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32274-4A9E-41AE-BDC2-2D8A3FC2BFAC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84A5F-7AF6-43BA-9C54-D12E6CDE934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305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84A5F-7AF6-43BA-9C54-D12E6CDE934A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267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847A01A-078C-4785-82B3-CDC928BB7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02BBDF2-169D-4C07-846C-BEB396371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C6CDF15-06DE-4595-906B-712793C7B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F655CB2-2332-4ACA-A838-9E9510920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2B4E4BB-7BC3-4A1B-9C2E-2DF33F194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78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C13DD3B-2959-472C-B507-4314BD6C2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BFB56A83-287C-47E9-B137-9931C0907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B01FD65-B8A0-4C52-8503-0C99DA50C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F838972-367A-4A73-A1D0-48C4D681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225A731-67CA-4B2C-8C30-F3E7763D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4155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4BBC0056-C4D3-4A3F-B362-85B605BD68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B5C8800E-6D65-4BA6-8583-9C64A8FF5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D715F27-20A6-455A-A5B7-2AE90DE88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B1F7E63-AA60-43E2-9CE6-790CF0CE3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1B44001-9BBD-487F-A024-6220691F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900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AC559EF-499A-4795-9C9B-12EF374AA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A97D1D0-C1A5-4DB1-A93B-850A360A2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7C8EC41-4497-4B70-A039-EE9947B99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8FE8719-A7B3-49FA-A979-529792B53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CA8F97A-E28C-4634-AABC-0E90A049B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232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9FEF5AF-15D1-4910-9A8D-D5BDED121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40CEDB8-1C29-4F09-B9F1-C41EAAE1E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93AC7E3-C7B4-4DC4-A33C-6D7904DAF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8B6AD92-6E37-46C8-8542-B540A21B0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07C85B5-004D-4803-BE19-82A465C21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019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C70B957-4110-4569-9D5A-AB71069E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F456953-483C-4CCE-BFEC-9C0E83051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E123252-B23A-42BB-BB94-EA33CE9C89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85F49A1-A03D-4311-B819-E45A1359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0F4CA43-1CE0-4485-89BC-305611030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DDB32EA-5833-4970-A56F-D405DAAAC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899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A54E4D-ECC4-4A3B-9241-8F7B7673E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9923EFD-E17C-426F-BC13-C5CB2D059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94251AD-1BA4-4447-A4DE-80F315141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6CAF3B5C-425B-4EAD-A19A-B60418217A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B604AD23-B3AB-4240-9CC6-3CE1AB0484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4241EA5C-8422-4B68-A743-68B92D677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D0783090-E7A8-4773-B861-838EA66E8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1AB4415F-DA47-4B33-A273-8866E5DDB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6750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3E2B5A-234F-4FD3-897A-8843CE5E9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F1D67EA5-BF7E-4FDC-AE2B-80103FD0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253501EE-625E-4874-B7CF-28431633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50D1EB31-B39D-41FE-945F-11FB8E05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34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25552A42-7D62-4AD7-9510-6A1929832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032840C2-D7A5-40AF-8D74-605540F69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B8D5C8A-C19E-4A35-BA43-2A8C6DFB0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323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468DD1D-9BF5-48D5-B9E7-E2FEA8A23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013BA3E-1040-473E-B2D6-EEB0BB2B2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64114BF3-9BC8-4187-9E4A-4135E185A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201A4E9-2D6D-4921-889C-39E6453C7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819F24F1-4F5B-42B5-9399-A95344F42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36D33CE-4D8F-48BC-9C54-D59F6842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559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426EC5-5E95-4642-B1FD-C49E2774A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BC6A2D99-3E1E-4F03-B8DA-0FCEEDD60F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F2F820AC-4058-4F45-B3FE-B09F1D097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D73A3655-80BD-401E-8508-5D04C1B95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9B26FA-EA68-4E94-94A5-98CCE6A46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AB5A3363-7353-4CA7-A980-B2FDC3478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991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F4F9B071-4867-4191-B04E-7397D9874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D7184E3-1E5F-44AC-B2DC-E9AB61D43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80ED687-8312-47BA-A7C5-09161409C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3D191-99B5-4E00-A3B6-B5DB53A69162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F458079-737D-476E-BD84-BE8576274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107DFBC-2861-460A-8B78-C8DB5B786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A501-7768-4E5F-9013-FB18BC1A2B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99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>
            <a:extLst>
              <a:ext uri="{FF2B5EF4-FFF2-40B4-BE49-F238E27FC236}">
                <a16:creationId xmlns:a16="http://schemas.microsoft.com/office/drawing/2014/main" id="{898D4D8D-746E-4D74-827F-BB6743BF01E7}"/>
              </a:ext>
            </a:extLst>
          </p:cNvPr>
          <p:cNvSpPr txBox="1"/>
          <p:nvPr/>
        </p:nvSpPr>
        <p:spPr>
          <a:xfrm>
            <a:off x="0" y="42201"/>
            <a:ext cx="1193878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>
                <a:latin typeface="ALFABET98" panose="00000400000000000000" pitchFamily="2" charset="0"/>
              </a:rPr>
              <a:t>üt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ü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tü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ü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tü</a:t>
            </a:r>
            <a:r>
              <a:rPr lang="tr-TR" sz="7200" dirty="0">
                <a:latin typeface="ALFABET98" panose="00000400000000000000" pitchFamily="2" charset="0"/>
              </a:rPr>
              <a:t>lü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ü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tü</a:t>
            </a:r>
            <a:r>
              <a:rPr lang="tr-TR" sz="7200" dirty="0">
                <a:latin typeface="ALFABET98" panose="00000400000000000000" pitchFamily="2" charset="0"/>
              </a:rPr>
              <a:t>le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Ü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tü</a:t>
            </a:r>
            <a:r>
              <a:rPr lang="tr-TR" sz="7200" dirty="0">
                <a:latin typeface="ALFABET98" panose="00000400000000000000" pitchFamily="2" charset="0"/>
              </a:rPr>
              <a:t>le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me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ü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tü</a:t>
            </a:r>
            <a:r>
              <a:rPr lang="tr-TR" sz="7200" dirty="0">
                <a:latin typeface="ALFABET98" panose="00000400000000000000" pitchFamily="2" charset="0"/>
              </a:rPr>
              <a:t>le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mek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298AAE8F-B946-4CB3-9322-8A9603E99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34" y="549226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8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>
            <a:extLst>
              <a:ext uri="{FF2B5EF4-FFF2-40B4-BE49-F238E27FC236}">
                <a16:creationId xmlns:a16="http://schemas.microsoft.com/office/drawing/2014/main" id="{898D4D8D-746E-4D74-827F-BB6743BF01E7}"/>
              </a:ext>
            </a:extLst>
          </p:cNvPr>
          <p:cNvSpPr txBox="1"/>
          <p:nvPr/>
        </p:nvSpPr>
        <p:spPr>
          <a:xfrm>
            <a:off x="0" y="42201"/>
            <a:ext cx="1193878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>
                <a:latin typeface="ALFABET98" panose="00000400000000000000" pitchFamily="2" charset="0"/>
              </a:rPr>
              <a:t>ye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yem</a:t>
            </a:r>
            <a:endParaRPr lang="tr-TR" sz="7200" dirty="0">
              <a:solidFill>
                <a:srgbClr val="FF0000"/>
              </a:solidFill>
              <a:latin typeface="ALFABET98" panose="00000400000000000000" pitchFamily="2" charset="0"/>
            </a:endParaRP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ye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me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ye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mek</a:t>
            </a: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ye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mek</a:t>
            </a:r>
            <a:r>
              <a:rPr lang="tr-TR" sz="7200" dirty="0">
                <a:latin typeface="ALFABET98" panose="00000400000000000000" pitchFamily="2" charset="0"/>
              </a:rPr>
              <a:t>li </a:t>
            </a:r>
            <a:endParaRPr lang="tr-TR" sz="7200" dirty="0">
              <a:solidFill>
                <a:srgbClr val="FF0000"/>
              </a:solidFill>
              <a:latin typeface="ALFABET98" panose="00000400000000000000" pitchFamily="2" charset="0"/>
            </a:endParaRPr>
          </a:p>
          <a:p>
            <a:pPr algn="ctr"/>
            <a:r>
              <a:rPr lang="tr-TR" sz="7200" dirty="0">
                <a:latin typeface="ALFABET98" panose="00000400000000000000" pitchFamily="2" charset="0"/>
              </a:rPr>
              <a:t>Ye</a:t>
            </a:r>
            <a:r>
              <a:rPr lang="tr-TR" sz="7200" dirty="0">
                <a:solidFill>
                  <a:srgbClr val="FF0000"/>
                </a:solidFill>
                <a:latin typeface="ALFABET98" panose="00000400000000000000" pitchFamily="2" charset="0"/>
              </a:rPr>
              <a:t>mek</a:t>
            </a:r>
            <a:r>
              <a:rPr lang="tr-TR" sz="7200" dirty="0">
                <a:latin typeface="ALFABET98" panose="00000400000000000000" pitchFamily="2" charset="0"/>
              </a:rPr>
              <a:t> ye.</a:t>
            </a:r>
            <a:endParaRPr lang="tr-TR" sz="7200" dirty="0">
              <a:solidFill>
                <a:srgbClr val="FF0000"/>
              </a:solidFill>
              <a:latin typeface="ALFABET98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7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17</Words>
  <Application>Microsoft Office PowerPoint</Application>
  <PresentationFormat>Geniş ekran</PresentationFormat>
  <Paragraphs>15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Office Teması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ABDURRAHMAN ÇOLAK</dc:creator>
  <cp:lastModifiedBy>Hasan Ayık</cp:lastModifiedBy>
  <cp:revision>14</cp:revision>
  <dcterms:created xsi:type="dcterms:W3CDTF">2020-10-23T12:09:10Z</dcterms:created>
  <dcterms:modified xsi:type="dcterms:W3CDTF">2020-12-08T06:42:49Z</dcterms:modified>
</cp:coreProperties>
</file>