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76" r:id="rId4"/>
    <p:sldId id="281" r:id="rId5"/>
    <p:sldId id="277" r:id="rId6"/>
    <p:sldId id="278" r:id="rId7"/>
    <p:sldId id="274" r:id="rId8"/>
    <p:sldId id="263" r:id="rId9"/>
    <p:sldId id="279" r:id="rId10"/>
    <p:sldId id="260" r:id="rId11"/>
    <p:sldId id="261" r:id="rId12"/>
    <p:sldId id="259" r:id="rId13"/>
    <p:sldId id="262" r:id="rId14"/>
    <p:sldId id="271" r:id="rId15"/>
    <p:sldId id="264" r:id="rId16"/>
    <p:sldId id="265" r:id="rId17"/>
    <p:sldId id="296" r:id="rId18"/>
    <p:sldId id="297" r:id="rId19"/>
    <p:sldId id="298" r:id="rId20"/>
    <p:sldId id="299" r:id="rId21"/>
    <p:sldId id="266" r:id="rId22"/>
    <p:sldId id="268" r:id="rId23"/>
    <p:sldId id="269" r:id="rId24"/>
    <p:sldId id="300" r:id="rId25"/>
    <p:sldId id="272" r:id="rId26"/>
    <p:sldId id="285" r:id="rId27"/>
    <p:sldId id="286" r:id="rId28"/>
    <p:sldId id="283" r:id="rId29"/>
    <p:sldId id="258" r:id="rId30"/>
    <p:sldId id="273" r:id="rId31"/>
    <p:sldId id="301" r:id="rId32"/>
    <p:sldId id="305" r:id="rId33"/>
    <p:sldId id="302" r:id="rId34"/>
    <p:sldId id="303" r:id="rId35"/>
    <p:sldId id="304" r:id="rId36"/>
    <p:sldId id="275" r:id="rId37"/>
    <p:sldId id="267" r:id="rId38"/>
    <p:sldId id="280" r:id="rId39"/>
    <p:sldId id="282" r:id="rId40"/>
    <p:sldId id="284" r:id="rId41"/>
    <p:sldId id="289" r:id="rId42"/>
    <p:sldId id="270" r:id="rId43"/>
    <p:sldId id="287" r:id="rId44"/>
    <p:sldId id="288" r:id="rId45"/>
    <p:sldId id="290" r:id="rId46"/>
    <p:sldId id="291" r:id="rId47"/>
    <p:sldId id="292" r:id="rId48"/>
    <p:sldId id="293" r:id="rId49"/>
    <p:sldId id="294" r:id="rId50"/>
    <p:sldId id="295" r:id="rId5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692" y="-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 /><Relationship Id="rId18" Type="http://schemas.openxmlformats.org/officeDocument/2006/relationships/slide" Target="slides/slide17.xml" /><Relationship Id="rId26" Type="http://schemas.openxmlformats.org/officeDocument/2006/relationships/slide" Target="slides/slide25.xml" /><Relationship Id="rId39" Type="http://schemas.openxmlformats.org/officeDocument/2006/relationships/slide" Target="slides/slide38.xml" /><Relationship Id="rId21" Type="http://schemas.openxmlformats.org/officeDocument/2006/relationships/slide" Target="slides/slide20.xml" /><Relationship Id="rId34" Type="http://schemas.openxmlformats.org/officeDocument/2006/relationships/slide" Target="slides/slide33.xml" /><Relationship Id="rId42" Type="http://schemas.openxmlformats.org/officeDocument/2006/relationships/slide" Target="slides/slide41.xml" /><Relationship Id="rId47" Type="http://schemas.openxmlformats.org/officeDocument/2006/relationships/slide" Target="slides/slide46.xml" /><Relationship Id="rId50" Type="http://schemas.openxmlformats.org/officeDocument/2006/relationships/slide" Target="slides/slide49.xml" /><Relationship Id="rId55" Type="http://schemas.openxmlformats.org/officeDocument/2006/relationships/theme" Target="theme/theme1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17" Type="http://schemas.openxmlformats.org/officeDocument/2006/relationships/slide" Target="slides/slide16.xml" /><Relationship Id="rId25" Type="http://schemas.openxmlformats.org/officeDocument/2006/relationships/slide" Target="slides/slide24.xml" /><Relationship Id="rId33" Type="http://schemas.openxmlformats.org/officeDocument/2006/relationships/slide" Target="slides/slide32.xml" /><Relationship Id="rId38" Type="http://schemas.openxmlformats.org/officeDocument/2006/relationships/slide" Target="slides/slide37.xml" /><Relationship Id="rId46" Type="http://schemas.openxmlformats.org/officeDocument/2006/relationships/slide" Target="slides/slide45.xml" /><Relationship Id="rId2" Type="http://schemas.openxmlformats.org/officeDocument/2006/relationships/slide" Target="slides/slide1.xml" /><Relationship Id="rId16" Type="http://schemas.openxmlformats.org/officeDocument/2006/relationships/slide" Target="slides/slide15.xml" /><Relationship Id="rId20" Type="http://schemas.openxmlformats.org/officeDocument/2006/relationships/slide" Target="slides/slide19.xml" /><Relationship Id="rId29" Type="http://schemas.openxmlformats.org/officeDocument/2006/relationships/slide" Target="slides/slide28.xml" /><Relationship Id="rId41" Type="http://schemas.openxmlformats.org/officeDocument/2006/relationships/slide" Target="slides/slide40.xml" /><Relationship Id="rId54" Type="http://schemas.openxmlformats.org/officeDocument/2006/relationships/viewProps" Target="viewProp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24" Type="http://schemas.openxmlformats.org/officeDocument/2006/relationships/slide" Target="slides/slide23.xml" /><Relationship Id="rId32" Type="http://schemas.openxmlformats.org/officeDocument/2006/relationships/slide" Target="slides/slide31.xml" /><Relationship Id="rId37" Type="http://schemas.openxmlformats.org/officeDocument/2006/relationships/slide" Target="slides/slide36.xml" /><Relationship Id="rId40" Type="http://schemas.openxmlformats.org/officeDocument/2006/relationships/slide" Target="slides/slide39.xml" /><Relationship Id="rId45" Type="http://schemas.openxmlformats.org/officeDocument/2006/relationships/slide" Target="slides/slide44.xml" /><Relationship Id="rId53" Type="http://schemas.openxmlformats.org/officeDocument/2006/relationships/presProps" Target="presProps.xml" /><Relationship Id="rId5" Type="http://schemas.openxmlformats.org/officeDocument/2006/relationships/slide" Target="slides/slide4.xml" /><Relationship Id="rId15" Type="http://schemas.openxmlformats.org/officeDocument/2006/relationships/slide" Target="slides/slide14.xml" /><Relationship Id="rId23" Type="http://schemas.openxmlformats.org/officeDocument/2006/relationships/slide" Target="slides/slide22.xml" /><Relationship Id="rId28" Type="http://schemas.openxmlformats.org/officeDocument/2006/relationships/slide" Target="slides/slide27.xml" /><Relationship Id="rId36" Type="http://schemas.openxmlformats.org/officeDocument/2006/relationships/slide" Target="slides/slide35.xml" /><Relationship Id="rId49" Type="http://schemas.openxmlformats.org/officeDocument/2006/relationships/slide" Target="slides/slide48.xml" /><Relationship Id="rId10" Type="http://schemas.openxmlformats.org/officeDocument/2006/relationships/slide" Target="slides/slide9.xml" /><Relationship Id="rId19" Type="http://schemas.openxmlformats.org/officeDocument/2006/relationships/slide" Target="slides/slide18.xml" /><Relationship Id="rId31" Type="http://schemas.openxmlformats.org/officeDocument/2006/relationships/slide" Target="slides/slide30.xml" /><Relationship Id="rId44" Type="http://schemas.openxmlformats.org/officeDocument/2006/relationships/slide" Target="slides/slide43.xml" /><Relationship Id="rId52" Type="http://schemas.openxmlformats.org/officeDocument/2006/relationships/notesMaster" Target="notesMasters/notesMaster1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slide" Target="slides/slide13.xml" /><Relationship Id="rId22" Type="http://schemas.openxmlformats.org/officeDocument/2006/relationships/slide" Target="slides/slide21.xml" /><Relationship Id="rId27" Type="http://schemas.openxmlformats.org/officeDocument/2006/relationships/slide" Target="slides/slide26.xml" /><Relationship Id="rId30" Type="http://schemas.openxmlformats.org/officeDocument/2006/relationships/slide" Target="slides/slide29.xml" /><Relationship Id="rId35" Type="http://schemas.openxmlformats.org/officeDocument/2006/relationships/slide" Target="slides/slide34.xml" /><Relationship Id="rId43" Type="http://schemas.openxmlformats.org/officeDocument/2006/relationships/slide" Target="slides/slide42.xml" /><Relationship Id="rId48" Type="http://schemas.openxmlformats.org/officeDocument/2006/relationships/slide" Target="slides/slide47.xml" /><Relationship Id="rId56" Type="http://schemas.openxmlformats.org/officeDocument/2006/relationships/tableStyles" Target="tableStyles.xml" /><Relationship Id="rId8" Type="http://schemas.openxmlformats.org/officeDocument/2006/relationships/slide" Target="slides/slide7.xml" /><Relationship Id="rId51" Type="http://schemas.openxmlformats.org/officeDocument/2006/relationships/slide" Target="slides/slide50.xml" /><Relationship Id="rId3" Type="http://schemas.openxmlformats.org/officeDocument/2006/relationships/slide" Target="slides/slide2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CD37D1-D18B-4986-BD92-97832BA877C5}" type="datetimeFigureOut">
              <a:rPr lang="tr-TR" smtClean="0"/>
              <a:pPr/>
              <a:t>16.12.2020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9FB0F5-BA24-4EEC-81C1-DC99EC4B6F3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 /><Relationship Id="rId1" Type="http://schemas.openxmlformats.org/officeDocument/2006/relationships/notesMaster" Target="../notesMasters/notesMaster1.xml" 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 /><Relationship Id="rId1" Type="http://schemas.openxmlformats.org/officeDocument/2006/relationships/notesMaster" Target="../notesMasters/notesMaster1.xml" 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 /><Relationship Id="rId1" Type="http://schemas.openxmlformats.org/officeDocument/2006/relationships/notesMaster" Target="../notesMasters/notesMaster1.xml" 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 /><Relationship Id="rId1" Type="http://schemas.openxmlformats.org/officeDocument/2006/relationships/notesMaster" Target="../notesMasters/notesMaster1.xml" 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 /><Relationship Id="rId1" Type="http://schemas.openxmlformats.org/officeDocument/2006/relationships/notesMaster" Target="../notesMasters/notesMaster1.xml" 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 /><Relationship Id="rId1" Type="http://schemas.openxmlformats.org/officeDocument/2006/relationships/notesMaster" Target="../notesMasters/notesMaster1.xml" 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 /><Relationship Id="rId1" Type="http://schemas.openxmlformats.org/officeDocument/2006/relationships/notesMaster" Target="../notesMasters/notesMaster1.xml" 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 /><Relationship Id="rId1" Type="http://schemas.openxmlformats.org/officeDocument/2006/relationships/notesMaster" Target="../notesMasters/notesMaster1.xml" 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 /><Relationship Id="rId1" Type="http://schemas.openxmlformats.org/officeDocument/2006/relationships/notesMaster" Target="../notesMasters/notesMaster1.xml" 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 /><Relationship Id="rId1" Type="http://schemas.openxmlformats.org/officeDocument/2006/relationships/notesMaster" Target="../notesMasters/notesMaster1.xml" 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 /><Relationship Id="rId1" Type="http://schemas.openxmlformats.org/officeDocument/2006/relationships/notesMaster" Target="../notesMasters/notesMaster1.xml" 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 /><Relationship Id="rId1" Type="http://schemas.openxmlformats.org/officeDocument/2006/relationships/notesMaster" Target="../notesMasters/notesMaster1.xml" 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 /><Relationship Id="rId1" Type="http://schemas.openxmlformats.org/officeDocument/2006/relationships/notesMaster" Target="../notesMasters/notesMaster1.xml" 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 /><Relationship Id="rId1" Type="http://schemas.openxmlformats.org/officeDocument/2006/relationships/notesMaster" Target="../notesMasters/notesMaster1.xml" 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 /><Relationship Id="rId1" Type="http://schemas.openxmlformats.org/officeDocument/2006/relationships/notesMaster" Target="../notesMasters/notesMaster1.xml" 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 /><Relationship Id="rId1" Type="http://schemas.openxmlformats.org/officeDocument/2006/relationships/notesMaster" Target="../notesMasters/notesMaster1.xml" 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 /><Relationship Id="rId1" Type="http://schemas.openxmlformats.org/officeDocument/2006/relationships/notesMaster" Target="../notesMasters/notesMaster1.xml" 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 /><Relationship Id="rId1" Type="http://schemas.openxmlformats.org/officeDocument/2006/relationships/notesMaster" Target="../notesMasters/notesMaster1.xml" 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 /><Relationship Id="rId1" Type="http://schemas.openxmlformats.org/officeDocument/2006/relationships/notesMaster" Target="../notesMasters/notesMaster1.xml" 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 /><Relationship Id="rId1" Type="http://schemas.openxmlformats.org/officeDocument/2006/relationships/notesMaster" Target="../notesMasters/notesMaster1.xml" 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 /><Relationship Id="rId1" Type="http://schemas.openxmlformats.org/officeDocument/2006/relationships/notesMaster" Target="../notesMasters/notesMaster1.xml" 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 /><Relationship Id="rId1" Type="http://schemas.openxmlformats.org/officeDocument/2006/relationships/notesMaster" Target="../notesMasters/notesMaster1.xml" 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 /><Relationship Id="rId1" Type="http://schemas.openxmlformats.org/officeDocument/2006/relationships/notesMaster" Target="../notesMasters/notesMaster1.xml" 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 /><Relationship Id="rId1" Type="http://schemas.openxmlformats.org/officeDocument/2006/relationships/notesMaster" Target="../notesMasters/notesMaster1.xml" 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 /><Relationship Id="rId1" Type="http://schemas.openxmlformats.org/officeDocument/2006/relationships/notesMaster" Target="../notesMasters/notesMaster1.xml" 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 /><Relationship Id="rId1" Type="http://schemas.openxmlformats.org/officeDocument/2006/relationships/notesMaster" Target="../notesMasters/notesMaster1.xml" 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 /><Relationship Id="rId1" Type="http://schemas.openxmlformats.org/officeDocument/2006/relationships/notesMaster" Target="../notesMasters/notesMaster1.xml" 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 /><Relationship Id="rId1" Type="http://schemas.openxmlformats.org/officeDocument/2006/relationships/notesMaster" Target="../notesMasters/notesMaster1.xml" 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 /><Relationship Id="rId1" Type="http://schemas.openxmlformats.org/officeDocument/2006/relationships/notesMaster" Target="../notesMasters/notesMaster1.xml" 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 /><Relationship Id="rId1" Type="http://schemas.openxmlformats.org/officeDocument/2006/relationships/notesMaster" Target="../notesMasters/notesMaster1.xml" 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 /><Relationship Id="rId1" Type="http://schemas.openxmlformats.org/officeDocument/2006/relationships/notesMaster" Target="../notesMasters/notesMaster1.xml" 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 /><Relationship Id="rId1" Type="http://schemas.openxmlformats.org/officeDocument/2006/relationships/notesMaster" Target="../notesMasters/notesMaster1.xml" 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 /><Relationship Id="rId1" Type="http://schemas.openxmlformats.org/officeDocument/2006/relationships/notesMaster" Target="../notesMasters/notesMaster1.xml" 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 /><Relationship Id="rId1" Type="http://schemas.openxmlformats.org/officeDocument/2006/relationships/notesMaster" Target="../notesMasters/notesMaster1.xml" 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 /><Relationship Id="rId1" Type="http://schemas.openxmlformats.org/officeDocument/2006/relationships/notesMaster" Target="../notesMasters/notesMaster1.xml" 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 /><Relationship Id="rId1" Type="http://schemas.openxmlformats.org/officeDocument/2006/relationships/notesMaster" Target="../notesMasters/notesMaster1.xml" 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 /><Relationship Id="rId1" Type="http://schemas.openxmlformats.org/officeDocument/2006/relationships/notesMaster" Target="../notesMasters/notesMaster1.xml" 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 /><Relationship Id="rId1" Type="http://schemas.openxmlformats.org/officeDocument/2006/relationships/notesMaster" Target="../notesMasters/notesMaster1.xml" 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 /><Relationship Id="rId1" Type="http://schemas.openxmlformats.org/officeDocument/2006/relationships/notesMaster" Target="../notesMasters/notesMaster1.xml" 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 /><Relationship Id="rId1" Type="http://schemas.openxmlformats.org/officeDocument/2006/relationships/notesMaster" Target="../notesMasters/notesMaster1.xml" 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 /><Relationship Id="rId1" Type="http://schemas.openxmlformats.org/officeDocument/2006/relationships/notesMaster" Target="../notesMasters/notesMaster1.xml" 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 /><Relationship Id="rId1" Type="http://schemas.openxmlformats.org/officeDocument/2006/relationships/notesMaster" Target="../notesMasters/notesMaster1.xml" 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 /><Relationship Id="rId1" Type="http://schemas.openxmlformats.org/officeDocument/2006/relationships/notesMaster" Target="../notesMasters/notesMaster1.xml" 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 /><Relationship Id="rId1" Type="http://schemas.openxmlformats.org/officeDocument/2006/relationships/notesMaster" Target="../notesMasters/notesMaster1.xml" 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 /><Relationship Id="rId1" Type="http://schemas.openxmlformats.org/officeDocument/2006/relationships/notesMaster" Target="../notesMasters/notesMaster1.xml" 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21</a:t>
            </a:fld>
            <a:endParaRPr lang="tr-T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22</a:t>
            </a:fld>
            <a:endParaRPr lang="tr-T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23</a:t>
            </a:fld>
            <a:endParaRPr lang="tr-T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24</a:t>
            </a:fld>
            <a:endParaRPr lang="tr-T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25</a:t>
            </a:fld>
            <a:endParaRPr lang="tr-T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26</a:t>
            </a:fld>
            <a:endParaRPr lang="tr-TR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27</a:t>
            </a:fld>
            <a:endParaRPr lang="tr-TR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28</a:t>
            </a:fld>
            <a:endParaRPr lang="tr-TR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29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30</a:t>
            </a:fld>
            <a:endParaRPr lang="tr-TR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31</a:t>
            </a:fld>
            <a:endParaRPr lang="tr-TR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32</a:t>
            </a:fld>
            <a:endParaRPr lang="tr-TR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33</a:t>
            </a:fld>
            <a:endParaRPr lang="tr-TR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34</a:t>
            </a:fld>
            <a:endParaRPr lang="tr-TR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35</a:t>
            </a:fld>
            <a:endParaRPr lang="tr-TR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36</a:t>
            </a:fld>
            <a:endParaRPr lang="tr-TR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37</a:t>
            </a:fld>
            <a:endParaRPr lang="tr-TR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38</a:t>
            </a:fld>
            <a:endParaRPr lang="tr-TR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39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40</a:t>
            </a:fld>
            <a:endParaRPr lang="tr-TR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41</a:t>
            </a:fld>
            <a:endParaRPr lang="tr-TR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42</a:t>
            </a:fld>
            <a:endParaRPr lang="tr-TR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43</a:t>
            </a:fld>
            <a:endParaRPr lang="tr-TR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44</a:t>
            </a:fld>
            <a:endParaRPr lang="tr-TR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45</a:t>
            </a:fld>
            <a:endParaRPr lang="tr-TR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46</a:t>
            </a:fld>
            <a:endParaRPr lang="tr-TR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47</a:t>
            </a:fld>
            <a:endParaRPr lang="tr-TR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48</a:t>
            </a:fld>
            <a:endParaRPr lang="tr-TR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49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50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9FB0F5-BA24-4EEC-81C1-DC99EC4B6F3A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4AE5-160E-48D8-9791-14A9054BFC6E}" type="datetimeFigureOut">
              <a:rPr lang="tr-TR" smtClean="0"/>
              <a:pPr/>
              <a:t>16.12.2020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ED3C3-F305-4EEF-9DD4-2EF952C229E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4AE5-160E-48D8-9791-14A9054BFC6E}" type="datetimeFigureOut">
              <a:rPr lang="tr-TR" smtClean="0"/>
              <a:pPr/>
              <a:t>16.12.2020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ED3C3-F305-4EEF-9DD4-2EF952C229E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4AE5-160E-48D8-9791-14A9054BFC6E}" type="datetimeFigureOut">
              <a:rPr lang="tr-TR" smtClean="0"/>
              <a:pPr/>
              <a:t>16.12.2020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ED3C3-F305-4EEF-9DD4-2EF952C229E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4AE5-160E-48D8-9791-14A9054BFC6E}" type="datetimeFigureOut">
              <a:rPr lang="tr-TR" smtClean="0"/>
              <a:pPr/>
              <a:t>16.12.2020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ED3C3-F305-4EEF-9DD4-2EF952C229E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4AE5-160E-48D8-9791-14A9054BFC6E}" type="datetimeFigureOut">
              <a:rPr lang="tr-TR" smtClean="0"/>
              <a:pPr/>
              <a:t>16.12.2020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ED3C3-F305-4EEF-9DD4-2EF952C229E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4AE5-160E-48D8-9791-14A9054BFC6E}" type="datetimeFigureOut">
              <a:rPr lang="tr-TR" smtClean="0"/>
              <a:pPr/>
              <a:t>16.12.2020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ED3C3-F305-4EEF-9DD4-2EF952C229E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4AE5-160E-48D8-9791-14A9054BFC6E}" type="datetimeFigureOut">
              <a:rPr lang="tr-TR" smtClean="0"/>
              <a:pPr/>
              <a:t>16.12.2020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ED3C3-F305-4EEF-9DD4-2EF952C229E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4AE5-160E-48D8-9791-14A9054BFC6E}" type="datetimeFigureOut">
              <a:rPr lang="tr-TR" smtClean="0"/>
              <a:pPr/>
              <a:t>16.12.2020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ED3C3-F305-4EEF-9DD4-2EF952C229E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4AE5-160E-48D8-9791-14A9054BFC6E}" type="datetimeFigureOut">
              <a:rPr lang="tr-TR" smtClean="0"/>
              <a:pPr/>
              <a:t>16.12.2020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ED3C3-F305-4EEF-9DD4-2EF952C229E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4AE5-160E-48D8-9791-14A9054BFC6E}" type="datetimeFigureOut">
              <a:rPr lang="tr-TR" smtClean="0"/>
              <a:pPr/>
              <a:t>16.12.2020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ED3C3-F305-4EEF-9DD4-2EF952C229E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A4AE5-160E-48D8-9791-14A9054BFC6E}" type="datetimeFigureOut">
              <a:rPr lang="tr-TR" smtClean="0"/>
              <a:pPr/>
              <a:t>16.12.2020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ED3C3-F305-4EEF-9DD4-2EF952C229E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A4AE5-160E-48D8-9791-14A9054BFC6E}" type="datetimeFigureOut">
              <a:rPr lang="tr-TR" smtClean="0"/>
              <a:pPr/>
              <a:t>16.12.2020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BED3C3-F305-4EEF-9DD4-2EF952C229E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 /><Relationship Id="rId2" Type="http://schemas.openxmlformats.org/officeDocument/2006/relationships/notesSlide" Target="../notesSlides/notesSlide10.xml" /><Relationship Id="rId1" Type="http://schemas.openxmlformats.org/officeDocument/2006/relationships/slideLayout" Target="../slideLayouts/slideLayout1.xml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 /><Relationship Id="rId2" Type="http://schemas.openxmlformats.org/officeDocument/2006/relationships/notesSlide" Target="../notesSlides/notesSlide11.xml" /><Relationship Id="rId1" Type="http://schemas.openxmlformats.org/officeDocument/2006/relationships/slideLayout" Target="../slideLayouts/slideLayout1.xml" 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 /><Relationship Id="rId2" Type="http://schemas.openxmlformats.org/officeDocument/2006/relationships/notesSlide" Target="../notesSlides/notesSlide12.xml" /><Relationship Id="rId1" Type="http://schemas.openxmlformats.org/officeDocument/2006/relationships/slideLayout" Target="../slideLayouts/slideLayout1.xml" 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 /><Relationship Id="rId2" Type="http://schemas.openxmlformats.org/officeDocument/2006/relationships/notesSlide" Target="../notesSlides/notesSlide13.xml" /><Relationship Id="rId1" Type="http://schemas.openxmlformats.org/officeDocument/2006/relationships/slideLayout" Target="../slideLayouts/slideLayout1.xml" 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 /><Relationship Id="rId2" Type="http://schemas.openxmlformats.org/officeDocument/2006/relationships/notesSlide" Target="../notesSlides/notesSlide14.xml" /><Relationship Id="rId1" Type="http://schemas.openxmlformats.org/officeDocument/2006/relationships/slideLayout" Target="../slideLayouts/slideLayout1.xml" 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 /><Relationship Id="rId2" Type="http://schemas.openxmlformats.org/officeDocument/2006/relationships/notesSlide" Target="../notesSlides/notesSlide15.xml" /><Relationship Id="rId1" Type="http://schemas.openxmlformats.org/officeDocument/2006/relationships/slideLayout" Target="../slideLayouts/slideLayout1.xml" 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 /><Relationship Id="rId2" Type="http://schemas.openxmlformats.org/officeDocument/2006/relationships/notesSlide" Target="../notesSlides/notesSlide16.xml" /><Relationship Id="rId1" Type="http://schemas.openxmlformats.org/officeDocument/2006/relationships/slideLayout" Target="../slideLayouts/slideLayout1.xml" 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 /><Relationship Id="rId2" Type="http://schemas.openxmlformats.org/officeDocument/2006/relationships/notesSlide" Target="../notesSlides/notesSlide17.xml" /><Relationship Id="rId1" Type="http://schemas.openxmlformats.org/officeDocument/2006/relationships/slideLayout" Target="../slideLayouts/slideLayout1.xml" 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 /><Relationship Id="rId2" Type="http://schemas.openxmlformats.org/officeDocument/2006/relationships/notesSlide" Target="../notesSlides/notesSlide18.xml" /><Relationship Id="rId1" Type="http://schemas.openxmlformats.org/officeDocument/2006/relationships/slideLayout" Target="../slideLayouts/slideLayout1.xml" 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 /><Relationship Id="rId2" Type="http://schemas.openxmlformats.org/officeDocument/2006/relationships/notesSlide" Target="../notesSlides/notesSlide19.xml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 /><Relationship Id="rId2" Type="http://schemas.openxmlformats.org/officeDocument/2006/relationships/notesSlide" Target="../notesSlides/notesSlide2.xml" /><Relationship Id="rId1" Type="http://schemas.openxmlformats.org/officeDocument/2006/relationships/slideLayout" Target="../slideLayouts/slideLayout1.xml" 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 /><Relationship Id="rId2" Type="http://schemas.openxmlformats.org/officeDocument/2006/relationships/notesSlide" Target="../notesSlides/notesSlide20.xml" /><Relationship Id="rId1" Type="http://schemas.openxmlformats.org/officeDocument/2006/relationships/slideLayout" Target="../slideLayouts/slideLayout1.xml" 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 /><Relationship Id="rId2" Type="http://schemas.openxmlformats.org/officeDocument/2006/relationships/notesSlide" Target="../notesSlides/notesSlide21.xml" /><Relationship Id="rId1" Type="http://schemas.openxmlformats.org/officeDocument/2006/relationships/slideLayout" Target="../slideLayouts/slideLayout1.xml" 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 /><Relationship Id="rId2" Type="http://schemas.openxmlformats.org/officeDocument/2006/relationships/notesSlide" Target="../notesSlides/notesSlide22.xml" /><Relationship Id="rId1" Type="http://schemas.openxmlformats.org/officeDocument/2006/relationships/slideLayout" Target="../slideLayouts/slideLayout1.xml" 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 /><Relationship Id="rId2" Type="http://schemas.openxmlformats.org/officeDocument/2006/relationships/notesSlide" Target="../notesSlides/notesSlide23.xml" /><Relationship Id="rId1" Type="http://schemas.openxmlformats.org/officeDocument/2006/relationships/slideLayout" Target="../slideLayouts/slideLayout1.xml" 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 /><Relationship Id="rId2" Type="http://schemas.openxmlformats.org/officeDocument/2006/relationships/notesSlide" Target="../notesSlides/notesSlide24.xml" /><Relationship Id="rId1" Type="http://schemas.openxmlformats.org/officeDocument/2006/relationships/slideLayout" Target="../slideLayouts/slideLayout1.xml" 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 /><Relationship Id="rId2" Type="http://schemas.openxmlformats.org/officeDocument/2006/relationships/notesSlide" Target="../notesSlides/notesSlide25.xml" /><Relationship Id="rId1" Type="http://schemas.openxmlformats.org/officeDocument/2006/relationships/slideLayout" Target="../slideLayouts/slideLayout1.xml" 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 /><Relationship Id="rId2" Type="http://schemas.openxmlformats.org/officeDocument/2006/relationships/notesSlide" Target="../notesSlides/notesSlide26.xml" /><Relationship Id="rId1" Type="http://schemas.openxmlformats.org/officeDocument/2006/relationships/slideLayout" Target="../slideLayouts/slideLayout1.xml" 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 /><Relationship Id="rId2" Type="http://schemas.openxmlformats.org/officeDocument/2006/relationships/notesSlide" Target="../notesSlides/notesSlide27.xml" /><Relationship Id="rId1" Type="http://schemas.openxmlformats.org/officeDocument/2006/relationships/slideLayout" Target="../slideLayouts/slideLayout1.xml" 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 /><Relationship Id="rId2" Type="http://schemas.openxmlformats.org/officeDocument/2006/relationships/notesSlide" Target="../notesSlides/notesSlide28.xml" /><Relationship Id="rId1" Type="http://schemas.openxmlformats.org/officeDocument/2006/relationships/slideLayout" Target="../slideLayouts/slideLayout1.xml" 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 /><Relationship Id="rId2" Type="http://schemas.openxmlformats.org/officeDocument/2006/relationships/notesSlide" Target="../notesSlides/notesSlide29.xml" /><Relationship Id="rId1" Type="http://schemas.openxmlformats.org/officeDocument/2006/relationships/slideLayout" Target="../slideLayouts/slideLayout1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 /><Relationship Id="rId2" Type="http://schemas.openxmlformats.org/officeDocument/2006/relationships/notesSlide" Target="../notesSlides/notesSlide3.xml" /><Relationship Id="rId1" Type="http://schemas.openxmlformats.org/officeDocument/2006/relationships/slideLayout" Target="../slideLayouts/slideLayout1.xml" 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 /><Relationship Id="rId2" Type="http://schemas.openxmlformats.org/officeDocument/2006/relationships/notesSlide" Target="../notesSlides/notesSlide30.xml" /><Relationship Id="rId1" Type="http://schemas.openxmlformats.org/officeDocument/2006/relationships/slideLayout" Target="../slideLayouts/slideLayout1.xml" 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 /><Relationship Id="rId2" Type="http://schemas.openxmlformats.org/officeDocument/2006/relationships/notesSlide" Target="../notesSlides/notesSlide31.xml" /><Relationship Id="rId1" Type="http://schemas.openxmlformats.org/officeDocument/2006/relationships/slideLayout" Target="../slideLayouts/slideLayout1.xml" 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 /><Relationship Id="rId2" Type="http://schemas.openxmlformats.org/officeDocument/2006/relationships/notesSlide" Target="../notesSlides/notesSlide32.xml" /><Relationship Id="rId1" Type="http://schemas.openxmlformats.org/officeDocument/2006/relationships/slideLayout" Target="../slideLayouts/slideLayout1.xml" 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 /><Relationship Id="rId2" Type="http://schemas.openxmlformats.org/officeDocument/2006/relationships/notesSlide" Target="../notesSlides/notesSlide33.xml" /><Relationship Id="rId1" Type="http://schemas.openxmlformats.org/officeDocument/2006/relationships/slideLayout" Target="../slideLayouts/slideLayout1.xml" 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 /><Relationship Id="rId2" Type="http://schemas.openxmlformats.org/officeDocument/2006/relationships/notesSlide" Target="../notesSlides/notesSlide34.xml" /><Relationship Id="rId1" Type="http://schemas.openxmlformats.org/officeDocument/2006/relationships/slideLayout" Target="../slideLayouts/slideLayout1.xml" 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 /><Relationship Id="rId2" Type="http://schemas.openxmlformats.org/officeDocument/2006/relationships/notesSlide" Target="../notesSlides/notesSlide35.xml" /><Relationship Id="rId1" Type="http://schemas.openxmlformats.org/officeDocument/2006/relationships/slideLayout" Target="../slideLayouts/slideLayout1.xml" 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 /><Relationship Id="rId2" Type="http://schemas.openxmlformats.org/officeDocument/2006/relationships/notesSlide" Target="../notesSlides/notesSlide36.xml" /><Relationship Id="rId1" Type="http://schemas.openxmlformats.org/officeDocument/2006/relationships/slideLayout" Target="../slideLayouts/slideLayout1.xml" 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 /><Relationship Id="rId2" Type="http://schemas.openxmlformats.org/officeDocument/2006/relationships/notesSlide" Target="../notesSlides/notesSlide37.xml" /><Relationship Id="rId1" Type="http://schemas.openxmlformats.org/officeDocument/2006/relationships/slideLayout" Target="../slideLayouts/slideLayout1.xml" 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 /><Relationship Id="rId2" Type="http://schemas.openxmlformats.org/officeDocument/2006/relationships/notesSlide" Target="../notesSlides/notesSlide38.xml" /><Relationship Id="rId1" Type="http://schemas.openxmlformats.org/officeDocument/2006/relationships/slideLayout" Target="../slideLayouts/slideLayout1.xml" 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 /><Relationship Id="rId2" Type="http://schemas.openxmlformats.org/officeDocument/2006/relationships/notesSlide" Target="../notesSlides/notesSlide39.xml" /><Relationship Id="rId1" Type="http://schemas.openxmlformats.org/officeDocument/2006/relationships/slideLayout" Target="../slideLayouts/slideLayout1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 /><Relationship Id="rId2" Type="http://schemas.openxmlformats.org/officeDocument/2006/relationships/notesSlide" Target="../notesSlides/notesSlide4.xml" /><Relationship Id="rId1" Type="http://schemas.openxmlformats.org/officeDocument/2006/relationships/slideLayout" Target="../slideLayouts/slideLayout1.xml" 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 /><Relationship Id="rId2" Type="http://schemas.openxmlformats.org/officeDocument/2006/relationships/notesSlide" Target="../notesSlides/notesSlide40.xml" /><Relationship Id="rId1" Type="http://schemas.openxmlformats.org/officeDocument/2006/relationships/slideLayout" Target="../slideLayouts/slideLayout1.xml" 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 /><Relationship Id="rId2" Type="http://schemas.openxmlformats.org/officeDocument/2006/relationships/notesSlide" Target="../notesSlides/notesSlide41.xml" /><Relationship Id="rId1" Type="http://schemas.openxmlformats.org/officeDocument/2006/relationships/slideLayout" Target="../slideLayouts/slideLayout1.xml" 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 /><Relationship Id="rId2" Type="http://schemas.openxmlformats.org/officeDocument/2006/relationships/notesSlide" Target="../notesSlides/notesSlide42.xml" /><Relationship Id="rId1" Type="http://schemas.openxmlformats.org/officeDocument/2006/relationships/slideLayout" Target="../slideLayouts/slideLayout1.xml" 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 /><Relationship Id="rId2" Type="http://schemas.openxmlformats.org/officeDocument/2006/relationships/notesSlide" Target="../notesSlides/notesSlide43.xml" /><Relationship Id="rId1" Type="http://schemas.openxmlformats.org/officeDocument/2006/relationships/slideLayout" Target="../slideLayouts/slideLayout1.xml" 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 /><Relationship Id="rId2" Type="http://schemas.openxmlformats.org/officeDocument/2006/relationships/notesSlide" Target="../notesSlides/notesSlide44.xml" /><Relationship Id="rId1" Type="http://schemas.openxmlformats.org/officeDocument/2006/relationships/slideLayout" Target="../slideLayouts/slideLayout1.xml" 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 /><Relationship Id="rId2" Type="http://schemas.openxmlformats.org/officeDocument/2006/relationships/notesSlide" Target="../notesSlides/notesSlide45.xml" /><Relationship Id="rId1" Type="http://schemas.openxmlformats.org/officeDocument/2006/relationships/slideLayout" Target="../slideLayouts/slideLayout1.xml" 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 /><Relationship Id="rId2" Type="http://schemas.openxmlformats.org/officeDocument/2006/relationships/notesSlide" Target="../notesSlides/notesSlide46.xml" /><Relationship Id="rId1" Type="http://schemas.openxmlformats.org/officeDocument/2006/relationships/slideLayout" Target="../slideLayouts/slideLayout1.xml" 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 /><Relationship Id="rId2" Type="http://schemas.openxmlformats.org/officeDocument/2006/relationships/notesSlide" Target="../notesSlides/notesSlide47.xml" /><Relationship Id="rId1" Type="http://schemas.openxmlformats.org/officeDocument/2006/relationships/slideLayout" Target="../slideLayouts/slideLayout1.xml" 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 /><Relationship Id="rId2" Type="http://schemas.openxmlformats.org/officeDocument/2006/relationships/notesSlide" Target="../notesSlides/notesSlide48.xml" /><Relationship Id="rId1" Type="http://schemas.openxmlformats.org/officeDocument/2006/relationships/slideLayout" Target="../slideLayouts/slideLayout1.xml" 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 /><Relationship Id="rId2" Type="http://schemas.openxmlformats.org/officeDocument/2006/relationships/notesSlide" Target="../notesSlides/notesSlide49.xml" /><Relationship Id="rId1" Type="http://schemas.openxmlformats.org/officeDocument/2006/relationships/slideLayout" Target="../slideLayouts/slideLayout1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 /><Relationship Id="rId2" Type="http://schemas.openxmlformats.org/officeDocument/2006/relationships/notesSlide" Target="../notesSlides/notesSlide5.xml" /><Relationship Id="rId1" Type="http://schemas.openxmlformats.org/officeDocument/2006/relationships/slideLayout" Target="../slideLayouts/slideLayout1.xml" 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 /><Relationship Id="rId2" Type="http://schemas.openxmlformats.org/officeDocument/2006/relationships/notesSlide" Target="../notesSlides/notesSlide50.xml" /><Relationship Id="rId1" Type="http://schemas.openxmlformats.org/officeDocument/2006/relationships/slideLayout" Target="../slideLayouts/slideLayout1.xml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 /><Relationship Id="rId2" Type="http://schemas.openxmlformats.org/officeDocument/2006/relationships/notesSlide" Target="../notesSlides/notesSlide6.xml" /><Relationship Id="rId1" Type="http://schemas.openxmlformats.org/officeDocument/2006/relationships/slideLayout" Target="../slideLayouts/slideLayout1.xml" 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 /><Relationship Id="rId2" Type="http://schemas.openxmlformats.org/officeDocument/2006/relationships/notesSlide" Target="../notesSlides/notesSlide7.xml" /><Relationship Id="rId1" Type="http://schemas.openxmlformats.org/officeDocument/2006/relationships/slideLayout" Target="../slideLayouts/slideLayout1.xml" 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 /><Relationship Id="rId2" Type="http://schemas.openxmlformats.org/officeDocument/2006/relationships/notesSlide" Target="../notesSlides/notesSlide8.xml" /><Relationship Id="rId1" Type="http://schemas.openxmlformats.org/officeDocument/2006/relationships/slideLayout" Target="../slideLayouts/slideLayout1.xml" 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 /><Relationship Id="rId2" Type="http://schemas.openxmlformats.org/officeDocument/2006/relationships/notesSlide" Target="../notesSlides/notesSlide9.xml" /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0034" y="500042"/>
            <a:ext cx="7772400" cy="1470025"/>
          </a:xfrm>
        </p:spPr>
        <p:txBody>
          <a:bodyPr/>
          <a:lstStyle/>
          <a:p>
            <a:r>
              <a:rPr lang="tr-TR" dirty="0">
                <a:latin typeface="Kayra Aydin" pitchFamily="34" charset="0"/>
              </a:rPr>
              <a:t>Varlıkların ismini yaz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85852" y="2357430"/>
            <a:ext cx="6400800" cy="1752600"/>
          </a:xfrm>
        </p:spPr>
        <p:txBody>
          <a:bodyPr>
            <a:normAutofit/>
          </a:bodyPr>
          <a:lstStyle/>
          <a:p>
            <a:r>
              <a:rPr lang="tr-TR" sz="3600" b="1" dirty="0">
                <a:solidFill>
                  <a:schemeClr val="tx1"/>
                </a:solidFill>
                <a:latin typeface="Kayra Aydin" pitchFamily="34" charset="0"/>
              </a:rPr>
              <a:t>Sonra kontrol et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>
                <a:solidFill>
                  <a:srgbClr val="FF0000"/>
                </a:solidFill>
                <a:latin typeface="Kayra Aydin" pitchFamily="34" charset="0"/>
              </a:rPr>
              <a:t>okul</a:t>
            </a:r>
            <a:endParaRPr lang="tr-TR" sz="5500" b="1" dirty="0">
              <a:latin typeface="Kayra Aydin" pitchFamily="34" charset="0"/>
            </a:endParaRPr>
          </a:p>
        </p:txBody>
      </p:sp>
      <p:pic>
        <p:nvPicPr>
          <p:cNvPr id="4710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714356"/>
            <a:ext cx="4163247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nar</a:t>
            </a:r>
            <a:endParaRPr lang="tr-TR" sz="5500" b="1" dirty="0">
              <a:latin typeface="Kayra Aydin" pitchFamily="34" charset="0"/>
            </a:endParaRPr>
          </a:p>
        </p:txBody>
      </p:sp>
      <p:pic>
        <p:nvPicPr>
          <p:cNvPr id="38914" name="Picture 2" descr="Nar kg #30054444 | CarrefourS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642918"/>
            <a:ext cx="3286108" cy="3286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 1 lira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052" name="AutoShape 4" descr="Nane (2 Bağ) - Mutlu Sebzel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6866" name="Picture 2" descr="Türk lirası - Vikiped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428604"/>
            <a:ext cx="6315075" cy="3067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Mert</a:t>
            </a:r>
            <a:endParaRPr lang="tr-TR" sz="5500" b="1" dirty="0">
              <a:latin typeface="Kayra Aydin" pitchFamily="34" charset="0"/>
            </a:endParaRPr>
          </a:p>
        </p:txBody>
      </p:sp>
      <p:pic>
        <p:nvPicPr>
          <p:cNvPr id="34818" name="Picture 2" descr="Rafadan Tayf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79" y="714356"/>
            <a:ext cx="5007089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35769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latin typeface="Kayra Aydin" pitchFamily="34" charset="0"/>
              </a:rPr>
              <a:t>tır</a:t>
            </a: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2770" name="Picture 2" descr="Hep karıştırılan kavram: TIR mı Çekici mi?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642918"/>
            <a:ext cx="6381750" cy="3743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kar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8674" name="Picture 2" descr="Bu Kentlerde Yaşayanlar Dikkat! Saat Verildi, Kar Geliyor!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428604"/>
            <a:ext cx="5695950" cy="3448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latin typeface="Kayra Aydin" pitchFamily="34" charset="0"/>
              </a:rPr>
              <a:t>mor</a:t>
            </a: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6626" name="Picture 2" descr="GrafikHaber.Ne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214422"/>
            <a:ext cx="4905373" cy="2452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latin typeface="Kayra Aydin" pitchFamily="34" charset="0"/>
              </a:rPr>
              <a:t>arı</a:t>
            </a: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8013" y="1785926"/>
            <a:ext cx="4330965" cy="24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latin typeface="Kayra Aydin" pitchFamily="34" charset="0"/>
              </a:rPr>
              <a:t>ray</a:t>
            </a: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785793"/>
            <a:ext cx="3929090" cy="29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latin typeface="Kayra Aydin" pitchFamily="34" charset="0"/>
              </a:rPr>
              <a:t>örtü</a:t>
            </a: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928670"/>
            <a:ext cx="292895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643074"/>
          </a:xfrm>
        </p:spPr>
        <p:txBody>
          <a:bodyPr>
            <a:normAutofit/>
          </a:bodyPr>
          <a:lstStyle/>
          <a:p>
            <a:r>
              <a:rPr lang="tr-TR" sz="5500" b="1" dirty="0">
                <a:latin typeface="Kayra Aydin" pitchFamily="34" charset="0"/>
              </a:rPr>
              <a:t>yatak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571480"/>
            <a:ext cx="3706808" cy="3157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latin typeface="Kayra Aydin" pitchFamily="34" charset="0"/>
              </a:rPr>
              <a:t>ro</a:t>
            </a:r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ket</a:t>
            </a: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122" name="AutoShape 2" descr="Roket Vektör Simgesi Kavramı Sembol Uzay Roket Gemisi Kadar Başlatmak Stok  Vektör Sanatı &amp; Alev'nin Daha Fazla Görseli - iStoc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214421"/>
            <a:ext cx="2143140" cy="3045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latin typeface="Kayra Aydin" pitchFamily="34" charset="0"/>
              </a:rPr>
              <a:t>erik</a:t>
            </a: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4578" name="Picture 2" descr="Lüks Dev Erik kg Meyve Mana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285728"/>
            <a:ext cx="4143404" cy="38576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rüya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482" name="Picture 2" descr="İslam'a göre rüya tabir etmek doğru mudur? Her gün farklı internet  sitelerinde, kitaplarda rüya tabirleri ile kaşılaşıyoruz... Rüya ile amel  edilir mi? | Sorularla İslamiye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000108"/>
            <a:ext cx="6010275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kirli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8436" name="AutoShape 4" descr="Kirli eller göz iltihaplanmasına sebep oluyor - GÜNDEM - Gerçek Haberc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8438" name="Picture 6" descr="Kirli eller göz iltihaplanmasına sebep oluyor - GÜNDEM - Gerçek Haberc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0"/>
            <a:ext cx="6191250" cy="3429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kü</a:t>
            </a:r>
            <a:r>
              <a:rPr lang="tr-TR" sz="5500" b="1" dirty="0">
                <a:latin typeface="Kayra Aydin" pitchFamily="34" charset="0"/>
              </a:rPr>
              <a:t>rek</a:t>
            </a: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8436" name="AutoShape 4" descr="Kirli eller göz iltihaplanmasına sebep oluyor - GÜNDEM - Gerçek Haberc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500042"/>
            <a:ext cx="3643331" cy="3643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N Kolay Ankara Kart&quot; ile toplu ulaşımda beş kullanım ücretsi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7" y="285728"/>
            <a:ext cx="7635763" cy="428628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64331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kart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renk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0" name="AutoShape 2" descr="fildişi silindir m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1285860"/>
            <a:ext cx="400480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kurt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0" name="AutoShape 2" descr="fildişi silindir m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071546"/>
            <a:ext cx="294934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0034" y="4643446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latin typeface="Kayra Aydin" pitchFamily="34" charset="0"/>
              </a:rPr>
              <a:t>mantar</a:t>
            </a: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5058" name="Picture 2" descr="Dekoratif Aksesuar - Stil44 - Mantar Büyük Kırmız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57166"/>
            <a:ext cx="3857620" cy="40606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matara</a:t>
            </a:r>
            <a:endParaRPr lang="tr-TR" sz="5500" b="1" dirty="0">
              <a:latin typeface="Kayra Aydin" pitchFamily="34" charset="0"/>
            </a:endParaRPr>
          </a:p>
        </p:txBody>
      </p:sp>
      <p:pic>
        <p:nvPicPr>
          <p:cNvPr id="43010" name="Picture 2" descr="Detoks, Detoks Matarası, Su matarası, Filtreli Matara, Filtreli Su Matarası,  Filtreli Detoks Matarası, Suluk , Beslenme Suluk, Spor Matarası, Promosyon  Matarası , Promosyon suluk, İlac Mataras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14290"/>
            <a:ext cx="3786214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ku</a:t>
            </a:r>
            <a:r>
              <a:rPr lang="tr-TR" sz="5500" b="1" dirty="0">
                <a:latin typeface="Kayra Aydin" pitchFamily="34" charset="0"/>
              </a:rPr>
              <a:t>yu</a:t>
            </a: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4713" y="571480"/>
            <a:ext cx="390181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teker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4338" name="Picture 2" descr="200x70 SLR YEDEK TEKER fiyatı | Tel: (0216) 375 56 10 · sitehirdavat.net ·  Pendi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857232"/>
            <a:ext cx="3357546" cy="33575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minare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0" name="Picture 2" descr="MİNARE - TDV İslâm Ansiklopedis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857232"/>
            <a:ext cx="1857388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raket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0" y="2428868"/>
            <a:ext cx="2857500" cy="1800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armut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1928802"/>
            <a:ext cx="2981337" cy="2400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8548" name="AutoShape 4" descr="MANİSA-İZMİR TREN SEFERLERİ BAŞLADI MI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tren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8548" name="AutoShape 4" descr="MANİSA-İZMİR TREN SEFERLERİ BAŞLADI MI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85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714356"/>
            <a:ext cx="460228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küre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8548" name="AutoShape 4" descr="MANİSA-İZMİR TREN SEFERLERİ BAŞLADI MI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598" y="785794"/>
            <a:ext cx="285752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latin typeface="Kayra Aydin" pitchFamily="34" charset="0"/>
              </a:rPr>
              <a:t>kur</a:t>
            </a:r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an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785794"/>
            <a:ext cx="508635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786190"/>
            <a:ext cx="7772400" cy="1857388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tarak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2530" name="Picture 2" descr="RODEO Antistatik Karbon Tarak 028 8690636060282 | Trendyo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0"/>
            <a:ext cx="2733675" cy="4095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500570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or</a:t>
            </a:r>
            <a:r>
              <a:rPr lang="tr-TR" sz="5500" b="1" dirty="0">
                <a:latin typeface="Kayra Aydin" pitchFamily="34" charset="0"/>
              </a:rPr>
              <a:t>man</a:t>
            </a: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857232"/>
            <a:ext cx="714375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857224" y="471488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tar</a:t>
            </a:r>
            <a:r>
              <a:rPr lang="tr-TR" sz="5500" b="1" dirty="0">
                <a:latin typeface="Kayra Aydin" pitchFamily="34" charset="0"/>
              </a:rPr>
              <a:t>la</a:t>
            </a: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857232"/>
            <a:ext cx="672465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latin typeface="Kayra Aydin" pitchFamily="34" charset="0"/>
              </a:rPr>
              <a:t>ay</a:t>
            </a:r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na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609600"/>
            <a:ext cx="2376487" cy="344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71472" y="4071942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yu</a:t>
            </a:r>
            <a:r>
              <a:rPr lang="tr-TR" sz="5500" b="1" dirty="0">
                <a:latin typeface="Kayra Aydin" pitchFamily="34" charset="0"/>
              </a:rPr>
              <a:t>mur</a:t>
            </a:r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ta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146" name="Picture 2" descr="Hangi yumurta daha sağlıklı? Kahverengi mi, beyaz mı?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357166"/>
            <a:ext cx="7143750" cy="4019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altı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0" name="AutoShape 2" descr="fildişi silindir m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928670"/>
            <a:ext cx="1857388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tırnak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22" name="Picture 2" descr="Tırnak neden sararır? Ojeden sararan tırnakları beyazlatan en kolay yöntem  - Güzellik Haberler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928670"/>
            <a:ext cx="4976784" cy="2881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direk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0" name="AutoShape 2" descr="fildişi silindir m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1071546"/>
            <a:ext cx="1571636" cy="3185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ör</a:t>
            </a:r>
            <a:r>
              <a:rPr lang="tr-TR" sz="5500" b="1" dirty="0">
                <a:latin typeface="Kayra Aydin" pitchFamily="34" charset="0"/>
              </a:rPr>
              <a:t>dek</a:t>
            </a: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0" name="AutoShape 2" descr="fildişi silindir m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1142984"/>
            <a:ext cx="2714644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dede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0" name="AutoShape 2" descr="fildişi silindir m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1142984"/>
            <a:ext cx="292895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döner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0" name="AutoShape 2" descr="fildişi silindir m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071546"/>
            <a:ext cx="228601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dürüm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0" name="AutoShape 2" descr="fildişi silindir m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855789"/>
            <a:ext cx="4329123" cy="2644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dere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0" name="AutoShape 2" descr="fildişi silindir m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1214422"/>
            <a:ext cx="4357718" cy="2934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dünya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0" name="AutoShape 2" descr="fildişi silindir m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928670"/>
            <a:ext cx="321471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714512"/>
          </a:xfrm>
        </p:spPr>
        <p:txBody>
          <a:bodyPr>
            <a:normAutofit/>
          </a:bodyPr>
          <a:lstStyle/>
          <a:p>
            <a:r>
              <a:rPr lang="tr-TR" sz="5500" b="1" dirty="0">
                <a:latin typeface="Kayra Aydin" pitchFamily="34" charset="0"/>
              </a:rPr>
              <a:t>ayak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357166"/>
            <a:ext cx="3590920" cy="375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ada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050" name="AutoShape 2" descr="fildişi silindir m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142984"/>
            <a:ext cx="4419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latin typeface="Kayra Aydin" pitchFamily="34" charset="0"/>
              </a:rPr>
              <a:t>kutu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0712" y="658910"/>
            <a:ext cx="3752857" cy="3192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solidFill>
                  <a:srgbClr val="FF0000"/>
                </a:solidFill>
                <a:latin typeface="Kayra Aydin" pitchFamily="34" charset="0"/>
              </a:rPr>
              <a:t>yün</a:t>
            </a:r>
            <a:endParaRPr lang="tr-TR" sz="5500" b="1" dirty="0">
              <a:latin typeface="Kayra Aydin" pitchFamily="34" charset="0"/>
            </a:endParaRP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5899" y="500042"/>
            <a:ext cx="3223339" cy="3497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latin typeface="Kayra Aydin" pitchFamily="34" charset="0"/>
              </a:rPr>
              <a:t>tül</a:t>
            </a: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5298" name="Picture 2" descr="Ara Boşluklu GREK Tül Perde Modelleri FİYATLAR DÜŞTÜ!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85728"/>
            <a:ext cx="4481496" cy="39290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4000504"/>
            <a:ext cx="7772400" cy="1470025"/>
          </a:xfrm>
        </p:spPr>
        <p:txBody>
          <a:bodyPr>
            <a:normAutofit/>
          </a:bodyPr>
          <a:lstStyle/>
          <a:p>
            <a:r>
              <a:rPr lang="tr-TR" sz="5500" b="1" dirty="0">
                <a:latin typeface="Kayra Aydin" pitchFamily="34" charset="0"/>
              </a:rPr>
              <a:t>tüy</a:t>
            </a:r>
          </a:p>
        </p:txBody>
      </p:sp>
      <p:sp>
        <p:nvSpPr>
          <p:cNvPr id="25602" name="AutoShape 2" descr="3D Yazıcı ile Üretilen &quot;Alternatif Et&quot; Restoranlara Geliyor! - CHIP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3250" name="Picture 2" descr="Tüy Çizimi Stok Vektör Sanatı &amp; Antika'nin Daha Fazla Görseli - iStoc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857232"/>
            <a:ext cx="2236796" cy="40113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is Temas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108</Words>
  <Application>Microsoft Office PowerPoint</Application>
  <PresentationFormat>Ekran Gösterisi (4:3)</PresentationFormat>
  <Paragraphs>102</Paragraphs>
  <Slides>50</Slides>
  <Notes>50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50</vt:i4>
      </vt:variant>
    </vt:vector>
  </HeadingPairs>
  <TitlesOfParts>
    <vt:vector size="51" baseType="lpstr">
      <vt:lpstr>Ofis Teması</vt:lpstr>
      <vt:lpstr>Varlıkların ismini yaz</vt:lpstr>
      <vt:lpstr>yatak</vt:lpstr>
      <vt:lpstr>kuyu</vt:lpstr>
      <vt:lpstr>ayna</vt:lpstr>
      <vt:lpstr>ayak</vt:lpstr>
      <vt:lpstr>kutu</vt:lpstr>
      <vt:lpstr>yün</vt:lpstr>
      <vt:lpstr>tül</vt:lpstr>
      <vt:lpstr>tüy</vt:lpstr>
      <vt:lpstr>okul</vt:lpstr>
      <vt:lpstr>nar</vt:lpstr>
      <vt:lpstr> 1 lira</vt:lpstr>
      <vt:lpstr>Mert</vt:lpstr>
      <vt:lpstr>tır</vt:lpstr>
      <vt:lpstr>kar</vt:lpstr>
      <vt:lpstr>mor</vt:lpstr>
      <vt:lpstr>arı</vt:lpstr>
      <vt:lpstr>ray</vt:lpstr>
      <vt:lpstr>örtü</vt:lpstr>
      <vt:lpstr>roket</vt:lpstr>
      <vt:lpstr>erik</vt:lpstr>
      <vt:lpstr>rüya</vt:lpstr>
      <vt:lpstr>kirli</vt:lpstr>
      <vt:lpstr>kürek</vt:lpstr>
      <vt:lpstr>kart</vt:lpstr>
      <vt:lpstr>renk</vt:lpstr>
      <vt:lpstr>kurt</vt:lpstr>
      <vt:lpstr>mantar</vt:lpstr>
      <vt:lpstr>matara</vt:lpstr>
      <vt:lpstr>teker</vt:lpstr>
      <vt:lpstr>minare</vt:lpstr>
      <vt:lpstr>raket</vt:lpstr>
      <vt:lpstr>armut</vt:lpstr>
      <vt:lpstr>tren</vt:lpstr>
      <vt:lpstr>küre</vt:lpstr>
      <vt:lpstr>kuran</vt:lpstr>
      <vt:lpstr>tarak</vt:lpstr>
      <vt:lpstr>orman</vt:lpstr>
      <vt:lpstr>tarla</vt:lpstr>
      <vt:lpstr>yumurta</vt:lpstr>
      <vt:lpstr>altı</vt:lpstr>
      <vt:lpstr>tırnak</vt:lpstr>
      <vt:lpstr>direk</vt:lpstr>
      <vt:lpstr>ördek</vt:lpstr>
      <vt:lpstr>dede</vt:lpstr>
      <vt:lpstr>döner</vt:lpstr>
      <vt:lpstr>dürüm</vt:lpstr>
      <vt:lpstr>dere</vt:lpstr>
      <vt:lpstr>dünya</vt:lpstr>
      <vt:lpstr>ada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Varlıkların ismini yaz</dc:title>
  <dc:creator>Windows Kullanıcısı</dc:creator>
  <cp:lastModifiedBy>Hasan Ayık</cp:lastModifiedBy>
  <cp:revision>36</cp:revision>
  <dcterms:created xsi:type="dcterms:W3CDTF">2020-11-30T04:25:37Z</dcterms:created>
  <dcterms:modified xsi:type="dcterms:W3CDTF">2020-12-16T12:00:22Z</dcterms:modified>
</cp:coreProperties>
</file>