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1" r:id="rId4"/>
    <p:sldId id="26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1" d="100"/>
          <a:sy n="91" d="100"/>
        </p:scale>
        <p:origin x="-102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346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396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4158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8782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4279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5415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9845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3100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1803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1447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690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8434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2337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4046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2405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9077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9274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90FA90F-15C0-416D-9F90-F92A47686B07}" type="datetimeFigureOut">
              <a:rPr lang="tr-TR" smtClean="0"/>
              <a:pPr/>
              <a:t>01.12.2020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63412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70358" y="4350327"/>
            <a:ext cx="8001000" cy="907472"/>
          </a:xfrm>
        </p:spPr>
        <p:txBody>
          <a:bodyPr>
            <a:normAutofit/>
          </a:bodyPr>
          <a:lstStyle/>
          <a:p>
            <a:r>
              <a:rPr lang="tr-TR" sz="2000" dirty="0" smtClean="0"/>
              <a:t>Bahar Başoğlu 1-d</a:t>
            </a:r>
            <a:br>
              <a:rPr lang="tr-TR" sz="2000" dirty="0" smtClean="0"/>
            </a:br>
            <a:r>
              <a:rPr lang="tr-TR" sz="2000" dirty="0" smtClean="0"/>
              <a:t>şehit çağlayan ırmak </a:t>
            </a:r>
            <a:r>
              <a:rPr lang="tr-TR" sz="2000" dirty="0" err="1" smtClean="0"/>
              <a:t>i.o</a:t>
            </a:r>
            <a:r>
              <a:rPr lang="tr-TR" sz="2000" dirty="0" smtClean="0"/>
              <a:t> </a:t>
            </a:r>
            <a:r>
              <a:rPr lang="tr-TR" sz="2000" dirty="0" err="1" smtClean="0"/>
              <a:t>kütahya</a:t>
            </a:r>
            <a:endParaRPr lang="tr-TR" sz="20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70358" y="-187806"/>
            <a:ext cx="6400800" cy="4538133"/>
          </a:xfrm>
        </p:spPr>
        <p:txBody>
          <a:bodyPr>
            <a:noAutofit/>
          </a:bodyPr>
          <a:lstStyle/>
          <a:p>
            <a:r>
              <a:rPr lang="tr-TR" sz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Uu</a:t>
            </a:r>
            <a:endParaRPr lang="tr-TR" sz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Kite clipart blank, Picture #2882877 kite clipart blan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501" y="789708"/>
            <a:ext cx="4729757" cy="479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97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500" b="1" dirty="0" smtClean="0">
                <a:latin typeface="Comic Sans MS" panose="030F0702030302020204" pitchFamily="66" charset="0"/>
              </a:rPr>
              <a:t>k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b="1" dirty="0" smtClean="0">
                <a:latin typeface="Comic Sans MS" panose="030F0702030302020204" pitchFamily="66" charset="0"/>
              </a:rPr>
              <a:t>t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endParaRPr lang="tr-TR" sz="75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4" name="Picture 2" descr="Box GIFs | Teno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12" y="734290"/>
            <a:ext cx="4942898" cy="349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02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259782" y="4487332"/>
            <a:ext cx="3158836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latin typeface="Comic Sans MS" panose="030F0702030302020204" pitchFamily="66" charset="0"/>
              </a:rPr>
              <a:t>k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b="1" dirty="0" smtClean="0">
                <a:latin typeface="Comic Sans MS" panose="030F0702030302020204" pitchFamily="66" charset="0"/>
              </a:rPr>
              <a:t>z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endParaRPr lang="tr-TR" sz="75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218" name="Picture 2" descr="▷ Koyun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37" y="664008"/>
            <a:ext cx="5596191" cy="5196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78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43348" y="3434386"/>
            <a:ext cx="4202979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latin typeface="Comic Sans MS" panose="030F0702030302020204" pitchFamily="66" charset="0"/>
              </a:rPr>
              <a:t>dav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b="1" dirty="0" smtClean="0">
                <a:latin typeface="Comic Sans MS" panose="030F0702030302020204" pitchFamily="66" charset="0"/>
              </a:rPr>
              <a:t>l</a:t>
            </a:r>
            <a:endParaRPr lang="tr-TR" sz="7500" b="1" dirty="0">
              <a:latin typeface="Comic Sans MS" panose="030F0702030302020204" pitchFamily="66" charset="0"/>
            </a:endParaRPr>
          </a:p>
        </p:txBody>
      </p:sp>
      <p:pic>
        <p:nvPicPr>
          <p:cNvPr id="10242" name="Picture 2" descr="Drum Wildfire Sticker for iOS &amp; Android | GIPHY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56" y="387927"/>
            <a:ext cx="5763492" cy="576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2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417126" y="4487332"/>
            <a:ext cx="3801485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latin typeface="Comic Sans MS" panose="030F0702030302020204" pitchFamily="66" charset="0"/>
              </a:rPr>
              <a:t>b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b="1" dirty="0" smtClean="0">
                <a:latin typeface="Comic Sans MS" panose="030F0702030302020204" pitchFamily="66" charset="0"/>
              </a:rPr>
              <a:t>l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b="1" dirty="0" smtClean="0">
                <a:latin typeface="Comic Sans MS" panose="030F0702030302020204" pitchFamily="66" charset="0"/>
              </a:rPr>
              <a:t>t</a:t>
            </a:r>
            <a:endParaRPr lang="tr-TR" sz="7500" b="1" dirty="0">
              <a:latin typeface="Comic Sans MS" panose="030F0702030302020204" pitchFamily="66" charset="0"/>
            </a:endParaRPr>
          </a:p>
        </p:txBody>
      </p:sp>
      <p:pic>
        <p:nvPicPr>
          <p:cNvPr id="11266" name="Picture 2" descr="sky clouds GIF by Rosa Maria Renova | Clouds, Sky and clouds, Aesthetic  stickers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3" y="872836"/>
            <a:ext cx="4239491" cy="423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46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20691" y="2339877"/>
            <a:ext cx="3926176" cy="1507067"/>
          </a:xfrm>
        </p:spPr>
        <p:txBody>
          <a:bodyPr>
            <a:noAutofit/>
          </a:bodyPr>
          <a:lstStyle/>
          <a:p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</a:t>
            </a: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z</a:t>
            </a:r>
            <a:endParaRPr lang="tr-TR" sz="1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314" name="Picture 2" descr="Muz Kabuğunun Bilinmeyen İnanılmaz Faydaları - Topukluhabe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01" y="1342447"/>
            <a:ext cx="5467113" cy="3949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49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791199" y="2423004"/>
            <a:ext cx="5694219" cy="1507067"/>
          </a:xfrm>
        </p:spPr>
        <p:txBody>
          <a:bodyPr>
            <a:normAutofit/>
          </a:bodyPr>
          <a:lstStyle/>
          <a:p>
            <a:r>
              <a:rPr lang="tr-TR" sz="6500" b="1" dirty="0" smtClean="0">
                <a:latin typeface="Comic Sans MS" panose="030F0702030302020204" pitchFamily="66" charset="0"/>
              </a:rPr>
              <a:t>y</a:t>
            </a:r>
            <a:r>
              <a:rPr lang="tr-TR" sz="6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6500" b="1" dirty="0" smtClean="0">
                <a:latin typeface="Comic Sans MS" panose="030F0702030302020204" pitchFamily="66" charset="0"/>
              </a:rPr>
              <a:t>m</a:t>
            </a:r>
            <a:r>
              <a:rPr lang="tr-TR" sz="6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6500" b="1" dirty="0" smtClean="0">
                <a:latin typeface="Comic Sans MS" panose="030F0702030302020204" pitchFamily="66" charset="0"/>
              </a:rPr>
              <a:t>rta</a:t>
            </a:r>
            <a:endParaRPr lang="tr-TR" sz="6500" b="1" dirty="0">
              <a:latin typeface="Comic Sans MS" panose="030F0702030302020204" pitchFamily="66" charset="0"/>
            </a:endParaRPr>
          </a:p>
        </p:txBody>
      </p:sp>
      <p:pic>
        <p:nvPicPr>
          <p:cNvPr id="14338" name="Picture 2" descr="Happy GIF - Find &amp; Share on GIPHY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84" y="668865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29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/>
          <p:cNvSpPr/>
          <p:nvPr/>
        </p:nvSpPr>
        <p:spPr>
          <a:xfrm>
            <a:off x="2162437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171267" y="2379195"/>
            <a:ext cx="791861" cy="951344"/>
          </a:xfrm>
        </p:spPr>
        <p:txBody>
          <a:bodyPr/>
          <a:lstStyle/>
          <a:p>
            <a:r>
              <a:rPr lang="tr-TR" b="1" dirty="0" smtClean="0">
                <a:solidFill>
                  <a:schemeClr val="bg1"/>
                </a:solidFill>
              </a:rPr>
              <a:t>x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15362" name="Picture 2" descr="Ice cube clipart 2 | Ice png, Ice cube clipart, Ice cube carto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329" y="627423"/>
            <a:ext cx="1925492" cy="189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Free Pipes Cliparts, Download Free Clip Art, Free Clip Art on Clipart  Libra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073" y="787002"/>
            <a:ext cx="1879902" cy="157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014552" y="1049465"/>
            <a:ext cx="2408120" cy="1252059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054073" y="2570852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608255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544396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102075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681491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8535527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9117419" y="2570850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9696835" y="2570849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Unvan 1"/>
          <p:cNvSpPr txBox="1">
            <a:spLocks/>
          </p:cNvSpPr>
          <p:nvPr/>
        </p:nvSpPr>
        <p:spPr>
          <a:xfrm>
            <a:off x="5103331" y="2358483"/>
            <a:ext cx="791861" cy="95134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smtClean="0">
                <a:solidFill>
                  <a:schemeClr val="bg1"/>
                </a:solidFill>
              </a:rPr>
              <a:t>x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18" name="Unvan 1"/>
          <p:cNvSpPr txBox="1">
            <a:spLocks/>
          </p:cNvSpPr>
          <p:nvPr/>
        </p:nvSpPr>
        <p:spPr>
          <a:xfrm>
            <a:off x="8497888" y="2379195"/>
            <a:ext cx="791861" cy="95134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smtClean="0">
                <a:solidFill>
                  <a:schemeClr val="bg1"/>
                </a:solidFill>
              </a:rPr>
              <a:t>x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18393" y="4932218"/>
            <a:ext cx="6715461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latin typeface="Comic Sans MS" panose="030F0702030302020204" pitchFamily="66" charset="0"/>
              </a:rPr>
              <a:t>U HARFİ KELİMENİN NERESİNDE?</a:t>
            </a:r>
            <a:endParaRPr lang="tr-TR" sz="25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6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6984" y="687821"/>
            <a:ext cx="4572000" cy="3429000"/>
          </a:xfrm>
          <a:prstGeom prst="rect">
            <a:avLst/>
          </a:prstGeom>
        </p:spPr>
      </p:pic>
      <p:pic>
        <p:nvPicPr>
          <p:cNvPr id="2050" name="Picture 2" descr="u - Wiktionar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247" y="823914"/>
            <a:ext cx="1576182" cy="329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u - Wiktionar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740" y="2216726"/>
            <a:ext cx="679855" cy="142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u - Wiktionary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114" y="2216726"/>
            <a:ext cx="737077" cy="153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Unvan 1"/>
          <p:cNvSpPr>
            <a:spLocks noGrp="1"/>
          </p:cNvSpPr>
          <p:nvPr>
            <p:ph type="title"/>
          </p:nvPr>
        </p:nvSpPr>
        <p:spPr>
          <a:xfrm>
            <a:off x="684211" y="5472545"/>
            <a:ext cx="10413279" cy="52185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KURT SESİNİ DİNLEMEK İÇİN RESMİN ÜZERİNE BASIN.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9316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104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620759" y="3776277"/>
            <a:ext cx="5213495" cy="1507067"/>
          </a:xfrm>
        </p:spPr>
        <p:txBody>
          <a:bodyPr>
            <a:no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200" b="1" dirty="0" smtClean="0">
                <a:latin typeface="Comic Sans MS" panose="030F0702030302020204" pitchFamily="66" charset="0"/>
              </a:rPr>
              <a:t>ç</a:t>
            </a:r>
            <a:r>
              <a:rPr lang="tr-TR" sz="7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200" b="1" dirty="0" smtClean="0">
                <a:latin typeface="Comic Sans MS" panose="030F0702030302020204" pitchFamily="66" charset="0"/>
              </a:rPr>
              <a:t>rtma</a:t>
            </a:r>
            <a:endParaRPr lang="tr-TR" sz="7200" b="1" dirty="0">
              <a:latin typeface="Comic Sans MS" panose="030F0702030302020204" pitchFamily="66" charset="0"/>
            </a:endParaRPr>
          </a:p>
        </p:txBody>
      </p:sp>
      <p:pic>
        <p:nvPicPr>
          <p:cNvPr id="12290" name="Picture 2" descr="Autumn Kite Sticker by Waltermedia for iOS &amp; Android | GIPHY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94" y="217343"/>
            <a:ext cx="5698548" cy="569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19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3541424" cy="1507067"/>
          </a:xfrm>
        </p:spPr>
        <p:txBody>
          <a:bodyPr>
            <a:normAutofit/>
          </a:bodyPr>
          <a:lstStyle/>
          <a:p>
            <a:r>
              <a:rPr lang="tr-TR" sz="9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U</a:t>
            </a:r>
            <a:r>
              <a:rPr lang="tr-TR" sz="9000" b="1" dirty="0" smtClean="0">
                <a:latin typeface="Comic Sans MS" panose="030F0702030302020204" pitchFamily="66" charset="0"/>
              </a:rPr>
              <a:t>çak</a:t>
            </a:r>
            <a:endParaRPr lang="tr-TR" sz="9000" b="1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PNG Uçak Resimleri, Uçak PNG Görselleri, Uçak PNG | Traveling by yourself,  Aeroplane, Mini canva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39" y="749917"/>
            <a:ext cx="7187334" cy="373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48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U</a:t>
            </a:r>
            <a:r>
              <a:rPr lang="tr-TR" sz="6500" b="1" dirty="0" smtClean="0">
                <a:latin typeface="Comic Sans MS" panose="030F0702030302020204" pitchFamily="66" charset="0"/>
              </a:rPr>
              <a:t>ğ</a:t>
            </a:r>
            <a:r>
              <a:rPr lang="tr-TR" sz="6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u</a:t>
            </a:r>
            <a:r>
              <a:rPr lang="tr-TR" sz="6500" b="1" dirty="0" smtClean="0">
                <a:latin typeface="Comic Sans MS" panose="030F0702030302020204" pitchFamily="66" charset="0"/>
              </a:rPr>
              <a:t>r böceği</a:t>
            </a:r>
            <a:endParaRPr lang="tr-TR" sz="6500" b="1" dirty="0">
              <a:latin typeface="Comic Sans MS" panose="030F0702030302020204" pitchFamily="66" charset="0"/>
            </a:endParaRPr>
          </a:p>
        </p:txBody>
      </p:sp>
      <p:pic>
        <p:nvPicPr>
          <p:cNvPr id="4100" name="Picture 4" descr="png uğur böceği png uzantılı resimleri, ladybug resimleri png, PNG uzantılı  uğur böceği resimleri, p | Goktepeliler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19" y="470043"/>
            <a:ext cx="5940425" cy="464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66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u</a:t>
            </a:r>
            <a:r>
              <a:rPr lang="tr-TR" sz="10000" b="1" dirty="0" smtClean="0">
                <a:latin typeface="Comic Sans MS" panose="030F0702030302020204" pitchFamily="66" charset="0"/>
              </a:rPr>
              <a:t>n</a:t>
            </a:r>
            <a:endParaRPr lang="tr-TR" sz="10000" b="1" dirty="0">
              <a:latin typeface="Comic Sans MS" panose="030F0702030302020204" pitchFamily="66" charset="0"/>
            </a:endParaRPr>
          </a:p>
        </p:txBody>
      </p:sp>
      <p:pic>
        <p:nvPicPr>
          <p:cNvPr id="5122" name="Picture 2" descr="sack of flour Royalty Free Vector Clip Art illustration  -vc061814-CoolCLIPS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430" y="289502"/>
            <a:ext cx="4572000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26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126182" y="2021223"/>
            <a:ext cx="3241964" cy="1507067"/>
          </a:xfrm>
        </p:spPr>
        <p:txBody>
          <a:bodyPr>
            <a:noAutofit/>
          </a:bodyPr>
          <a:lstStyle/>
          <a:p>
            <a:r>
              <a:rPr lang="tr-TR" sz="9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</a:t>
            </a:r>
            <a:r>
              <a:rPr lang="tr-TR" sz="9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9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</a:t>
            </a:r>
            <a:endParaRPr lang="tr-TR" sz="9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46" name="Picture 2" descr="Candle Flame Candlelight - Free vector graphic on Pixab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22" y="457199"/>
            <a:ext cx="3429000" cy="564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1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500" dirty="0" smtClean="0">
                <a:latin typeface="Comic Sans MS" panose="030F0702030302020204" pitchFamily="66" charset="0"/>
              </a:rPr>
              <a:t>kang</a:t>
            </a:r>
            <a:r>
              <a:rPr lang="tr-TR" sz="75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dirty="0" smtClean="0">
                <a:latin typeface="Comic Sans MS" panose="030F0702030302020204" pitchFamily="66" charset="0"/>
              </a:rPr>
              <a:t>r</a:t>
            </a:r>
            <a:r>
              <a:rPr lang="tr-TR" sz="75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endParaRPr lang="tr-TR" sz="75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170" name="Picture 2" descr="Kangaroo/How Long? (Weekend Jokes) | Magsx2's Blo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47" y="595311"/>
            <a:ext cx="4389192" cy="410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87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42</TotalTime>
  <Words>33</Words>
  <Application>Microsoft Office PowerPoint</Application>
  <PresentationFormat>Özel</PresentationFormat>
  <Paragraphs>19</Paragraphs>
  <Slides>16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Dilim</vt:lpstr>
      <vt:lpstr>Bahar Başoğlu 1-d şehit çağlayan ırmak i.o kütahya</vt:lpstr>
      <vt:lpstr>KURT SESİNİ DİNLEMEK İÇİN RESMİN ÜZERİNE BASIN.</vt:lpstr>
      <vt:lpstr>PowerPoint Sunusu</vt:lpstr>
      <vt:lpstr>uçurtma</vt:lpstr>
      <vt:lpstr>Uçak</vt:lpstr>
      <vt:lpstr>Uğur böceği</vt:lpstr>
      <vt:lpstr>un</vt:lpstr>
      <vt:lpstr>mum</vt:lpstr>
      <vt:lpstr>kanguru</vt:lpstr>
      <vt:lpstr>kutu</vt:lpstr>
      <vt:lpstr>kuzu</vt:lpstr>
      <vt:lpstr>davul</vt:lpstr>
      <vt:lpstr>bulut</vt:lpstr>
      <vt:lpstr>muz</vt:lpstr>
      <vt:lpstr>yumurta</vt:lpstr>
      <vt:lpstr>x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Bahar Başoğlu 1-d şehit çağlayan ırmak i.o kütahya</dc:title>
  <dc:creator>User</dc:creator>
  <cp:lastModifiedBy>Buro</cp:lastModifiedBy>
  <cp:revision>9</cp:revision>
  <dcterms:created xsi:type="dcterms:W3CDTF">2020-11-30T20:05:47Z</dcterms:created>
  <dcterms:modified xsi:type="dcterms:W3CDTF">2020-12-01T06:25:13Z</dcterms:modified>
</cp:coreProperties>
</file>