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27" autoAdjust="0"/>
  </p:normalViewPr>
  <p:slideViewPr>
    <p:cSldViewPr snapToGrid="0">
      <p:cViewPr>
        <p:scale>
          <a:sx n="66" d="100"/>
          <a:sy n="66" d="100"/>
        </p:scale>
        <p:origin x="-1086" y="-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A5A3F7-2F39-4BC1-AB96-BA8CD83480A3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E90129-F364-4DEC-91B4-0C3ADA231B1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276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3620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5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2323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0418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5449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35606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E90129-F364-4DEC-91B4-0C3ADA231B1A}" type="slidenum">
              <a:rPr lang="tr-TR" smtClean="0"/>
              <a:t>18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52418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6067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6384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4532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7875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59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32174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88217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4659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1687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2925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29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19723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820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78590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83442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773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B19B0-B9FC-4C4B-A1D4-9F18C4CB5138}" type="datetimeFigureOut">
              <a:rPr lang="tr-TR" smtClean="0"/>
              <a:t>10.12.2020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50C8FC0-F010-4AC2-8035-F84E6778668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7299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6FBA22A-CD45-49F5-B1FF-769F892FE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530"/>
            <a:ext cx="9144000" cy="3790122"/>
          </a:xfrm>
        </p:spPr>
        <p:txBody>
          <a:bodyPr>
            <a:normAutofit fontScale="90000"/>
          </a:bodyPr>
          <a:lstStyle/>
          <a:p>
            <a:r>
              <a:rPr lang="tr-TR" sz="18600" dirty="0">
                <a:latin typeface="TTKB Dik Temel Abece" pitchFamily="2" charset="-94"/>
              </a:rPr>
              <a:t>U</a:t>
            </a:r>
            <a:r>
              <a:rPr lang="tr-TR" sz="8800" dirty="0">
                <a:latin typeface="TTKB Dik Temel Abece" pitchFamily="2" charset="-94"/>
              </a:rPr>
              <a:t> </a:t>
            </a:r>
            <a:br>
              <a:rPr lang="tr-TR" sz="8800" dirty="0">
                <a:latin typeface="TTKB Dik Temel Abece" pitchFamily="2" charset="-94"/>
              </a:rPr>
            </a:br>
            <a:r>
              <a:rPr lang="tr-TR" sz="8800" dirty="0">
                <a:latin typeface="TTKB Dik Temel Abece" pitchFamily="2" charset="-94"/>
              </a:rPr>
              <a:t>SESİ KELİMELER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BF0C3165-2FF8-4399-A607-4887AB059D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2368"/>
            <a:ext cx="9144000" cy="1655762"/>
          </a:xfrm>
        </p:spPr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576427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C58897A-065E-40D2-8B18-D7EE2AC0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D92BF7A8-DAAA-42FF-9E57-EBC84FD8EA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kanun</a:t>
            </a:r>
          </a:p>
        </p:txBody>
      </p:sp>
    </p:spTree>
    <p:extLst>
      <p:ext uri="{BB962C8B-B14F-4D97-AF65-F5344CB8AC3E}">
        <p14:creationId xmlns:p14="http://schemas.microsoft.com/office/powerpoint/2010/main" val="3843825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87E8F3A-75A9-4F06-8E5B-356FAC03E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AD103FE-79AA-44C6-8FE0-4928B15B1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kulak</a:t>
            </a:r>
          </a:p>
        </p:txBody>
      </p:sp>
    </p:spTree>
    <p:extLst>
      <p:ext uri="{BB962C8B-B14F-4D97-AF65-F5344CB8AC3E}">
        <p14:creationId xmlns:p14="http://schemas.microsoft.com/office/powerpoint/2010/main" val="452664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081AD36-3D1C-4EFA-BDF7-E809A72B9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2C3B90D3-EACE-48B7-B472-36374BFA1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lokum</a:t>
            </a:r>
          </a:p>
        </p:txBody>
      </p:sp>
    </p:spTree>
    <p:extLst>
      <p:ext uri="{BB962C8B-B14F-4D97-AF65-F5344CB8AC3E}">
        <p14:creationId xmlns:p14="http://schemas.microsoft.com/office/powerpoint/2010/main" val="1707030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E434A37C-772F-4AC3-8B3C-BE1C08F1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BEA2C978-2A62-4972-ABCB-8122426BB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konuk</a:t>
            </a:r>
          </a:p>
        </p:txBody>
      </p:sp>
    </p:spTree>
    <p:extLst>
      <p:ext uri="{BB962C8B-B14F-4D97-AF65-F5344CB8AC3E}">
        <p14:creationId xmlns:p14="http://schemas.microsoft.com/office/powerpoint/2010/main" val="33607801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2626111F-B02B-42D8-B618-201FE8D8D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B030BB1-14FC-493E-B350-E88784E753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6500" dirty="0">
                <a:latin typeface="TTKB Dik Temel Abece" pitchFamily="2" charset="-94"/>
              </a:rPr>
              <a:t>kule</a:t>
            </a:r>
          </a:p>
        </p:txBody>
      </p:sp>
    </p:spTree>
    <p:extLst>
      <p:ext uri="{BB962C8B-B14F-4D97-AF65-F5344CB8AC3E}">
        <p14:creationId xmlns:p14="http://schemas.microsoft.com/office/powerpoint/2010/main" val="38124816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C6C8768D-3D67-42B7-BE9F-BE6B3699A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EA3108C-93BB-4D10-A52C-A3F4FF9C14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tr-TR" sz="23900" dirty="0">
                <a:latin typeface="TTKB Dik Temel Abece" pitchFamily="2" charset="-94"/>
              </a:rPr>
              <a:t>Numan</a:t>
            </a:r>
          </a:p>
        </p:txBody>
      </p:sp>
    </p:spTree>
    <p:extLst>
      <p:ext uri="{BB962C8B-B14F-4D97-AF65-F5344CB8AC3E}">
        <p14:creationId xmlns:p14="http://schemas.microsoft.com/office/powerpoint/2010/main" val="1337835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FE816547-22E5-4E46-9D66-180B6BF3B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8367161-1E56-412A-82AE-F33B082B8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Mualla</a:t>
            </a:r>
          </a:p>
        </p:txBody>
      </p:sp>
    </p:spTree>
    <p:extLst>
      <p:ext uri="{BB962C8B-B14F-4D97-AF65-F5344CB8AC3E}">
        <p14:creationId xmlns:p14="http://schemas.microsoft.com/office/powerpoint/2010/main" val="32227039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F01FD86-A8DF-44D7-81BF-DAAD260C5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4E17872-29D0-4207-AAA0-CE0BA746D7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tr-TR" sz="34400" dirty="0">
                <a:latin typeface="TTKB Dik Temel Abece" pitchFamily="2" charset="-94"/>
              </a:rPr>
              <a:t>onu</a:t>
            </a:r>
          </a:p>
        </p:txBody>
      </p:sp>
    </p:spTree>
    <p:extLst>
      <p:ext uri="{BB962C8B-B14F-4D97-AF65-F5344CB8AC3E}">
        <p14:creationId xmlns:p14="http://schemas.microsoft.com/office/powerpoint/2010/main" val="1901904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C4FE3FC-B540-4C7F-9253-29CF7928D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4E49F1B9-F3A9-4E5A-AA59-FABA567A5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koku</a:t>
            </a:r>
          </a:p>
        </p:txBody>
      </p:sp>
    </p:spTree>
    <p:extLst>
      <p:ext uri="{BB962C8B-B14F-4D97-AF65-F5344CB8AC3E}">
        <p14:creationId xmlns:p14="http://schemas.microsoft.com/office/powerpoint/2010/main" val="4166202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0089FB1-0E1D-4DFE-BBB5-33C73BF71F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FC79C5E-8D90-4B01-BFAA-318BBCAF2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tr-TR" sz="38200" dirty="0">
                <a:latin typeface="TTKB Dik Temel Abece" pitchFamily="2" charset="-94"/>
              </a:rPr>
              <a:t>un</a:t>
            </a:r>
          </a:p>
        </p:txBody>
      </p:sp>
    </p:spTree>
    <p:extLst>
      <p:ext uri="{BB962C8B-B14F-4D97-AF65-F5344CB8AC3E}">
        <p14:creationId xmlns:p14="http://schemas.microsoft.com/office/powerpoint/2010/main" val="2779624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FB5E91A-371B-4F11-99F8-DC5DAB708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55EF4939-644C-48AA-8B46-D6520EA61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ulu</a:t>
            </a:r>
          </a:p>
        </p:txBody>
      </p:sp>
    </p:spTree>
    <p:extLst>
      <p:ext uri="{BB962C8B-B14F-4D97-AF65-F5344CB8AC3E}">
        <p14:creationId xmlns:p14="http://schemas.microsoft.com/office/powerpoint/2010/main" val="1147810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AAA6BE3-49CB-47EB-864D-ADDB1CD5A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A7E0824-484C-42A1-9218-7F3863C28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6500" dirty="0">
                <a:latin typeface="TTKB Dik Temel Abece" pitchFamily="2" charset="-94"/>
              </a:rPr>
              <a:t>oku</a:t>
            </a:r>
          </a:p>
        </p:txBody>
      </p:sp>
    </p:spTree>
    <p:extLst>
      <p:ext uri="{BB962C8B-B14F-4D97-AF65-F5344CB8AC3E}">
        <p14:creationId xmlns:p14="http://schemas.microsoft.com/office/powerpoint/2010/main" val="305140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65C24B1-8DA2-4367-97CF-3E5C6EED9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B2127C8-039A-482B-86B7-7A54D7330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kum</a:t>
            </a:r>
          </a:p>
        </p:txBody>
      </p:sp>
    </p:spTree>
    <p:extLst>
      <p:ext uri="{BB962C8B-B14F-4D97-AF65-F5344CB8AC3E}">
        <p14:creationId xmlns:p14="http://schemas.microsoft.com/office/powerpoint/2010/main" val="31573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6762758-96FF-4E8E-A870-FBA51AA38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6CC4DBAE-7988-4A11-817A-F781C032C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mum</a:t>
            </a:r>
          </a:p>
        </p:txBody>
      </p:sp>
    </p:spTree>
    <p:extLst>
      <p:ext uri="{BB962C8B-B14F-4D97-AF65-F5344CB8AC3E}">
        <p14:creationId xmlns:p14="http://schemas.microsoft.com/office/powerpoint/2010/main" val="637093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A8DDB09-E799-4ED2-A5DF-68AA6A061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0F45A72F-F0A9-490A-879C-28E8C7E4B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okul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51845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015EA98-18DB-4815-BF04-954A8A2BE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C00F201-A308-4056-A8BE-AF89C20F37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tr-TR" sz="29400" dirty="0">
                <a:latin typeface="TTKB Dik Temel Abece" pitchFamily="2" charset="-94"/>
              </a:rPr>
              <a:t>konu</a:t>
            </a:r>
          </a:p>
        </p:txBody>
      </p:sp>
    </p:spTree>
    <p:extLst>
      <p:ext uri="{BB962C8B-B14F-4D97-AF65-F5344CB8AC3E}">
        <p14:creationId xmlns:p14="http://schemas.microsoft.com/office/powerpoint/2010/main" val="1435409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AB3C5560-BAE1-4273-8D24-DEA7AE548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98035F54-5B21-4CCC-9C83-FD7FEEEA84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tr-TR" sz="28700" dirty="0">
                <a:latin typeface="TTKB Dik Temel Abece" pitchFamily="2" charset="-94"/>
              </a:rPr>
              <a:t>kukla</a:t>
            </a:r>
          </a:p>
        </p:txBody>
      </p:sp>
    </p:spTree>
    <p:extLst>
      <p:ext uri="{BB962C8B-B14F-4D97-AF65-F5344CB8AC3E}">
        <p14:creationId xmlns:p14="http://schemas.microsoft.com/office/powerpoint/2010/main" val="445526763"/>
      </p:ext>
    </p:extLst>
  </p:cSld>
  <p:clrMapOvr>
    <a:masterClrMapping/>
  </p:clrMapOvr>
</p:sld>
</file>

<file path=ppt/theme/theme1.xml><?xml version="1.0" encoding="utf-8"?>
<a:theme xmlns:a="http://schemas.openxmlformats.org/drawingml/2006/main" name="Duman">
  <a:themeElements>
    <a:clrScheme name="Duma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Duman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uma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</TotalTime>
  <Words>30</Words>
  <Application>Microsoft Office PowerPoint</Application>
  <PresentationFormat>Özel</PresentationFormat>
  <Paragraphs>30</Paragraphs>
  <Slides>18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18</vt:i4>
      </vt:variant>
    </vt:vector>
  </HeadingPairs>
  <TitlesOfParts>
    <vt:vector size="19" baseType="lpstr">
      <vt:lpstr>Duman</vt:lpstr>
      <vt:lpstr>U  SESİ KELİMELER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  SESİ KELİMELER</dc:title>
  <dc:creator>Mustafa Pusal</dc:creator>
  <cp:lastModifiedBy>Buro</cp:lastModifiedBy>
  <cp:revision>6</cp:revision>
  <dcterms:created xsi:type="dcterms:W3CDTF">2020-12-09T20:16:24Z</dcterms:created>
  <dcterms:modified xsi:type="dcterms:W3CDTF">2020-12-10T09:21:30Z</dcterms:modified>
</cp:coreProperties>
</file>