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422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8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571472" y="2285992"/>
            <a:ext cx="7772400" cy="1571636"/>
          </a:xfrm>
        </p:spPr>
        <p:txBody>
          <a:bodyPr>
            <a:normAutofit/>
          </a:bodyPr>
          <a:lstStyle/>
          <a:p>
            <a:r>
              <a:rPr lang="tr-TR" sz="5500" dirty="0" smtClean="0">
                <a:latin typeface="Kayra Aydin" pitchFamily="34" charset="0"/>
              </a:rPr>
              <a:t>Anne yün yelek al.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Ö</a:t>
            </a:r>
            <a:r>
              <a:rPr lang="tr-TR" sz="6000" dirty="0" smtClean="0">
                <a:latin typeface="Kayra Aydin" pitchFamily="34" charset="0"/>
              </a:rPr>
              <a:t>nal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ku</a:t>
            </a:r>
            <a:r>
              <a:rPr lang="tr-TR" sz="6000" dirty="0" smtClean="0">
                <a:latin typeface="Kayra Aydin" pitchFamily="34" charset="0"/>
              </a:rPr>
              <a:t>ma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yat</a:t>
            </a:r>
            <a:r>
              <a:rPr lang="tr-TR" sz="6000" dirty="0" smtClean="0">
                <a:latin typeface="Kayra Aydin" pitchFamily="34" charset="0"/>
              </a:rPr>
              <a:t>ma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 smtClean="0">
                <a:latin typeface="Kayra Aydin" pitchFamily="34" charset="0"/>
              </a:rPr>
              <a:t>Ya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ta</a:t>
            </a:r>
            <a:r>
              <a:rPr lang="tr-TR" sz="5500" dirty="0" smtClean="0">
                <a:latin typeface="Kayra Aydin" pitchFamily="34" charset="0"/>
              </a:rPr>
              <a:t>kta 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yan</a:t>
            </a:r>
            <a:r>
              <a:rPr lang="tr-TR" sz="5500" dirty="0" smtClean="0">
                <a:latin typeface="Kayra Aydin" pitchFamily="34" charset="0"/>
              </a:rPr>
              <a:t> yat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ma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latin typeface="Kayra Aydin" pitchFamily="34" charset="0"/>
              </a:rPr>
              <a:t>Tüy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lü </a:t>
            </a:r>
            <a:r>
              <a:rPr lang="tr-TR" sz="6000" dirty="0" smtClean="0">
                <a:latin typeface="Kayra Aydin" pitchFamily="34" charset="0"/>
              </a:rPr>
              <a:t>ko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yu</a:t>
            </a:r>
            <a:r>
              <a:rPr lang="tr-TR" sz="6000" dirty="0" smtClean="0">
                <a:latin typeface="Kayra Aydin" pitchFamily="34" charset="0"/>
              </a:rPr>
              <a:t>nu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ot</a:t>
            </a:r>
            <a:r>
              <a:rPr lang="tr-TR" sz="6000" dirty="0" smtClean="0">
                <a:latin typeface="Kayra Aydin" pitchFamily="34" charset="0"/>
              </a:rPr>
              <a:t>lat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Ke</a:t>
            </a:r>
            <a:r>
              <a:rPr lang="tr-TR" sz="6000" dirty="0" smtClean="0">
                <a:latin typeface="Kayra Aydin" pitchFamily="34" charset="0"/>
              </a:rPr>
              <a:t>nan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o</a:t>
            </a:r>
            <a:r>
              <a:rPr lang="tr-TR" sz="6000" dirty="0" smtClean="0">
                <a:latin typeface="Kayra Aydin" pitchFamily="34" charset="0"/>
              </a:rPr>
              <a:t> lo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kan</a:t>
            </a:r>
            <a:r>
              <a:rPr lang="tr-TR" sz="6000" dirty="0" smtClean="0">
                <a:latin typeface="Kayra Aydin" pitchFamily="34" charset="0"/>
              </a:rPr>
              <a:t>ta 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A</a:t>
            </a:r>
            <a:r>
              <a:rPr lang="tr-TR" sz="6000" dirty="0" smtClean="0">
                <a:latin typeface="Kayra Aydin" pitchFamily="34" charset="0"/>
              </a:rPr>
              <a:t>nıl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ko</a:t>
            </a:r>
            <a:r>
              <a:rPr lang="tr-TR" sz="6000" dirty="0" smtClean="0">
                <a:latin typeface="Kayra Aydin" pitchFamily="34" charset="0"/>
              </a:rPr>
              <a:t>lon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ya kok</a:t>
            </a:r>
            <a:r>
              <a:rPr lang="tr-TR" sz="6000" dirty="0" smtClean="0">
                <a:latin typeface="Kayra Aydin" pitchFamily="34" charset="0"/>
              </a:rPr>
              <a:t>la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 smtClean="0">
                <a:latin typeface="Kayra Aydin" pitchFamily="34" charset="0"/>
              </a:rPr>
              <a:t>A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kın</a:t>
            </a:r>
            <a:r>
              <a:rPr lang="tr-TR" sz="5500" dirty="0" smtClean="0">
                <a:latin typeface="Kayra Aydin" pitchFamily="34" charset="0"/>
              </a:rPr>
              <a:t> o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nu</a:t>
            </a:r>
            <a:r>
              <a:rPr lang="tr-TR" sz="5500" dirty="0" smtClean="0">
                <a:latin typeface="Kayra Aydin" pitchFamily="34" charset="0"/>
              </a:rPr>
              <a:t> o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ku</a:t>
            </a:r>
            <a:r>
              <a:rPr lang="tr-TR" sz="5500" dirty="0" smtClean="0">
                <a:latin typeface="Kayra Aydin" pitchFamily="34" charset="0"/>
              </a:rPr>
              <a:t>ma.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Na</a:t>
            </a:r>
            <a:r>
              <a:rPr lang="tr-TR" sz="6000" dirty="0" smtClean="0">
                <a:latin typeface="Kayra Aydin" pitchFamily="34" charset="0"/>
              </a:rPr>
              <a:t>il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ma</a:t>
            </a:r>
            <a:r>
              <a:rPr lang="tr-TR" sz="6000" dirty="0" smtClean="0">
                <a:latin typeface="Kayra Aydin" pitchFamily="34" charset="0"/>
              </a:rPr>
              <a:t>te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ma</a:t>
            </a:r>
            <a:r>
              <a:rPr lang="tr-TR" sz="6000" dirty="0" smtClean="0">
                <a:latin typeface="Kayra Aydin" pitchFamily="34" charset="0"/>
              </a:rPr>
              <a:t>tik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o</a:t>
            </a:r>
            <a:r>
              <a:rPr lang="tr-TR" sz="6000" dirty="0" smtClean="0">
                <a:latin typeface="Kayra Aydin" pitchFamily="34" charset="0"/>
              </a:rPr>
              <a:t>ku.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İ</a:t>
            </a:r>
            <a:r>
              <a:rPr lang="tr-TR" sz="6000" dirty="0" smtClean="0">
                <a:latin typeface="Kayra Aydin" pitchFamily="34" charset="0"/>
              </a:rPr>
              <a:t>ki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ki</a:t>
            </a:r>
            <a:r>
              <a:rPr lang="tr-TR" sz="6000" dirty="0" smtClean="0">
                <a:latin typeface="Kayra Aydin" pitchFamily="34" charset="0"/>
              </a:rPr>
              <a:t>lo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yün </a:t>
            </a:r>
            <a:r>
              <a:rPr lang="tr-TR" sz="6000" dirty="0" smtClean="0">
                <a:latin typeface="Kayra Aydin" pitchFamily="34" charset="0"/>
              </a:rPr>
              <a:t>yı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ka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Ö</a:t>
            </a:r>
            <a:r>
              <a:rPr lang="tr-TR" sz="6000" dirty="0" smtClean="0">
                <a:latin typeface="Kayra Aydin" pitchFamily="34" charset="0"/>
              </a:rPr>
              <a:t>nal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et</a:t>
            </a:r>
            <a:r>
              <a:rPr lang="tr-TR" sz="6000" dirty="0" smtClean="0">
                <a:latin typeface="Kayra Aydin" pitchFamily="34" charset="0"/>
              </a:rPr>
              <a:t>li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ek</a:t>
            </a:r>
            <a:r>
              <a:rPr lang="tr-TR" sz="6000" dirty="0" smtClean="0">
                <a:latin typeface="Kayra Aydin" pitchFamily="34" charset="0"/>
              </a:rPr>
              <a:t>mek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ye</a:t>
            </a:r>
            <a:r>
              <a:rPr lang="tr-TR" sz="60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 smtClean="0">
                <a:latin typeface="Kayra Aydin" pitchFamily="34" charset="0"/>
              </a:rPr>
              <a:t>Kö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tü</a:t>
            </a:r>
            <a:r>
              <a:rPr lang="tr-TR" sz="5500" dirty="0" smtClean="0">
                <a:latin typeface="Kayra Aydin" pitchFamily="34" charset="0"/>
              </a:rPr>
              <a:t> lo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kum</a:t>
            </a:r>
            <a:r>
              <a:rPr lang="tr-TR" sz="5500" dirty="0" smtClean="0">
                <a:latin typeface="Kayra Aydin" pitchFamily="34" charset="0"/>
              </a:rPr>
              <a:t> al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ma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latin typeface="Kayra Aydin" pitchFamily="34" charset="0"/>
              </a:rPr>
              <a:t>Kamil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yü</a:t>
            </a:r>
            <a:r>
              <a:rPr lang="tr-TR" sz="6000" dirty="0" smtClean="0">
                <a:latin typeface="Kayra Aydin" pitchFamily="34" charset="0"/>
              </a:rPr>
              <a:t>nü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yı</a:t>
            </a:r>
            <a:r>
              <a:rPr lang="tr-TR" sz="6000" dirty="0" smtClean="0">
                <a:latin typeface="Kayra Aydin" pitchFamily="34" charset="0"/>
              </a:rPr>
              <a:t>ka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 smtClean="0">
                <a:latin typeface="Kayra Aydin" pitchFamily="34" charset="0"/>
              </a:rPr>
              <a:t>Kö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yü</a:t>
            </a:r>
            <a:r>
              <a:rPr lang="tr-TR" sz="5500" dirty="0" smtClean="0">
                <a:latin typeface="Kayra Aydin" pitchFamily="34" charset="0"/>
              </a:rPr>
              <a:t>ne 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ön</a:t>
            </a:r>
            <a:r>
              <a:rPr lang="tr-TR" sz="5500" dirty="0" smtClean="0">
                <a:latin typeface="Kayra Aydin" pitchFamily="34" charset="0"/>
              </a:rPr>
              <a:t>lem 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al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 smtClean="0">
                <a:latin typeface="Kayra Aydin" pitchFamily="34" charset="0"/>
              </a:rPr>
              <a:t>Öy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kü</a:t>
            </a:r>
            <a:r>
              <a:rPr lang="tr-TR" sz="5500" dirty="0" smtClean="0">
                <a:latin typeface="Kayra Aydin" pitchFamily="34" charset="0"/>
              </a:rPr>
              <a:t> ku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tu</a:t>
            </a:r>
            <a:r>
              <a:rPr lang="tr-TR" sz="5500" dirty="0" smtClean="0">
                <a:latin typeface="Kayra Aydin" pitchFamily="34" charset="0"/>
              </a:rPr>
              <a:t>ya ön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lük</a:t>
            </a:r>
            <a:r>
              <a:rPr lang="tr-TR" sz="5500" dirty="0" smtClean="0">
                <a:latin typeface="Kayra Aydin" pitchFamily="34" charset="0"/>
              </a:rPr>
              <a:t> koy.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Te</a:t>
            </a:r>
            <a:r>
              <a:rPr lang="tr-TR" sz="6000" dirty="0" smtClean="0">
                <a:latin typeface="Kayra Aydin" pitchFamily="34" charset="0"/>
              </a:rPr>
              <a:t>kin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kö</a:t>
            </a:r>
            <a:r>
              <a:rPr lang="tr-TR" sz="6000" dirty="0" smtClean="0">
                <a:latin typeface="Kayra Aydin" pitchFamily="34" charset="0"/>
              </a:rPr>
              <a:t>yü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an</a:t>
            </a:r>
            <a:r>
              <a:rPr lang="tr-TR" sz="6000" dirty="0" smtClean="0">
                <a:latin typeface="Kayra Aydin" pitchFamily="34" charset="0"/>
              </a:rPr>
              <a:t>lat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latin typeface="Kayra Aydin" pitchFamily="34" charset="0"/>
              </a:rPr>
              <a:t>Mi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nik</a:t>
            </a:r>
            <a:r>
              <a:rPr lang="tr-TR" sz="6000" dirty="0" smtClean="0">
                <a:latin typeface="Kayra Aydin" pitchFamily="34" charset="0"/>
              </a:rPr>
              <a:t> tay i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le</a:t>
            </a:r>
            <a:r>
              <a:rPr lang="tr-TR" sz="6000" dirty="0" smtClean="0">
                <a:latin typeface="Kayra Aydin" pitchFamily="34" charset="0"/>
              </a:rPr>
              <a:t> ko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yun</a:t>
            </a:r>
            <a:endParaRPr lang="tr-TR" sz="5500" dirty="0">
              <a:solidFill>
                <a:srgbClr val="FF0000"/>
              </a:solidFill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 smtClean="0">
                <a:latin typeface="Kayra Aydin" pitchFamily="34" charset="0"/>
              </a:rPr>
              <a:t>Ö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te</a:t>
            </a:r>
            <a:r>
              <a:rPr lang="tr-TR" sz="5500" dirty="0" smtClean="0">
                <a:latin typeface="Kayra Aydin" pitchFamily="34" charset="0"/>
              </a:rPr>
              <a:t>ki li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mo</a:t>
            </a:r>
            <a:r>
              <a:rPr lang="tr-TR" sz="5500" dirty="0" smtClean="0">
                <a:latin typeface="Kayra Aydin" pitchFamily="34" charset="0"/>
              </a:rPr>
              <a:t>nu 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al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 err="1" smtClean="0">
                <a:latin typeface="Kayra Aydin" pitchFamily="34" charset="0"/>
              </a:rPr>
              <a:t>Ö</a:t>
            </a:r>
            <a:r>
              <a:rPr lang="tr-TR" sz="5500" dirty="0" err="1" smtClean="0">
                <a:solidFill>
                  <a:srgbClr val="FF0000"/>
                </a:solidFill>
                <a:latin typeface="Kayra Aydin" pitchFamily="34" charset="0"/>
              </a:rPr>
              <a:t>nay</a:t>
            </a:r>
            <a:r>
              <a:rPr lang="tr-TR" sz="5500" dirty="0" smtClean="0">
                <a:latin typeface="Kayra Aydin" pitchFamily="34" charset="0"/>
              </a:rPr>
              <a:t> kö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tü</a:t>
            </a:r>
            <a:r>
              <a:rPr lang="tr-TR" sz="5500" dirty="0" smtClean="0">
                <a:latin typeface="Kayra Aydin" pitchFamily="34" charset="0"/>
              </a:rPr>
              <a:t> ol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ma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latin typeface="Kayra Aydin" pitchFamily="34" charset="0"/>
              </a:rPr>
              <a:t>E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mel </a:t>
            </a:r>
            <a:r>
              <a:rPr lang="tr-TR" sz="6000" dirty="0" smtClean="0">
                <a:latin typeface="Kayra Aydin" pitchFamily="34" charset="0"/>
              </a:rPr>
              <a:t>öy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le </a:t>
            </a:r>
            <a:r>
              <a:rPr lang="tr-TR" sz="6000" dirty="0" smtClean="0">
                <a:latin typeface="Kayra Aydin" pitchFamily="34" charset="0"/>
              </a:rPr>
              <a:t>o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ku</a:t>
            </a:r>
            <a:r>
              <a:rPr lang="tr-TR" sz="6000" dirty="0" smtClean="0">
                <a:latin typeface="Kayra Aydin" pitchFamily="34" charset="0"/>
              </a:rPr>
              <a:t>ma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Me</a:t>
            </a:r>
            <a:r>
              <a:rPr lang="tr-TR" sz="6000" dirty="0" smtClean="0">
                <a:latin typeface="Kayra Aydin" pitchFamily="34" charset="0"/>
              </a:rPr>
              <a:t>lek ö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nü</a:t>
            </a:r>
            <a:r>
              <a:rPr lang="tr-TR" sz="6000" dirty="0" smtClean="0">
                <a:latin typeface="Kayra Aydin" pitchFamily="34" charset="0"/>
              </a:rPr>
              <a:t>me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at</a:t>
            </a:r>
            <a:r>
              <a:rPr lang="tr-TR" sz="6000" dirty="0" smtClean="0">
                <a:latin typeface="Kayra Aydin" pitchFamily="34" charset="0"/>
              </a:rPr>
              <a:t>la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Ö</a:t>
            </a:r>
            <a:r>
              <a:rPr lang="tr-TR" sz="6000" dirty="0" smtClean="0">
                <a:latin typeface="Kayra Aydin" pitchFamily="34" charset="0"/>
              </a:rPr>
              <a:t>nü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ne </a:t>
            </a:r>
            <a:r>
              <a:rPr lang="tr-TR" sz="6000" dirty="0" smtClean="0">
                <a:latin typeface="Kayra Aydin" pitchFamily="34" charset="0"/>
              </a:rPr>
              <a:t>ek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mek </a:t>
            </a:r>
            <a:r>
              <a:rPr lang="tr-TR" sz="6000" dirty="0" smtClean="0">
                <a:latin typeface="Kayra Aydin" pitchFamily="34" charset="0"/>
              </a:rPr>
              <a:t>koy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latin typeface="Kayra Aydin" pitchFamily="34" charset="0"/>
              </a:rPr>
              <a:t>Kök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lü</a:t>
            </a:r>
            <a:r>
              <a:rPr lang="tr-TR" sz="6000" dirty="0" smtClean="0">
                <a:latin typeface="Kayra Aydin" pitchFamily="34" charset="0"/>
              </a:rPr>
              <a:t> la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le</a:t>
            </a:r>
            <a:r>
              <a:rPr lang="tr-TR" sz="6000" dirty="0" smtClean="0">
                <a:latin typeface="Kayra Aydin" pitchFamily="34" charset="0"/>
              </a:rPr>
              <a:t> ek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latin typeface="Kayra Aydin" pitchFamily="34" charset="0"/>
              </a:rPr>
              <a:t>Le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ke</a:t>
            </a:r>
            <a:r>
              <a:rPr lang="tr-TR" sz="6000" dirty="0" smtClean="0">
                <a:latin typeface="Kayra Aydin" pitchFamily="34" charset="0"/>
              </a:rPr>
              <a:t>li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ön</a:t>
            </a:r>
            <a:r>
              <a:rPr lang="tr-TR" sz="6000" dirty="0" smtClean="0">
                <a:latin typeface="Kayra Aydin" pitchFamily="34" charset="0"/>
              </a:rPr>
              <a:t>lük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al</a:t>
            </a:r>
            <a:r>
              <a:rPr lang="tr-TR" sz="6000" dirty="0" smtClean="0">
                <a:latin typeface="Kayra Aydin" pitchFamily="34" charset="0"/>
              </a:rPr>
              <a:t>ma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 smtClean="0">
                <a:latin typeface="Kayra Aydin" pitchFamily="34" charset="0"/>
              </a:rPr>
              <a:t>O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nu</a:t>
            </a:r>
            <a:r>
              <a:rPr lang="tr-TR" sz="5500" dirty="0" smtClean="0">
                <a:latin typeface="Kayra Aydin" pitchFamily="34" charset="0"/>
              </a:rPr>
              <a:t> o yö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ne</a:t>
            </a:r>
            <a:r>
              <a:rPr lang="tr-TR" sz="5500" dirty="0" smtClean="0">
                <a:latin typeface="Kayra Aydin" pitchFamily="34" charset="0"/>
              </a:rPr>
              <a:t> at.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Ka</a:t>
            </a:r>
            <a:r>
              <a:rPr lang="tr-TR" sz="6000" dirty="0" smtClean="0">
                <a:latin typeface="Kayra Aydin" pitchFamily="34" charset="0"/>
              </a:rPr>
              <a:t>lan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o</a:t>
            </a:r>
            <a:r>
              <a:rPr lang="tr-TR" sz="6000" dirty="0" smtClean="0">
                <a:latin typeface="Kayra Aydin" pitchFamily="34" charset="0"/>
              </a:rPr>
              <a:t>tu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a</a:t>
            </a:r>
            <a:r>
              <a:rPr lang="tr-TR" sz="6000" dirty="0" smtClean="0">
                <a:latin typeface="Kayra Aydin" pitchFamily="34" charset="0"/>
              </a:rPr>
              <a:t>ta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at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latin typeface="Kayra Aydin" pitchFamily="34" charset="0"/>
              </a:rPr>
              <a:t>E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min</a:t>
            </a:r>
            <a:r>
              <a:rPr lang="tr-TR" sz="6000" dirty="0" smtClean="0">
                <a:latin typeface="Kayra Aydin" pitchFamily="34" charset="0"/>
              </a:rPr>
              <a:t>	el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ma</a:t>
            </a:r>
            <a:r>
              <a:rPr lang="tr-TR" sz="6000" dirty="0" smtClean="0">
                <a:latin typeface="Kayra Aydin" pitchFamily="34" charset="0"/>
              </a:rPr>
              <a:t> al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E</a:t>
            </a:r>
            <a:r>
              <a:rPr lang="tr-TR" sz="6000" dirty="0" smtClean="0">
                <a:latin typeface="Kayra Aydin" pitchFamily="34" charset="0"/>
              </a:rPr>
              <a:t>min 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i</a:t>
            </a:r>
            <a:r>
              <a:rPr lang="tr-TR" sz="6000" dirty="0" smtClean="0">
                <a:latin typeface="Kayra Aydin" pitchFamily="34" charset="0"/>
              </a:rPr>
              <a:t>ki 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li</a:t>
            </a:r>
            <a:r>
              <a:rPr lang="tr-TR" sz="6000" dirty="0" smtClean="0">
                <a:latin typeface="Kayra Aydin" pitchFamily="34" charset="0"/>
              </a:rPr>
              <a:t>mon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al</a:t>
            </a:r>
            <a:r>
              <a:rPr lang="tr-TR" sz="60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400" dirty="0" smtClean="0">
                <a:solidFill>
                  <a:srgbClr val="FF0000"/>
                </a:solidFill>
                <a:latin typeface="Kayra Aydin" pitchFamily="34" charset="0"/>
              </a:rPr>
              <a:t>E</a:t>
            </a:r>
            <a:r>
              <a:rPr lang="tr-TR" sz="5400" dirty="0" smtClean="0">
                <a:latin typeface="Kayra Aydin" pitchFamily="34" charset="0"/>
              </a:rPr>
              <a:t>min </a:t>
            </a:r>
            <a:r>
              <a:rPr lang="tr-TR" sz="5400" dirty="0" smtClean="0">
                <a:solidFill>
                  <a:srgbClr val="FF0000"/>
                </a:solidFill>
                <a:latin typeface="Kayra Aydin" pitchFamily="34" charset="0"/>
              </a:rPr>
              <a:t>lo</a:t>
            </a:r>
            <a:r>
              <a:rPr lang="tr-TR" sz="5400" dirty="0" smtClean="0">
                <a:latin typeface="Kayra Aydin" pitchFamily="34" charset="0"/>
              </a:rPr>
              <a:t>kum </a:t>
            </a:r>
            <a:r>
              <a:rPr lang="tr-TR" sz="5400" dirty="0" smtClean="0">
                <a:solidFill>
                  <a:srgbClr val="FF0000"/>
                </a:solidFill>
                <a:latin typeface="Kayra Aydin" pitchFamily="34" charset="0"/>
              </a:rPr>
              <a:t>al</a:t>
            </a:r>
            <a:r>
              <a:rPr lang="tr-TR" sz="54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E</a:t>
            </a:r>
            <a:r>
              <a:rPr lang="tr-TR" sz="6000" dirty="0" smtClean="0">
                <a:latin typeface="Kayra Aydin" pitchFamily="34" charset="0"/>
              </a:rPr>
              <a:t>mel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o</a:t>
            </a:r>
            <a:r>
              <a:rPr lang="tr-TR" sz="6000" dirty="0" smtClean="0">
                <a:latin typeface="Kayra Aydin" pitchFamily="34" charset="0"/>
              </a:rPr>
              <a:t> ko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mik</a:t>
            </a:r>
            <a:r>
              <a:rPr lang="tr-TR" sz="6000" dirty="0" smtClean="0">
                <a:latin typeface="Kayra Aydin" pitchFamily="34" charset="0"/>
              </a:rPr>
              <a:t> kim?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latin typeface="Kayra Aydin" pitchFamily="34" charset="0"/>
              </a:rPr>
              <a:t>Te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kin</a:t>
            </a:r>
            <a:r>
              <a:rPr lang="tr-TR" sz="6000" dirty="0" smtClean="0">
                <a:latin typeface="Kayra Aydin" pitchFamily="34" charset="0"/>
              </a:rPr>
              <a:t>	i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te</a:t>
            </a:r>
            <a:r>
              <a:rPr lang="tr-TR" sz="6000" dirty="0" smtClean="0">
                <a:latin typeface="Kayra Aydin" pitchFamily="34" charset="0"/>
              </a:rPr>
              <a:t> et at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ma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Ku</a:t>
            </a:r>
            <a:r>
              <a:rPr lang="tr-TR" sz="5500" dirty="0" smtClean="0">
                <a:latin typeface="Kayra Aydin" pitchFamily="34" charset="0"/>
              </a:rPr>
              <a:t>tu 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ku</a:t>
            </a:r>
            <a:r>
              <a:rPr lang="tr-TR" sz="5500" dirty="0" smtClean="0">
                <a:latin typeface="Kayra Aydin" pitchFamily="34" charset="0"/>
              </a:rPr>
              <a:t>tu 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na</a:t>
            </a:r>
            <a:r>
              <a:rPr lang="tr-TR" sz="5500" dirty="0" smtClean="0">
                <a:latin typeface="Kayra Aydin" pitchFamily="34" charset="0"/>
              </a:rPr>
              <a:t>ne 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al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Me</a:t>
            </a:r>
            <a:r>
              <a:rPr lang="tr-TR" sz="5500" dirty="0" smtClean="0">
                <a:latin typeface="Kayra Aydin" pitchFamily="34" charset="0"/>
              </a:rPr>
              <a:t>lek 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o</a:t>
            </a:r>
            <a:r>
              <a:rPr lang="tr-TR" sz="5500" dirty="0" smtClean="0">
                <a:latin typeface="Kayra Aydin" pitchFamily="34" charset="0"/>
              </a:rPr>
              <a:t>nu 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tak</a:t>
            </a:r>
            <a:r>
              <a:rPr lang="tr-TR" sz="5500" dirty="0" smtClean="0">
                <a:latin typeface="Kayra Aydin" pitchFamily="34" charset="0"/>
              </a:rPr>
              <a:t>ma.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Te</a:t>
            </a:r>
            <a:r>
              <a:rPr lang="tr-TR" sz="5500" dirty="0" smtClean="0">
                <a:latin typeface="Kayra Aydin" pitchFamily="34" charset="0"/>
              </a:rPr>
              <a:t>mel 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an</a:t>
            </a:r>
            <a:r>
              <a:rPr lang="tr-TR" sz="5500" dirty="0" smtClean="0">
                <a:latin typeface="Kayra Aydin" pitchFamily="34" charset="0"/>
              </a:rPr>
              <a:t>ten tak.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Me</a:t>
            </a:r>
            <a:r>
              <a:rPr lang="tr-TR" sz="6000" dirty="0" smtClean="0">
                <a:latin typeface="Kayra Aydin" pitchFamily="34" charset="0"/>
              </a:rPr>
              <a:t>tin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ley</a:t>
            </a:r>
            <a:r>
              <a:rPr lang="tr-TR" sz="6000" dirty="0" smtClean="0">
                <a:latin typeface="Kayra Aydin" pitchFamily="34" charset="0"/>
              </a:rPr>
              <a:t>lek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öt</a:t>
            </a:r>
            <a:r>
              <a:rPr lang="tr-TR" sz="6000" dirty="0" smtClean="0">
                <a:latin typeface="Kayra Aydin" pitchFamily="34" charset="0"/>
              </a:rPr>
              <a:t>tü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Ta</a:t>
            </a:r>
            <a:r>
              <a:rPr lang="tr-TR" sz="5500" dirty="0" smtClean="0">
                <a:latin typeface="Kayra Aydin" pitchFamily="34" charset="0"/>
              </a:rPr>
              <a:t>ne 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ta</a:t>
            </a:r>
            <a:r>
              <a:rPr lang="tr-TR" sz="5500" dirty="0" smtClean="0">
                <a:latin typeface="Kayra Aydin" pitchFamily="34" charset="0"/>
              </a:rPr>
              <a:t>ne 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an</a:t>
            </a:r>
            <a:r>
              <a:rPr lang="tr-TR" sz="5500" dirty="0" smtClean="0">
                <a:latin typeface="Kayra Aydin" pitchFamily="34" charset="0"/>
              </a:rPr>
              <a:t>lat.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Ö</a:t>
            </a:r>
            <a:r>
              <a:rPr lang="tr-TR" sz="6000" dirty="0" smtClean="0">
                <a:latin typeface="Kayra Aydin" pitchFamily="34" charset="0"/>
              </a:rPr>
              <a:t>nal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e</a:t>
            </a:r>
            <a:r>
              <a:rPr lang="tr-TR" sz="6000" dirty="0" smtClean="0">
                <a:latin typeface="Kayra Aydin" pitchFamily="34" charset="0"/>
              </a:rPr>
              <a:t>lek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i</a:t>
            </a:r>
            <a:r>
              <a:rPr lang="tr-TR" sz="6000" dirty="0" smtClean="0">
                <a:latin typeface="Kayra Aydin" pitchFamily="34" charset="0"/>
              </a:rPr>
              <a:t>le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un e</a:t>
            </a:r>
            <a:r>
              <a:rPr lang="tr-TR" sz="6000" dirty="0" smtClean="0">
                <a:latin typeface="Kayra Aydin" pitchFamily="34" charset="0"/>
              </a:rPr>
              <a:t>le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latin typeface="Kayra Aydin" pitchFamily="34" charset="0"/>
              </a:rPr>
              <a:t>Öy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kü</a:t>
            </a:r>
            <a:r>
              <a:rPr lang="tr-TR" sz="6000" dirty="0" smtClean="0">
                <a:latin typeface="Kayra Aydin" pitchFamily="34" charset="0"/>
              </a:rPr>
              <a:t> kö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yü</a:t>
            </a:r>
            <a:r>
              <a:rPr lang="tr-TR" sz="6000" dirty="0" smtClean="0">
                <a:latin typeface="Kayra Aydin" pitchFamily="34" charset="0"/>
              </a:rPr>
              <a:t>nü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an</a:t>
            </a:r>
            <a:r>
              <a:rPr lang="tr-TR" sz="6000" dirty="0" smtClean="0">
                <a:latin typeface="Kayra Aydin" pitchFamily="34" charset="0"/>
              </a:rPr>
              <a:t>lat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.</a:t>
            </a:r>
            <a:endParaRPr lang="tr-TR" sz="5500" dirty="0">
              <a:solidFill>
                <a:srgbClr val="FF0000"/>
              </a:solidFill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Ay</a:t>
            </a:r>
            <a:r>
              <a:rPr lang="tr-TR" sz="6000" dirty="0" smtClean="0">
                <a:latin typeface="Kayra Aydin" pitchFamily="34" charset="0"/>
              </a:rPr>
              <a:t>lin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i</a:t>
            </a:r>
            <a:r>
              <a:rPr lang="tr-TR" sz="6000" dirty="0" smtClean="0">
                <a:latin typeface="Kayra Aydin" pitchFamily="34" charset="0"/>
              </a:rPr>
              <a:t>ki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i</a:t>
            </a:r>
            <a:r>
              <a:rPr lang="tr-TR" sz="6000" dirty="0" smtClean="0">
                <a:latin typeface="Kayra Aydin" pitchFamily="34" charset="0"/>
              </a:rPr>
              <a:t>nek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ot</a:t>
            </a:r>
            <a:r>
              <a:rPr lang="tr-TR" sz="6000" dirty="0" smtClean="0">
                <a:latin typeface="Kayra Aydin" pitchFamily="34" charset="0"/>
              </a:rPr>
              <a:t>lat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O</a:t>
            </a:r>
            <a:r>
              <a:rPr lang="tr-TR" sz="6000" dirty="0" smtClean="0">
                <a:latin typeface="Kayra Aydin" pitchFamily="34" charset="0"/>
              </a:rPr>
              <a:t>kan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kö</a:t>
            </a:r>
            <a:r>
              <a:rPr lang="tr-TR" sz="6000" dirty="0" smtClean="0">
                <a:latin typeface="Kayra Aydin" pitchFamily="34" charset="0"/>
              </a:rPr>
              <a:t>ye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yö</a:t>
            </a:r>
            <a:r>
              <a:rPr lang="tr-TR" sz="6000" dirty="0" smtClean="0">
                <a:latin typeface="Kayra Aydin" pitchFamily="34" charset="0"/>
              </a:rPr>
              <a:t>nel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Mi</a:t>
            </a:r>
            <a:r>
              <a:rPr lang="tr-TR" sz="6000" dirty="0" smtClean="0">
                <a:latin typeface="Kayra Aydin" pitchFamily="34" charset="0"/>
              </a:rPr>
              <a:t>ne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o</a:t>
            </a:r>
            <a:r>
              <a:rPr lang="tr-TR" sz="6000" dirty="0" smtClean="0">
                <a:latin typeface="Kayra Aydin" pitchFamily="34" charset="0"/>
              </a:rPr>
              <a:t>yu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nu </a:t>
            </a:r>
            <a:r>
              <a:rPr lang="tr-TR" sz="6000" dirty="0" smtClean="0">
                <a:latin typeface="Kayra Aydin" pitchFamily="34" charset="0"/>
              </a:rPr>
              <a:t>yö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net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166</Words>
  <Application>Microsoft Office PowerPoint</Application>
  <PresentationFormat>Ekran Gösterisi (4:3)</PresentationFormat>
  <Paragraphs>40</Paragraphs>
  <Slides>40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40</vt:i4>
      </vt:variant>
    </vt:vector>
  </HeadingPairs>
  <TitlesOfParts>
    <vt:vector size="41" baseType="lpstr">
      <vt:lpstr>Ofis Teması</vt:lpstr>
      <vt:lpstr>Anne yün yelek al.</vt:lpstr>
      <vt:lpstr>Kamil yünü yıka.</vt:lpstr>
      <vt:lpstr>Lekeli önlük alma.</vt:lpstr>
      <vt:lpstr>Metin leylek öttü.</vt:lpstr>
      <vt:lpstr>Önal elek ile un ele.</vt:lpstr>
      <vt:lpstr>Öykü köyünü anlat.</vt:lpstr>
      <vt:lpstr>Aylin iki inek otlat.</vt:lpstr>
      <vt:lpstr>Okan köye yönel.</vt:lpstr>
      <vt:lpstr>Mine oyunu yönet.</vt:lpstr>
      <vt:lpstr>Önal kuma yatma.</vt:lpstr>
      <vt:lpstr>Yatakta yan yatma.</vt:lpstr>
      <vt:lpstr>Tüylü koyunu otlat.</vt:lpstr>
      <vt:lpstr>Kenan o lokanta .</vt:lpstr>
      <vt:lpstr>Anıl kolonya kokla.</vt:lpstr>
      <vt:lpstr>Akın onu okuma.</vt:lpstr>
      <vt:lpstr>Nail matematik oku.</vt:lpstr>
      <vt:lpstr>İki kilo yün yıka.</vt:lpstr>
      <vt:lpstr>Önal etli ekmek ye.</vt:lpstr>
      <vt:lpstr>Kötü lokum alma.</vt:lpstr>
      <vt:lpstr>Köyüne önlem al.</vt:lpstr>
      <vt:lpstr>Öykü kutuya önlük koy.</vt:lpstr>
      <vt:lpstr>Tekin köyü anlat.</vt:lpstr>
      <vt:lpstr>Minik tay ile koyun</vt:lpstr>
      <vt:lpstr>Öteki limonu al.</vt:lpstr>
      <vt:lpstr>Önay kötü olma.</vt:lpstr>
      <vt:lpstr>Emel öyle okuma.</vt:lpstr>
      <vt:lpstr>Melek önüme atla.</vt:lpstr>
      <vt:lpstr>Önüne ekmek koy.</vt:lpstr>
      <vt:lpstr>Köklü lale ek.</vt:lpstr>
      <vt:lpstr>Onu o yöne at.</vt:lpstr>
      <vt:lpstr>Kalan otu ata at.</vt:lpstr>
      <vt:lpstr>Emin elma al.</vt:lpstr>
      <vt:lpstr>Emin  iki  limon al.</vt:lpstr>
      <vt:lpstr>Emin lokum al.</vt:lpstr>
      <vt:lpstr>Emel o komik kim?</vt:lpstr>
      <vt:lpstr>Tekin ite et atma.</vt:lpstr>
      <vt:lpstr>Kutu kutu nane al.</vt:lpstr>
      <vt:lpstr>Melek onu takma.</vt:lpstr>
      <vt:lpstr>Temel anten tak.</vt:lpstr>
      <vt:lpstr>Tane tane anlat.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 ona etek al.</dc:title>
  <dc:creator>user</dc:creator>
  <cp:lastModifiedBy>Buro</cp:lastModifiedBy>
  <cp:revision>18</cp:revision>
  <dcterms:created xsi:type="dcterms:W3CDTF">2020-12-01T04:51:31Z</dcterms:created>
  <dcterms:modified xsi:type="dcterms:W3CDTF">2020-12-11T11:06:44Z</dcterms:modified>
</cp:coreProperties>
</file>