
<file path=[Content_Types].xml><?xml version="1.0" encoding="utf-8"?>
<Types xmlns="http://schemas.openxmlformats.org/package/2006/content-types"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15504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916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7561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9352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10297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54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17061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86864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1411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5290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1910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59250-5102-42F2-9948-93785F782BEB}" type="datetimeFigureOut">
              <a:rPr lang="tr-TR" smtClean="0"/>
              <a:t>4.12.2020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22595-E2C5-4B17-8C03-C26CC5275E7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955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 /><Relationship Id="rId2" Type="http://schemas.openxmlformats.org/officeDocument/2006/relationships/video" Target="../media/media1.mp4" /><Relationship Id="rId1" Type="http://schemas.microsoft.com/office/2007/relationships/media" Target="../media/media1.mp4" /><Relationship Id="rId4" Type="http://schemas.openxmlformats.org/officeDocument/2006/relationships/image" Target="../media/image12.png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 /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 /><Relationship Id="rId2" Type="http://schemas.openxmlformats.org/officeDocument/2006/relationships/image" Target="../media/image3.gif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878174" y="3913357"/>
            <a:ext cx="4248007" cy="1656170"/>
          </a:xfrm>
        </p:spPr>
        <p:txBody>
          <a:bodyPr>
            <a:noAutofit/>
          </a:bodyPr>
          <a:lstStyle/>
          <a:p>
            <a:r>
              <a:rPr lang="tr-TR" sz="2400" b="1" dirty="0">
                <a:latin typeface="Comic Sans MS" panose="030F0702030302020204" pitchFamily="66" charset="0"/>
              </a:rPr>
              <a:t>Bahar Başoğlu 1-D</a:t>
            </a:r>
            <a:br>
              <a:rPr lang="tr-TR" sz="2400" b="1" dirty="0">
                <a:latin typeface="Comic Sans MS" panose="030F0702030302020204" pitchFamily="66" charset="0"/>
              </a:rPr>
            </a:br>
            <a:r>
              <a:rPr lang="tr-TR" sz="2400" b="1" dirty="0">
                <a:latin typeface="Comic Sans MS" panose="030F0702030302020204" pitchFamily="66" charset="0"/>
              </a:rPr>
              <a:t>Şehit Çağlayan Irmak İ.O Kütahya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98065" y="380230"/>
            <a:ext cx="8515207" cy="1947333"/>
          </a:xfrm>
        </p:spPr>
        <p:txBody>
          <a:bodyPr>
            <a:noAutofit/>
          </a:bodyPr>
          <a:lstStyle/>
          <a:p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 </a:t>
            </a:r>
            <a:r>
              <a:rPr lang="tr-TR" sz="4800" b="1" dirty="0" err="1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  HARFİ HİSSETME, YAZMA VE OKUMA </a:t>
            </a:r>
          </a:p>
          <a:p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ÇALIŞMASI</a:t>
            </a:r>
          </a:p>
        </p:txBody>
      </p:sp>
      <p:pic>
        <p:nvPicPr>
          <p:cNvPr id="1026" name="Picture 2" descr="Clipart top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283" y="435648"/>
            <a:ext cx="8087879" cy="706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809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Box GIFs | Tenor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32" y="-263236"/>
            <a:ext cx="5212626" cy="5212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981199" y="5064702"/>
            <a:ext cx="4398819" cy="1325563"/>
          </a:xfrm>
        </p:spPr>
        <p:txBody>
          <a:bodyPr>
            <a:noAutofit/>
          </a:bodyPr>
          <a:lstStyle/>
          <a:p>
            <a:r>
              <a:rPr lang="tr-TR" sz="9000" b="1" dirty="0">
                <a:latin typeface="Comic Sans MS" panose="030F0702030302020204" pitchFamily="66" charset="0"/>
              </a:rPr>
              <a:t>KUTU</a:t>
            </a:r>
          </a:p>
        </p:txBody>
      </p:sp>
    </p:spTree>
    <p:extLst>
      <p:ext uri="{BB962C8B-B14F-4D97-AF65-F5344CB8AC3E}">
        <p14:creationId xmlns:p14="http://schemas.microsoft.com/office/powerpoint/2010/main" val="1969561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 (T) Sesi Yazılışı (OKUMA YAZMA ÖĞRETİMİ T SESİ YAZIM YÖNÜ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316181" y="516461"/>
            <a:ext cx="9227993" cy="519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612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1835727" cy="25385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e</a:t>
            </a:r>
          </a:p>
        </p:txBody>
      </p:sp>
      <p:sp>
        <p:nvSpPr>
          <p:cNvPr id="4" name="İçerik Yer Tutucusu 2"/>
          <p:cNvSpPr txBox="1">
            <a:spLocks/>
          </p:cNvSpPr>
          <p:nvPr/>
        </p:nvSpPr>
        <p:spPr>
          <a:xfrm>
            <a:off x="3096491" y="1146752"/>
            <a:ext cx="1835727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11266" name="Picture 2" descr="Son dakika: Laboratuvarda yüzde 100 gerçek et üretild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8533" y="2978727"/>
            <a:ext cx="3395410" cy="1910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04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9" y="1146752"/>
            <a:ext cx="2653146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et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3872347" y="1146751"/>
            <a:ext cx="2653146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 err="1">
                <a:latin typeface="Comic Sans MS" panose="030F0702030302020204" pitchFamily="66" charset="0"/>
              </a:rPr>
              <a:t>li</a:t>
            </a:r>
            <a:endParaRPr lang="tr-TR" sz="20000" dirty="0">
              <a:latin typeface="Comic Sans MS" panose="030F0702030302020204" pitchFamily="66" charset="0"/>
            </a:endParaRPr>
          </a:p>
        </p:txBody>
      </p:sp>
      <p:pic>
        <p:nvPicPr>
          <p:cNvPr id="12290" name="Picture 2" descr="Bol Etli Taze Fasulye Tarifi I Nasıl Yapılır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946" y="2825143"/>
            <a:ext cx="4662056" cy="3146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66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1835727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847109" y="1146751"/>
            <a:ext cx="1835727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13314" name="Picture 2" descr="RÜYADA AT GÖRMEK - Rüyada beyaz, siyah, kahverengi at görmek ne anlama  gelir, neye işarettir? - En Son Hab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558" y="2410691"/>
            <a:ext cx="5265272" cy="2764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5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2667000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at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3858491" y="1146751"/>
            <a:ext cx="2667000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la</a:t>
            </a:r>
          </a:p>
        </p:txBody>
      </p:sp>
      <p:pic>
        <p:nvPicPr>
          <p:cNvPr id="14338" name="Picture 2" descr="Clipart ip atlayan çocuklar | Yeni Slay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727" y="2827312"/>
            <a:ext cx="6142470" cy="343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77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1835727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o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77836" y="1074304"/>
            <a:ext cx="1835727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15362" name="Picture 2" descr="ot ile ilgili görsel sonucu | Bitki, Peyzaj, Ağaç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957" y="1931265"/>
            <a:ext cx="4998316" cy="416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87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3318164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ot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3903518" y="1146751"/>
            <a:ext cx="2982191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la</a:t>
            </a:r>
          </a:p>
        </p:txBody>
      </p:sp>
      <p:pic>
        <p:nvPicPr>
          <p:cNvPr id="16386" name="Picture 2" descr="At Yiyor Çimen - Pixabay'de ücretsiz fotoğ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434" y="1731818"/>
            <a:ext cx="2966484" cy="410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İçerik Yer Tutucusu 2"/>
          <p:cNvSpPr txBox="1">
            <a:spLocks/>
          </p:cNvSpPr>
          <p:nvPr/>
        </p:nvSpPr>
        <p:spPr>
          <a:xfrm>
            <a:off x="876300" y="3506859"/>
            <a:ext cx="3318164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>
                <a:solidFill>
                  <a:srgbClr val="FF0000"/>
                </a:solidFill>
                <a:latin typeface="Comic Sans MS" panose="030F0702030302020204" pitchFamily="66" charset="0"/>
              </a:rPr>
              <a:t>ot</a:t>
            </a:r>
            <a:endParaRPr lang="tr-TR" sz="200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3162300" y="3596083"/>
            <a:ext cx="2982191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 err="1">
                <a:latin typeface="Comic Sans MS" panose="030F0702030302020204" pitchFamily="66" charset="0"/>
              </a:rPr>
              <a:t>lat</a:t>
            </a:r>
            <a:endParaRPr lang="tr-TR" sz="20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57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2310245" y="1146751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17410" name="Picture 2" descr="Rüyada Araba İtmek - ruyandagor.co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637" y="2707622"/>
            <a:ext cx="5993822" cy="3156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500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03218" y="1146752"/>
            <a:ext cx="1835727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25881" y="1222952"/>
            <a:ext cx="1835727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solidFill>
                  <a:srgbClr val="FF0000"/>
                </a:solidFill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534391" y="3335770"/>
            <a:ext cx="2857500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Ut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4059382" y="3211079"/>
            <a:ext cx="2812473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 err="1">
                <a:latin typeface="Comic Sans MS" panose="030F0702030302020204" pitchFamily="66" charset="0"/>
              </a:rPr>
              <a:t>ku</a:t>
            </a:r>
            <a:endParaRPr lang="tr-TR" sz="20000" dirty="0">
              <a:latin typeface="Comic Sans MS" panose="030F0702030302020204" pitchFamily="66" charset="0"/>
            </a:endParaRPr>
          </a:p>
        </p:txBody>
      </p:sp>
      <p:pic>
        <p:nvPicPr>
          <p:cNvPr id="18434" name="Picture 2" descr="Clipart sırtında okul çantasıyla kız çocuk resmi png | Meb D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502" y="644957"/>
            <a:ext cx="3810000" cy="538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6356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437909" y="4590761"/>
            <a:ext cx="3723120" cy="1325563"/>
          </a:xfrm>
        </p:spPr>
        <p:txBody>
          <a:bodyPr>
            <a:noAutofit/>
          </a:bodyPr>
          <a:lstStyle/>
          <a:p>
            <a:r>
              <a:rPr lang="tr-TR" sz="9600" b="1" dirty="0">
                <a:latin typeface="Comic Sans MS" panose="030F0702030302020204" pitchFamily="66" charset="0"/>
              </a:rPr>
              <a:t>TOP</a:t>
            </a:r>
          </a:p>
        </p:txBody>
      </p:sp>
      <p:pic>
        <p:nvPicPr>
          <p:cNvPr id="2050" name="Picture 2" descr="Görüntüler ve Basketballs animasyonlu gif ~ Gifmani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40" y="78521"/>
            <a:ext cx="4545669" cy="6779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8439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17072" y="869661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570018" y="869661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e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801090" y="3280353"/>
            <a:ext cx="1787237" cy="1804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te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255818" y="3280353"/>
            <a:ext cx="616527" cy="145790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l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821871" y="4916777"/>
            <a:ext cx="1787237" cy="1804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te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3255818" y="4970609"/>
            <a:ext cx="1676400" cy="131777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k</a:t>
            </a:r>
          </a:p>
        </p:txBody>
      </p:sp>
      <p:pic>
        <p:nvPicPr>
          <p:cNvPr id="19458" name="Picture 2" descr="Jiletli Tel Nedir? Jiletli Tel Yasak mı? - Onur Tel Örgü Panel Çit  Sistem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873" y="2138939"/>
            <a:ext cx="5772149" cy="319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808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17072" y="869661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570017" y="869661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a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801090" y="3280353"/>
            <a:ext cx="1787237" cy="1804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ta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377044" y="3344285"/>
            <a:ext cx="1707573" cy="147709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k</a:t>
            </a:r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1884217" y="4821382"/>
            <a:ext cx="1787237" cy="1804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ta</a:t>
            </a:r>
          </a:p>
        </p:txBody>
      </p:sp>
      <p:sp>
        <p:nvSpPr>
          <p:cNvPr id="9" name="İçerik Yer Tutucusu 2"/>
          <p:cNvSpPr txBox="1">
            <a:spLocks/>
          </p:cNvSpPr>
          <p:nvPr/>
        </p:nvSpPr>
        <p:spPr>
          <a:xfrm>
            <a:off x="3482686" y="4885314"/>
            <a:ext cx="1707573" cy="147709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m</a:t>
            </a:r>
          </a:p>
        </p:txBody>
      </p:sp>
      <p:sp>
        <p:nvSpPr>
          <p:cNvPr id="10" name="İçerik Yer Tutucusu 2"/>
          <p:cNvSpPr txBox="1">
            <a:spLocks/>
          </p:cNvSpPr>
          <p:nvPr/>
        </p:nvSpPr>
        <p:spPr>
          <a:xfrm>
            <a:off x="6989617" y="4821382"/>
            <a:ext cx="1787237" cy="180426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ta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8591549" y="4821382"/>
            <a:ext cx="1707573" cy="147709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20482" name="Picture 2" descr="çıplak yemek yemek #1036837 - uludağ sözlük ga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644" y="1759484"/>
            <a:ext cx="4630881" cy="23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06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17072" y="869661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22417" y="869661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u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584611" y="4128654"/>
            <a:ext cx="2275611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tu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611706" y="4128654"/>
            <a:ext cx="1449531" cy="185650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pic>
        <p:nvPicPr>
          <p:cNvPr id="21506" name="Picture 2" descr="Basketbol ve Çalıştırdığı Kaslar - Hadi Artık Tam Zaman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666" y="3796145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0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17072" y="869661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05100" y="949613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o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627909" y="3408218"/>
            <a:ext cx="2154382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 err="1">
                <a:latin typeface="Comic Sans MS" panose="030F0702030302020204" pitchFamily="66" charset="0"/>
              </a:rPr>
              <a:t>to</a:t>
            </a:r>
            <a:endParaRPr lang="tr-TR" sz="20000" dirty="0">
              <a:latin typeface="Comic Sans MS" panose="030F0702030302020204" pitchFamily="66" charset="0"/>
            </a:endParaRP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553692" y="3408218"/>
            <a:ext cx="1305790" cy="17627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k</a:t>
            </a:r>
          </a:p>
        </p:txBody>
      </p:sp>
      <p:pic>
        <p:nvPicPr>
          <p:cNvPr id="22530" name="Picture 2" descr="sincap #1030130 - uludağ sözlük galer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047" y="3408218"/>
            <a:ext cx="32639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103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>
            <a:spLocks noGrp="1"/>
          </p:cNvSpPr>
          <p:nvPr>
            <p:ph idx="1"/>
          </p:nvPr>
        </p:nvSpPr>
        <p:spPr>
          <a:xfrm>
            <a:off x="1517072" y="869661"/>
            <a:ext cx="1614055" cy="25385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r-TR" sz="20000" dirty="0">
                <a:latin typeface="Comic Sans MS" panose="030F0702030302020204" pitchFamily="66" charset="0"/>
              </a:rPr>
              <a:t>t</a:t>
            </a:r>
          </a:p>
        </p:txBody>
      </p:sp>
      <p:sp>
        <p:nvSpPr>
          <p:cNvPr id="5" name="İçerik Yer Tutucusu 2"/>
          <p:cNvSpPr txBox="1">
            <a:spLocks/>
          </p:cNvSpPr>
          <p:nvPr/>
        </p:nvSpPr>
        <p:spPr>
          <a:xfrm>
            <a:off x="2767446" y="929407"/>
            <a:ext cx="1614055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i</a:t>
            </a:r>
          </a:p>
        </p:txBody>
      </p:sp>
      <p:sp>
        <p:nvSpPr>
          <p:cNvPr id="6" name="İçerik Yer Tutucusu 2"/>
          <p:cNvSpPr txBox="1">
            <a:spLocks/>
          </p:cNvSpPr>
          <p:nvPr/>
        </p:nvSpPr>
        <p:spPr>
          <a:xfrm>
            <a:off x="1641764" y="3682133"/>
            <a:ext cx="2098964" cy="25385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ti</a:t>
            </a:r>
          </a:p>
        </p:txBody>
      </p:sp>
      <p:sp>
        <p:nvSpPr>
          <p:cNvPr id="7" name="İçerik Yer Tutucusu 2"/>
          <p:cNvSpPr txBox="1">
            <a:spLocks/>
          </p:cNvSpPr>
          <p:nvPr/>
        </p:nvSpPr>
        <p:spPr>
          <a:xfrm>
            <a:off x="3498273" y="3980582"/>
            <a:ext cx="1281545" cy="2025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tr-TR" sz="20000" dirty="0">
                <a:latin typeface="Comic Sans MS" panose="030F0702030302020204" pitchFamily="66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130283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870364" y="4834507"/>
            <a:ext cx="5368636" cy="1325563"/>
          </a:xfrm>
        </p:spPr>
        <p:txBody>
          <a:bodyPr>
            <a:noAutofit/>
          </a:bodyPr>
          <a:lstStyle/>
          <a:p>
            <a:r>
              <a:rPr lang="tr-TR" sz="9600" b="1" dirty="0">
                <a:latin typeface="Comic Sans MS" panose="030F0702030302020204" pitchFamily="66" charset="0"/>
              </a:rPr>
              <a:t>TIRTIL</a:t>
            </a:r>
          </a:p>
        </p:txBody>
      </p:sp>
      <p:pic>
        <p:nvPicPr>
          <p:cNvPr id="3074" name="Picture 2" descr="▷ Solucan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97" y="919306"/>
            <a:ext cx="5636512" cy="511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▷ Solucan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117378"/>
            <a:ext cx="3252598" cy="344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875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65909" y="4438361"/>
            <a:ext cx="4717473" cy="1325563"/>
          </a:xfrm>
        </p:spPr>
        <p:txBody>
          <a:bodyPr>
            <a:noAutofit/>
          </a:bodyPr>
          <a:lstStyle/>
          <a:p>
            <a:r>
              <a:rPr lang="tr-TR" sz="9600" b="1" dirty="0">
                <a:latin typeface="Comic Sans MS" panose="030F0702030302020204" pitchFamily="66" charset="0"/>
              </a:rPr>
              <a:t>TAVUK</a:t>
            </a:r>
          </a:p>
        </p:txBody>
      </p:sp>
      <p:pic>
        <p:nvPicPr>
          <p:cNvPr id="4098" name="Picture 2" descr="▷ Tavuklar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975" y="883226"/>
            <a:ext cx="4042352" cy="3418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01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3151909" y="4909416"/>
            <a:ext cx="2348345" cy="1325563"/>
          </a:xfrm>
        </p:spPr>
        <p:txBody>
          <a:bodyPr>
            <a:noAutofit/>
          </a:bodyPr>
          <a:lstStyle/>
          <a:p>
            <a:r>
              <a:rPr lang="tr-TR" sz="9000" b="1" dirty="0">
                <a:latin typeface="Comic Sans MS" panose="030F0702030302020204" pitchFamily="66" charset="0"/>
              </a:rPr>
              <a:t>AT</a:t>
            </a:r>
          </a:p>
        </p:txBody>
      </p:sp>
      <p:pic>
        <p:nvPicPr>
          <p:cNvPr id="5122" name="Picture 2" descr="At - gif.ovh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8630" y="768493"/>
            <a:ext cx="4624243" cy="354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373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7093526" y="4507634"/>
            <a:ext cx="2078183" cy="1325563"/>
          </a:xfrm>
        </p:spPr>
        <p:txBody>
          <a:bodyPr>
            <a:noAutofit/>
          </a:bodyPr>
          <a:lstStyle/>
          <a:p>
            <a:r>
              <a:rPr lang="tr-TR" sz="9000" b="1" dirty="0">
                <a:latin typeface="Comic Sans MS" panose="030F0702030302020204" pitchFamily="66" charset="0"/>
              </a:rPr>
              <a:t>ET</a:t>
            </a:r>
          </a:p>
        </p:txBody>
      </p:sp>
      <p:pic>
        <p:nvPicPr>
          <p:cNvPr id="6146" name="Picture 2" descr="Set of different kinds of meat — Stock Vector © mhatzapa #598087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72" y="457200"/>
            <a:ext cx="5752941" cy="583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148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199408" y="378979"/>
            <a:ext cx="2376055" cy="1325563"/>
          </a:xfrm>
        </p:spPr>
        <p:txBody>
          <a:bodyPr>
            <a:noAutofit/>
          </a:bodyPr>
          <a:lstStyle/>
          <a:p>
            <a:r>
              <a:rPr lang="tr-TR" sz="10000" b="1" dirty="0">
                <a:latin typeface="Comic Sans MS" panose="030F0702030302020204" pitchFamily="66" charset="0"/>
              </a:rPr>
              <a:t>OT</a:t>
            </a:r>
          </a:p>
        </p:txBody>
      </p:sp>
      <p:pic>
        <p:nvPicPr>
          <p:cNvPr id="7170" name="Picture 2" descr="Çim PNG görüntü bedava indir (43 fotoğraf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036" y="1263793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909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2242560" y="517525"/>
            <a:ext cx="3359727" cy="1325563"/>
          </a:xfrm>
        </p:spPr>
        <p:txBody>
          <a:bodyPr>
            <a:noAutofit/>
          </a:bodyPr>
          <a:lstStyle/>
          <a:p>
            <a:r>
              <a:rPr lang="tr-TR" sz="9000" b="1" dirty="0">
                <a:latin typeface="Comic Sans MS" panose="030F0702030302020204" pitchFamily="66" charset="0"/>
              </a:rPr>
              <a:t>ETEK</a:t>
            </a:r>
          </a:p>
        </p:txBody>
      </p:sp>
      <p:pic>
        <p:nvPicPr>
          <p:cNvPr id="8194" name="Picture 2" descr="Adamların Hoşlanılmış Olduğu 10 Hanım Özelliği! - TeknoUzay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57" y="2351809"/>
            <a:ext cx="5510934" cy="3526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786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1253837" y="4867852"/>
            <a:ext cx="3664526" cy="1325563"/>
          </a:xfrm>
        </p:spPr>
        <p:txBody>
          <a:bodyPr>
            <a:noAutofit/>
          </a:bodyPr>
          <a:lstStyle/>
          <a:p>
            <a:r>
              <a:rPr lang="tr-TR" sz="9000" b="1" dirty="0">
                <a:latin typeface="Comic Sans MS" panose="030F0702030302020204" pitchFamily="66" charset="0"/>
              </a:rPr>
              <a:t>OLTA</a:t>
            </a:r>
          </a:p>
        </p:txBody>
      </p:sp>
      <p:pic>
        <p:nvPicPr>
          <p:cNvPr id="9218" name="Picture 2" descr="▷ Balık Tutma: Hareketli Resimleri, Gifleri &amp; Animasyonları - %100 ÜCRETSİZ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735"/>
            <a:ext cx="7281122" cy="507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7133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68</Words>
  <Application>Microsoft Office PowerPoint</Application>
  <PresentationFormat>Geniş ekran</PresentationFormat>
  <Paragraphs>59</Paragraphs>
  <Slides>24</Slides>
  <Notes>0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24</vt:i4>
      </vt:variant>
    </vt:vector>
  </HeadingPairs>
  <TitlesOfParts>
    <vt:vector size="25" baseType="lpstr">
      <vt:lpstr>Office Teması</vt:lpstr>
      <vt:lpstr>Bahar Başoğlu 1-D Şehit Çağlayan Irmak İ.O Kütahya</vt:lpstr>
      <vt:lpstr>TOP</vt:lpstr>
      <vt:lpstr>TIRTIL</vt:lpstr>
      <vt:lpstr>TAVUK</vt:lpstr>
      <vt:lpstr>AT</vt:lpstr>
      <vt:lpstr>ET</vt:lpstr>
      <vt:lpstr>OT</vt:lpstr>
      <vt:lpstr>ETEK</vt:lpstr>
      <vt:lpstr>OLTA</vt:lpstr>
      <vt:lpstr>KUTU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Bahar Başoğlu 1-D Şehit Çağlayan Irmak İ.O Kütahya</dc:title>
  <dc:creator>User</dc:creator>
  <cp:lastModifiedBy>Hasan Ayık</cp:lastModifiedBy>
  <cp:revision>14</cp:revision>
  <dcterms:created xsi:type="dcterms:W3CDTF">2020-12-03T19:43:05Z</dcterms:created>
  <dcterms:modified xsi:type="dcterms:W3CDTF">2020-12-04T19:18:00Z</dcterms:modified>
</cp:coreProperties>
</file>