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305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2" r:id="rId46"/>
    <p:sldId id="303" r:id="rId47"/>
    <p:sldId id="304" r:id="rId4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92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9" Type="http://schemas.openxmlformats.org/officeDocument/2006/relationships/slide" Target="slides/slide38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34" Type="http://schemas.openxmlformats.org/officeDocument/2006/relationships/slide" Target="slides/slide33.xml" /><Relationship Id="rId42" Type="http://schemas.openxmlformats.org/officeDocument/2006/relationships/slide" Target="slides/slide41.xml" /><Relationship Id="rId47" Type="http://schemas.openxmlformats.org/officeDocument/2006/relationships/slide" Target="slides/slide46.xml" /><Relationship Id="rId50" Type="http://schemas.openxmlformats.org/officeDocument/2006/relationships/viewProps" Target="view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slide" Target="slides/slide32.xml" /><Relationship Id="rId38" Type="http://schemas.openxmlformats.org/officeDocument/2006/relationships/slide" Target="slides/slide37.xml" /><Relationship Id="rId46" Type="http://schemas.openxmlformats.org/officeDocument/2006/relationships/slide" Target="slides/slide45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slide" Target="slides/slide28.xml" /><Relationship Id="rId41" Type="http://schemas.openxmlformats.org/officeDocument/2006/relationships/slide" Target="slides/slide40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slide" Target="slides/slide31.xml" /><Relationship Id="rId37" Type="http://schemas.openxmlformats.org/officeDocument/2006/relationships/slide" Target="slides/slide36.xml" /><Relationship Id="rId40" Type="http://schemas.openxmlformats.org/officeDocument/2006/relationships/slide" Target="slides/slide39.xml" /><Relationship Id="rId45" Type="http://schemas.openxmlformats.org/officeDocument/2006/relationships/slide" Target="slides/slide44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36" Type="http://schemas.openxmlformats.org/officeDocument/2006/relationships/slide" Target="slides/slide35.xml" /><Relationship Id="rId49" Type="http://schemas.openxmlformats.org/officeDocument/2006/relationships/presProps" Target="presProp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slide" Target="slides/slide30.xml" /><Relationship Id="rId44" Type="http://schemas.openxmlformats.org/officeDocument/2006/relationships/slide" Target="slides/slide43.xml" /><Relationship Id="rId52" Type="http://schemas.openxmlformats.org/officeDocument/2006/relationships/tableStyles" Target="tableStyle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slide" Target="slides/slide29.xml" /><Relationship Id="rId35" Type="http://schemas.openxmlformats.org/officeDocument/2006/relationships/slide" Target="slides/slide34.xml" /><Relationship Id="rId43" Type="http://schemas.openxmlformats.org/officeDocument/2006/relationships/slide" Target="slides/slide42.xml" /><Relationship Id="rId48" Type="http://schemas.openxmlformats.org/officeDocument/2006/relationships/slide" Target="slides/slide47.xml" /><Relationship Id="rId8" Type="http://schemas.openxmlformats.org/officeDocument/2006/relationships/slide" Target="slides/slide7.xml" /><Relationship Id="rId51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/>
              <a:t>Asıl alt başlık stilini düzenlemek için tıklatın</a:t>
            </a:r>
            <a:endParaRPr kumimoji="0" lang="en-US"/>
          </a:p>
        </p:txBody>
      </p: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4.12.2020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4.12.2020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4.12.2020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4.12.2020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4.12.2020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4.12.2020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4.12.2020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4.12.2020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4.12.2020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4.12.2020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ek Köşesi Kesik ve Yuvarlatılmış Dikdörtgen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 Üçgen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4.12.2020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/>
              <a:t>Resim eklemek için simgeyi tıklatın</a:t>
            </a:r>
            <a:endParaRPr kumimoji="0" lang="en-US" dirty="0"/>
          </a:p>
        </p:txBody>
      </p:sp>
      <p:sp>
        <p:nvSpPr>
          <p:cNvPr id="10" name="9 Serbest Form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Serbest Form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/>
              <a:t>Asıl metin stillerini düzenlemek için tıklatın</a:t>
            </a:r>
          </a:p>
          <a:p>
            <a:pPr lvl="1" eaLnBrk="1" latinLnBrk="0" hangingPunct="1"/>
            <a:r>
              <a:rPr kumimoji="0" lang="tr-TR"/>
              <a:t>İkinci düzey</a:t>
            </a:r>
          </a:p>
          <a:p>
            <a:pPr lvl="2" eaLnBrk="1" latinLnBrk="0" hangingPunct="1"/>
            <a:r>
              <a:rPr kumimoji="0" lang="tr-TR"/>
              <a:t>Üçüncü düzey</a:t>
            </a:r>
          </a:p>
          <a:p>
            <a:pPr lvl="3" eaLnBrk="1" latinLnBrk="0" hangingPunct="1"/>
            <a:r>
              <a:rPr kumimoji="0" lang="tr-TR"/>
              <a:t>Dördüncü düzey</a:t>
            </a:r>
          </a:p>
          <a:p>
            <a:pPr lvl="4" eaLnBrk="1" latinLnBrk="0" hangingPunct="1"/>
            <a:r>
              <a:rPr kumimoji="0" lang="tr-TR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7945F53-E33C-4733-B46E-B6229D83E864}" type="datetimeFigureOut">
              <a:rPr lang="tr-TR" smtClean="0"/>
              <a:pPr/>
              <a:t>4.12.2020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2" name="1 Grup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Serbest Form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Serbest Form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7854696" cy="2571768"/>
          </a:xfrm>
        </p:spPr>
        <p:txBody>
          <a:bodyPr>
            <a:normAutofit/>
          </a:bodyPr>
          <a:lstStyle/>
          <a:p>
            <a:pPr algn="ctr"/>
            <a:r>
              <a:rPr lang="tr-TR" sz="4800" dirty="0">
                <a:latin typeface="TTKB Dik Temel Abece" pitchFamily="2" charset="-94"/>
              </a:rPr>
              <a:t>“t, T” SESİ </a:t>
            </a:r>
          </a:p>
          <a:p>
            <a:pPr algn="ctr"/>
            <a:r>
              <a:rPr lang="tr-TR" sz="4800" dirty="0">
                <a:latin typeface="TTKB Dik Temel Abece" pitchFamily="2" charset="-94"/>
              </a:rPr>
              <a:t>HECE , KELİME VE CÜMLELER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t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3428992" y="3500438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ti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i</a:t>
            </a: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t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3428992" y="3500438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 err="1">
                <a:latin typeface="TTKB Dik Temel Abece" pitchFamily="2" charset="-94"/>
              </a:rPr>
              <a:t>to</a:t>
            </a:r>
            <a:endParaRPr lang="tr-TR" sz="6600" dirty="0">
              <a:latin typeface="TTKB Dik Temel Abece" pitchFamily="2" charset="-94"/>
            </a:endParaRP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o</a:t>
            </a: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t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3428992" y="3500438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tu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u</a:t>
            </a: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7854696" cy="2571768"/>
          </a:xfrm>
        </p:spPr>
        <p:txBody>
          <a:bodyPr>
            <a:noAutofit/>
          </a:bodyPr>
          <a:lstStyle/>
          <a:p>
            <a:pPr algn="ctr"/>
            <a:r>
              <a:rPr lang="tr-TR" sz="13800" dirty="0">
                <a:latin typeface="TTKB Dik Temel Abece" pitchFamily="2" charset="-94"/>
              </a:rPr>
              <a:t>KELİMELER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et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3214678" y="3286124"/>
            <a:ext cx="3143272" cy="300039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et</a:t>
            </a:r>
            <a:r>
              <a:rPr lang="tr-TR" sz="6600" dirty="0">
                <a:solidFill>
                  <a:srgbClr val="FF0000"/>
                </a:solidFill>
                <a:latin typeface="TTKB Dik Temel Abece" pitchFamily="2" charset="-94"/>
              </a:rPr>
              <a:t>li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 err="1">
                <a:solidFill>
                  <a:srgbClr val="FF0000"/>
                </a:solidFill>
                <a:latin typeface="TTKB Dik Temel Abece" pitchFamily="2" charset="-94"/>
              </a:rPr>
              <a:t>li</a:t>
            </a:r>
            <a:endParaRPr lang="tr-TR" sz="66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al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3214678" y="3286124"/>
            <a:ext cx="3143272" cy="300039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solidFill>
                  <a:schemeClr val="bg1"/>
                </a:solidFill>
                <a:latin typeface="TTKB Dik Temel Abece" pitchFamily="2" charset="-94"/>
              </a:rPr>
              <a:t>al</a:t>
            </a:r>
            <a:r>
              <a:rPr lang="tr-TR" sz="6600" dirty="0">
                <a:solidFill>
                  <a:srgbClr val="FF0000"/>
                </a:solidFill>
                <a:latin typeface="TTKB Dik Temel Abece" pitchFamily="2" charset="-94"/>
              </a:rPr>
              <a:t>ta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solidFill>
                  <a:srgbClr val="FF0000"/>
                </a:solidFill>
                <a:latin typeface="TTKB Dik Temel Abece" pitchFamily="2" charset="-94"/>
              </a:rPr>
              <a:t>ta</a:t>
            </a: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ot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3214678" y="3286124"/>
            <a:ext cx="3143272" cy="300039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solidFill>
                  <a:schemeClr val="bg1"/>
                </a:solidFill>
                <a:latin typeface="TTKB Dik Temel Abece" pitchFamily="2" charset="-94"/>
              </a:rPr>
              <a:t>ot</a:t>
            </a:r>
            <a:r>
              <a:rPr lang="tr-TR" sz="6600" dirty="0">
                <a:solidFill>
                  <a:srgbClr val="FF0000"/>
                </a:solidFill>
                <a:latin typeface="TTKB Dik Temel Abece" pitchFamily="2" charset="-94"/>
              </a:rPr>
              <a:t>la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solidFill>
                  <a:srgbClr val="FF0000"/>
                </a:solidFill>
                <a:latin typeface="TTKB Dik Temel Abece" pitchFamily="2" charset="-94"/>
              </a:rPr>
              <a:t>la</a:t>
            </a: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ta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3214678" y="3286124"/>
            <a:ext cx="3143272" cy="300039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solidFill>
                  <a:schemeClr val="bg1"/>
                </a:solidFill>
                <a:latin typeface="TTKB Dik Temel Abece" pitchFamily="2" charset="-94"/>
              </a:rPr>
              <a:t>ta</a:t>
            </a:r>
            <a:r>
              <a:rPr lang="tr-TR" sz="6600" dirty="0">
                <a:solidFill>
                  <a:srgbClr val="FF0000"/>
                </a:solidFill>
                <a:latin typeface="TTKB Dik Temel Abece" pitchFamily="2" charset="-94"/>
              </a:rPr>
              <a:t>ne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solidFill>
                  <a:srgbClr val="FF0000"/>
                </a:solidFill>
                <a:latin typeface="TTKB Dik Temel Abece" pitchFamily="2" charset="-94"/>
              </a:rPr>
              <a:t>ne</a:t>
            </a: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ta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3214678" y="3286124"/>
            <a:ext cx="3143272" cy="300039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solidFill>
                  <a:schemeClr val="bg1"/>
                </a:solidFill>
                <a:latin typeface="TTKB Dik Temel Abece" pitchFamily="2" charset="-94"/>
              </a:rPr>
              <a:t>tak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solidFill>
                  <a:srgbClr val="FF0000"/>
                </a:solidFill>
                <a:latin typeface="TTKB Dik Temel Abece" pitchFamily="2" charset="-94"/>
              </a:rPr>
              <a:t>k</a:t>
            </a: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ta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3214678" y="3286124"/>
            <a:ext cx="3143272" cy="300039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solidFill>
                  <a:schemeClr val="bg1"/>
                </a:solidFill>
                <a:latin typeface="TTKB Dik Temel Abece" pitchFamily="2" charset="-94"/>
              </a:rPr>
              <a:t>tat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solidFill>
                  <a:srgbClr val="FF0000"/>
                </a:solidFill>
                <a:latin typeface="TTKB Dik Temel Abece" pitchFamily="2" charset="-94"/>
              </a:rPr>
              <a:t>t</a:t>
            </a: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7854696" cy="2571768"/>
          </a:xfrm>
        </p:spPr>
        <p:txBody>
          <a:bodyPr>
            <a:noAutofit/>
          </a:bodyPr>
          <a:lstStyle/>
          <a:p>
            <a:pPr algn="ctr"/>
            <a:r>
              <a:rPr lang="tr-TR" sz="16600" dirty="0">
                <a:latin typeface="TTKB Dik Temel Abece" pitchFamily="2" charset="-94"/>
              </a:rPr>
              <a:t>HECELER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o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3214678" y="3286124"/>
            <a:ext cx="3143272" cy="300039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solidFill>
                  <a:schemeClr val="bg1"/>
                </a:solidFill>
                <a:latin typeface="TTKB Dik Temel Abece" pitchFamily="2" charset="-94"/>
              </a:rPr>
              <a:t>o</a:t>
            </a:r>
            <a:r>
              <a:rPr lang="tr-TR" sz="6600" dirty="0">
                <a:solidFill>
                  <a:srgbClr val="FF0000"/>
                </a:solidFill>
                <a:latin typeface="TTKB Dik Temel Abece" pitchFamily="2" charset="-94"/>
              </a:rPr>
              <a:t>tu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solidFill>
                  <a:srgbClr val="FF0000"/>
                </a:solidFill>
                <a:latin typeface="TTKB Dik Temel Abece" pitchFamily="2" charset="-94"/>
              </a:rPr>
              <a:t>tu</a:t>
            </a: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tu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3214678" y="3286124"/>
            <a:ext cx="3143272" cy="300039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chemeClr val="bg1"/>
                </a:solidFill>
                <a:latin typeface="TTKB Dik Temel Abece" pitchFamily="2" charset="-94"/>
              </a:rPr>
              <a:t>tut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solidFill>
                  <a:srgbClr val="FF0000"/>
                </a:solidFill>
                <a:latin typeface="TTKB Dik Temel Abece" pitchFamily="2" charset="-94"/>
              </a:rPr>
              <a:t>t</a:t>
            </a: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tut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3214678" y="3286124"/>
            <a:ext cx="3143272" cy="300039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chemeClr val="bg1"/>
                </a:solidFill>
                <a:latin typeface="TTKB Dik Temel Abece" pitchFamily="2" charset="-94"/>
              </a:rPr>
              <a:t>tut</a:t>
            </a:r>
            <a:r>
              <a:rPr lang="tr-TR" sz="6600" b="1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 err="1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endParaRPr lang="tr-TR" sz="66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tat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3214678" y="3286124"/>
            <a:ext cx="3143272" cy="300039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chemeClr val="bg1"/>
                </a:solidFill>
                <a:latin typeface="TTKB Dik Temel Abece" pitchFamily="2" charset="-94"/>
              </a:rPr>
              <a:t>tat</a:t>
            </a:r>
            <a:r>
              <a:rPr lang="tr-TR" sz="6600" b="1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 err="1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endParaRPr lang="tr-TR" sz="66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tek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3214678" y="3286124"/>
            <a:ext cx="3143272" cy="300039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chemeClr val="bg1"/>
                </a:solidFill>
                <a:latin typeface="TTKB Dik Temel Abece" pitchFamily="2" charset="-94"/>
              </a:rPr>
              <a:t>tek</a:t>
            </a:r>
            <a:r>
              <a:rPr lang="tr-TR" sz="6600" b="1" dirty="0">
                <a:solidFill>
                  <a:srgbClr val="FF0000"/>
                </a:solidFill>
                <a:latin typeface="TTKB Dik Temel Abece" pitchFamily="2" charset="-94"/>
              </a:rPr>
              <a:t>me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 err="1">
                <a:solidFill>
                  <a:srgbClr val="FF0000"/>
                </a:solidFill>
                <a:latin typeface="TTKB Dik Temel Abece" pitchFamily="2" charset="-94"/>
              </a:rPr>
              <a:t>me</a:t>
            </a:r>
            <a:endParaRPr lang="tr-TR" sz="66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A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3214678" y="3286124"/>
            <a:ext cx="3143272" cy="300039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chemeClr val="bg1"/>
                </a:solidFill>
                <a:latin typeface="TTKB Dik Temel Abece" pitchFamily="2" charset="-94"/>
              </a:rPr>
              <a:t>A</a:t>
            </a:r>
            <a:r>
              <a:rPr lang="tr-TR" sz="6600" b="1" dirty="0">
                <a:solidFill>
                  <a:srgbClr val="FF0000"/>
                </a:solidFill>
                <a:latin typeface="TTKB Dik Temel Abece" pitchFamily="2" charset="-94"/>
              </a:rPr>
              <a:t>ta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solidFill>
                  <a:srgbClr val="FF0000"/>
                </a:solidFill>
                <a:latin typeface="TTKB Dik Temel Abece" pitchFamily="2" charset="-94"/>
              </a:rPr>
              <a:t>ta</a:t>
            </a: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la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3214678" y="3286124"/>
            <a:ext cx="3143272" cy="300039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b="1" dirty="0" err="1">
                <a:solidFill>
                  <a:schemeClr val="bg1"/>
                </a:solidFill>
                <a:latin typeface="TTKB Dik Temel Abece" pitchFamily="2" charset="-94"/>
              </a:rPr>
              <a:t>lat</a:t>
            </a:r>
            <a:endParaRPr lang="tr-TR" sz="6600" b="1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solidFill>
                  <a:srgbClr val="FF0000"/>
                </a:solidFill>
                <a:latin typeface="TTKB Dik Temel Abece" pitchFamily="2" charset="-94"/>
              </a:rPr>
              <a:t>t</a:t>
            </a: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Ta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3214678" y="3286124"/>
            <a:ext cx="3143272" cy="300039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chemeClr val="bg1"/>
                </a:solidFill>
                <a:latin typeface="TTKB Dik Temel Abece" pitchFamily="2" charset="-94"/>
              </a:rPr>
              <a:t>Ta</a:t>
            </a:r>
            <a:r>
              <a:rPr lang="tr-TR" sz="6600" b="1" dirty="0">
                <a:solidFill>
                  <a:srgbClr val="FF0000"/>
                </a:solidFill>
                <a:latin typeface="TTKB Dik Temel Abece" pitchFamily="2" charset="-94"/>
              </a:rPr>
              <a:t>lat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 err="1">
                <a:solidFill>
                  <a:srgbClr val="FF0000"/>
                </a:solidFill>
                <a:latin typeface="TTKB Dik Temel Abece" pitchFamily="2" charset="-94"/>
              </a:rPr>
              <a:t>lat</a:t>
            </a:r>
            <a:endParaRPr lang="tr-TR" sz="66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an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3214678" y="3286124"/>
            <a:ext cx="3143272" cy="300039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chemeClr val="bg1"/>
                </a:solidFill>
                <a:latin typeface="TTKB Dik Temel Abece" pitchFamily="2" charset="-94"/>
              </a:rPr>
              <a:t>an</a:t>
            </a:r>
            <a:r>
              <a:rPr lang="tr-TR" sz="6600" b="1" dirty="0">
                <a:solidFill>
                  <a:srgbClr val="FF0000"/>
                </a:solidFill>
                <a:latin typeface="TTKB Dik Temel Abece" pitchFamily="2" charset="-94"/>
              </a:rPr>
              <a:t>lat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 err="1">
                <a:solidFill>
                  <a:srgbClr val="FF0000"/>
                </a:solidFill>
                <a:latin typeface="TTKB Dik Temel Abece" pitchFamily="2" charset="-94"/>
              </a:rPr>
              <a:t>lat</a:t>
            </a:r>
            <a:endParaRPr lang="tr-TR" sz="66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 err="1">
                <a:latin typeface="TTKB Dik Temel Abece" pitchFamily="2" charset="-94"/>
              </a:rPr>
              <a:t>le</a:t>
            </a:r>
            <a:endParaRPr lang="tr-TR" sz="6600" dirty="0">
              <a:latin typeface="TTKB Dik Temel Abece" pitchFamily="2" charset="-94"/>
            </a:endParaRPr>
          </a:p>
        </p:txBody>
      </p:sp>
      <p:sp>
        <p:nvSpPr>
          <p:cNvPr id="7" name="6 8-Nokta Yıldız"/>
          <p:cNvSpPr/>
          <p:nvPr/>
        </p:nvSpPr>
        <p:spPr>
          <a:xfrm>
            <a:off x="3214678" y="3286124"/>
            <a:ext cx="3143272" cy="300039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b="1" dirty="0" err="1">
                <a:solidFill>
                  <a:schemeClr val="bg1"/>
                </a:solidFill>
                <a:latin typeface="TTKB Dik Temel Abece" pitchFamily="2" charset="-94"/>
              </a:rPr>
              <a:t>let</a:t>
            </a:r>
            <a:endParaRPr lang="tr-TR" sz="6600" b="1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solidFill>
                  <a:srgbClr val="FF0000"/>
                </a:solidFill>
                <a:latin typeface="TTKB Dik Temel Abece" pitchFamily="2" charset="-94"/>
              </a:rPr>
              <a:t>t</a:t>
            </a: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a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3428992" y="3500438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at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t</a:t>
            </a: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at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3214678" y="3286124"/>
            <a:ext cx="3143272" cy="300039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chemeClr val="bg1"/>
                </a:solidFill>
                <a:latin typeface="TTKB Dik Temel Abece" pitchFamily="2" charset="-94"/>
              </a:rPr>
              <a:t>at</a:t>
            </a:r>
            <a:r>
              <a:rPr lang="tr-TR" sz="6600" b="1" dirty="0">
                <a:solidFill>
                  <a:srgbClr val="FF0000"/>
                </a:solidFill>
                <a:latin typeface="TTKB Dik Temel Abece" pitchFamily="2" charset="-94"/>
              </a:rPr>
              <a:t>let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 err="1">
                <a:solidFill>
                  <a:srgbClr val="FF0000"/>
                </a:solidFill>
                <a:latin typeface="TTKB Dik Temel Abece" pitchFamily="2" charset="-94"/>
              </a:rPr>
              <a:t>let</a:t>
            </a:r>
            <a:endParaRPr lang="tr-TR" sz="66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 err="1">
                <a:latin typeface="TTKB Dik Temel Abece" pitchFamily="2" charset="-94"/>
              </a:rPr>
              <a:t>te</a:t>
            </a:r>
            <a:endParaRPr lang="tr-TR" sz="6600" dirty="0">
              <a:latin typeface="TTKB Dik Temel Abece" pitchFamily="2" charset="-94"/>
            </a:endParaRPr>
          </a:p>
        </p:txBody>
      </p:sp>
      <p:sp>
        <p:nvSpPr>
          <p:cNvPr id="7" name="6 8-Nokta Yıldız"/>
          <p:cNvSpPr/>
          <p:nvPr/>
        </p:nvSpPr>
        <p:spPr>
          <a:xfrm>
            <a:off x="3214678" y="3286124"/>
            <a:ext cx="3143272" cy="300039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chemeClr val="bg1"/>
                </a:solidFill>
                <a:latin typeface="TTKB Dik Temel Abece" pitchFamily="2" charset="-94"/>
              </a:rPr>
              <a:t>tem</a:t>
            </a:r>
            <a:endParaRPr lang="tr-TR" sz="6600" b="1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solidFill>
                  <a:srgbClr val="FF0000"/>
                </a:solidFill>
                <a:latin typeface="TTKB Dik Temel Abece" pitchFamily="2" charset="-94"/>
              </a:rPr>
              <a:t>m</a:t>
            </a: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Mel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2857488" y="3286124"/>
            <a:ext cx="4143404" cy="300039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chemeClr val="bg1"/>
                </a:solidFill>
                <a:latin typeface="TTKB Dik Temel Abece" pitchFamily="2" charset="-94"/>
              </a:rPr>
              <a:t>Mel</a:t>
            </a:r>
            <a:r>
              <a:rPr lang="tr-TR" sz="6600" b="1" dirty="0">
                <a:solidFill>
                  <a:srgbClr val="FF0000"/>
                </a:solidFill>
                <a:latin typeface="TTKB Dik Temel Abece" pitchFamily="2" charset="-94"/>
              </a:rPr>
              <a:t>tem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solidFill>
                  <a:srgbClr val="FF0000"/>
                </a:solidFill>
                <a:latin typeface="TTKB Dik Temel Abece" pitchFamily="2" charset="-94"/>
              </a:rPr>
              <a:t>tem</a:t>
            </a: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 err="1">
                <a:latin typeface="TTKB Dik Temel Abece" pitchFamily="2" charset="-94"/>
              </a:rPr>
              <a:t>li</a:t>
            </a:r>
            <a:endParaRPr lang="tr-TR" sz="6600" dirty="0">
              <a:latin typeface="TTKB Dik Temel Abece" pitchFamily="2" charset="-94"/>
            </a:endParaRPr>
          </a:p>
        </p:txBody>
      </p:sp>
      <p:sp>
        <p:nvSpPr>
          <p:cNvPr id="7" name="6 8-Nokta Yıldız"/>
          <p:cNvSpPr/>
          <p:nvPr/>
        </p:nvSpPr>
        <p:spPr>
          <a:xfrm>
            <a:off x="2857488" y="3286124"/>
            <a:ext cx="4143404" cy="300039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b="1" dirty="0" err="1">
                <a:solidFill>
                  <a:schemeClr val="bg1"/>
                </a:solidFill>
                <a:latin typeface="TTKB Dik Temel Abece" pitchFamily="2" charset="-94"/>
              </a:rPr>
              <a:t>lit</a:t>
            </a:r>
            <a:endParaRPr lang="tr-TR" sz="6600" b="1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solidFill>
                  <a:srgbClr val="FF0000"/>
                </a:solidFill>
                <a:latin typeface="TTKB Dik Temel Abece" pitchFamily="2" charset="-94"/>
              </a:rPr>
              <a:t>t</a:t>
            </a: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ki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2857488" y="3286124"/>
            <a:ext cx="4143404" cy="300039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chemeClr val="bg1"/>
                </a:solidFill>
                <a:latin typeface="TTKB Dik Temel Abece" pitchFamily="2" charset="-94"/>
              </a:rPr>
              <a:t>ki</a:t>
            </a:r>
            <a:r>
              <a:rPr lang="tr-TR" sz="6600" b="1" dirty="0">
                <a:solidFill>
                  <a:srgbClr val="FF0000"/>
                </a:solidFill>
                <a:latin typeface="TTKB Dik Temel Abece" pitchFamily="2" charset="-94"/>
              </a:rPr>
              <a:t>lit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 err="1">
                <a:solidFill>
                  <a:srgbClr val="FF0000"/>
                </a:solidFill>
                <a:latin typeface="TTKB Dik Temel Abece" pitchFamily="2" charset="-94"/>
              </a:rPr>
              <a:t>lit</a:t>
            </a:r>
            <a:endParaRPr lang="tr-TR" sz="66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 err="1">
                <a:latin typeface="TTKB Dik Temel Abece" pitchFamily="2" charset="-94"/>
              </a:rPr>
              <a:t>ku</a:t>
            </a:r>
            <a:endParaRPr lang="tr-TR" sz="6600" dirty="0">
              <a:latin typeface="TTKB Dik Temel Abece" pitchFamily="2" charset="-94"/>
            </a:endParaRPr>
          </a:p>
        </p:txBody>
      </p:sp>
      <p:sp>
        <p:nvSpPr>
          <p:cNvPr id="7" name="6 8-Nokta Yıldız"/>
          <p:cNvSpPr/>
          <p:nvPr/>
        </p:nvSpPr>
        <p:spPr>
          <a:xfrm>
            <a:off x="2857488" y="3286124"/>
            <a:ext cx="4143404" cy="300039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chemeClr val="bg1"/>
                </a:solidFill>
                <a:latin typeface="TTKB Dik Temel Abece" pitchFamily="2" charset="-94"/>
              </a:rPr>
              <a:t>ku</a:t>
            </a:r>
            <a:r>
              <a:rPr lang="tr-TR" sz="6600" b="1" dirty="0">
                <a:solidFill>
                  <a:srgbClr val="FF0000"/>
                </a:solidFill>
                <a:latin typeface="TTKB Dik Temel Abece" pitchFamily="2" charset="-94"/>
              </a:rPr>
              <a:t>tu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solidFill>
                  <a:srgbClr val="FF0000"/>
                </a:solidFill>
                <a:latin typeface="TTKB Dik Temel Abece" pitchFamily="2" charset="-94"/>
              </a:rPr>
              <a:t>tu</a:t>
            </a: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ta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2714612" y="3286124"/>
            <a:ext cx="4143404" cy="300039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chemeClr val="bg1"/>
                </a:solidFill>
                <a:latin typeface="TTKB Dik Temel Abece" pitchFamily="2" charset="-94"/>
              </a:rPr>
              <a:t>tak</a:t>
            </a:r>
            <a:endParaRPr lang="tr-TR" sz="6600" b="1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solidFill>
                  <a:srgbClr val="FF0000"/>
                </a:solidFill>
                <a:latin typeface="TTKB Dik Temel Abece" pitchFamily="2" charset="-94"/>
              </a:rPr>
              <a:t>k</a:t>
            </a: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tak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2714612" y="3286124"/>
            <a:ext cx="4143404" cy="300039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chemeClr val="bg1"/>
                </a:solidFill>
                <a:latin typeface="TTKB Dik Temel Abece" pitchFamily="2" charset="-94"/>
              </a:rPr>
              <a:t>tak</a:t>
            </a:r>
            <a:r>
              <a:rPr lang="tr-TR" sz="6600" b="1" dirty="0">
                <a:solidFill>
                  <a:srgbClr val="FF0000"/>
                </a:solidFill>
                <a:latin typeface="TTKB Dik Temel Abece" pitchFamily="2" charset="-94"/>
              </a:rPr>
              <a:t>la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solidFill>
                  <a:srgbClr val="FF0000"/>
                </a:solidFill>
                <a:latin typeface="TTKB Dik Temel Abece" pitchFamily="2" charset="-94"/>
              </a:rPr>
              <a:t>la</a:t>
            </a: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 err="1">
                <a:latin typeface="TTKB Dik Temel Abece" pitchFamily="2" charset="-94"/>
              </a:rPr>
              <a:t>to</a:t>
            </a:r>
            <a:endParaRPr lang="tr-TR" sz="6600" dirty="0">
              <a:latin typeface="TTKB Dik Temel Abece" pitchFamily="2" charset="-94"/>
            </a:endParaRPr>
          </a:p>
        </p:txBody>
      </p:sp>
      <p:sp>
        <p:nvSpPr>
          <p:cNvPr id="7" name="6 8-Nokta Yıldız"/>
          <p:cNvSpPr/>
          <p:nvPr/>
        </p:nvSpPr>
        <p:spPr>
          <a:xfrm>
            <a:off x="2714612" y="3286124"/>
            <a:ext cx="4143404" cy="300039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chemeClr val="bg1"/>
                </a:solidFill>
                <a:latin typeface="TTKB Dik Temel Abece" pitchFamily="2" charset="-94"/>
              </a:rPr>
              <a:t>to</a:t>
            </a:r>
            <a:r>
              <a:rPr lang="tr-TR" sz="6600" b="1" dirty="0">
                <a:solidFill>
                  <a:srgbClr val="FF0000"/>
                </a:solidFill>
                <a:latin typeface="TTKB Dik Temel Abece" pitchFamily="2" charset="-94"/>
              </a:rPr>
              <a:t>ka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 err="1">
                <a:solidFill>
                  <a:srgbClr val="FF0000"/>
                </a:solidFill>
                <a:latin typeface="TTKB Dik Temel Abece" pitchFamily="2" charset="-94"/>
              </a:rPr>
              <a:t>ka</a:t>
            </a:r>
            <a:endParaRPr lang="tr-TR" sz="66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Ut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2714612" y="3286124"/>
            <a:ext cx="4143404" cy="300039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chemeClr val="bg1"/>
                </a:solidFill>
                <a:latin typeface="TTKB Dik Temel Abece" pitchFamily="2" charset="-94"/>
              </a:rPr>
              <a:t>Ut</a:t>
            </a:r>
            <a:r>
              <a:rPr lang="tr-TR" sz="6600" b="1" dirty="0">
                <a:solidFill>
                  <a:srgbClr val="FF0000"/>
                </a:solidFill>
                <a:latin typeface="TTKB Dik Temel Abece" pitchFamily="2" charset="-94"/>
              </a:rPr>
              <a:t>ku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 err="1">
                <a:solidFill>
                  <a:srgbClr val="FF0000"/>
                </a:solidFill>
                <a:latin typeface="TTKB Dik Temel Abece" pitchFamily="2" charset="-94"/>
              </a:rPr>
              <a:t>ku</a:t>
            </a:r>
            <a:endParaRPr lang="tr-TR" sz="66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e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3428992" y="3500438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et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t</a:t>
            </a: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 err="1">
                <a:latin typeface="TTKB Dik Temel Abece" pitchFamily="2" charset="-94"/>
              </a:rPr>
              <a:t>te</a:t>
            </a:r>
            <a:endParaRPr lang="tr-TR" sz="6600" dirty="0">
              <a:latin typeface="TTKB Dik Temel Abece" pitchFamily="2" charset="-94"/>
            </a:endParaRPr>
          </a:p>
        </p:txBody>
      </p:sp>
      <p:sp>
        <p:nvSpPr>
          <p:cNvPr id="7" name="6 8-Nokta Yıldız"/>
          <p:cNvSpPr/>
          <p:nvPr/>
        </p:nvSpPr>
        <p:spPr>
          <a:xfrm>
            <a:off x="2714612" y="3286124"/>
            <a:ext cx="4143404" cy="300039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chemeClr val="bg1"/>
                </a:solidFill>
                <a:latin typeface="TTKB Dik Temel Abece" pitchFamily="2" charset="-94"/>
              </a:rPr>
              <a:t>tek</a:t>
            </a:r>
            <a:endParaRPr lang="tr-TR" sz="6600" b="1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solidFill>
                  <a:srgbClr val="FF0000"/>
                </a:solidFill>
                <a:latin typeface="TTKB Dik Temel Abece" pitchFamily="2" charset="-94"/>
              </a:rPr>
              <a:t>k</a:t>
            </a: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e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2714612" y="3286124"/>
            <a:ext cx="4143404" cy="300039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chemeClr val="bg1"/>
                </a:solidFill>
                <a:latin typeface="TTKB Dik Temel Abece" pitchFamily="2" charset="-94"/>
              </a:rPr>
              <a:t>e</a:t>
            </a:r>
            <a:r>
              <a:rPr lang="tr-TR" sz="6600" b="1" dirty="0">
                <a:solidFill>
                  <a:srgbClr val="FF0000"/>
                </a:solidFill>
                <a:latin typeface="TTKB Dik Temel Abece" pitchFamily="2" charset="-94"/>
              </a:rPr>
              <a:t>tek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solidFill>
                  <a:srgbClr val="FF0000"/>
                </a:solidFill>
                <a:latin typeface="TTKB Dik Temel Abece" pitchFamily="2" charset="-94"/>
              </a:rPr>
              <a:t>tek</a:t>
            </a: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u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2714612" y="3286124"/>
            <a:ext cx="4143404" cy="300039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chemeClr val="bg1"/>
                </a:solidFill>
                <a:latin typeface="TTKB Dik Temel Abece" pitchFamily="2" charset="-94"/>
              </a:rPr>
              <a:t>u</a:t>
            </a:r>
            <a:r>
              <a:rPr lang="tr-TR" sz="6600" b="1" dirty="0">
                <a:solidFill>
                  <a:srgbClr val="00B0F0"/>
                </a:solidFill>
                <a:latin typeface="TTKB Dik Temel Abece" pitchFamily="2" charset="-94"/>
              </a:rPr>
              <a:t>nut</a:t>
            </a:r>
            <a:r>
              <a:rPr lang="tr-TR" sz="6600" b="1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 err="1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endParaRPr lang="tr-TR" sz="66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8 8-Nokta Yıldız"/>
          <p:cNvSpPr/>
          <p:nvPr/>
        </p:nvSpPr>
        <p:spPr>
          <a:xfrm>
            <a:off x="3786182" y="928670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 err="1">
                <a:solidFill>
                  <a:srgbClr val="00B0F0"/>
                </a:solidFill>
                <a:latin typeface="TTKB Dik Temel Abece" pitchFamily="2" charset="-94"/>
              </a:rPr>
              <a:t>nut</a:t>
            </a:r>
            <a:endParaRPr lang="tr-TR" sz="6600" dirty="0">
              <a:solidFill>
                <a:srgbClr val="00B0F0"/>
              </a:solidFill>
              <a:latin typeface="TTKB Dik Temel Abece" pitchFamily="2" charset="-94"/>
            </a:endParaRPr>
          </a:p>
        </p:txBody>
      </p:sp>
      <p:cxnSp>
        <p:nvCxnSpPr>
          <p:cNvPr id="13" name="12 Düz Ok Bağlayıcısı"/>
          <p:cNvCxnSpPr>
            <a:endCxn id="7" idx="6"/>
          </p:cNvCxnSpPr>
          <p:nvPr/>
        </p:nvCxnSpPr>
        <p:spPr>
          <a:xfrm rot="16200000" flipH="1">
            <a:off x="4518422" y="3018231"/>
            <a:ext cx="500065" cy="3571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at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2714612" y="3286124"/>
            <a:ext cx="4143404" cy="300039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chemeClr val="bg1"/>
                </a:solidFill>
                <a:latin typeface="TTKB Dik Temel Abece" pitchFamily="2" charset="-94"/>
              </a:rPr>
              <a:t>at</a:t>
            </a:r>
            <a:r>
              <a:rPr lang="tr-TR" sz="6600" b="1" dirty="0">
                <a:solidFill>
                  <a:srgbClr val="00B0F0"/>
                </a:solidFill>
                <a:latin typeface="TTKB Dik Temel Abece" pitchFamily="2" charset="-94"/>
              </a:rPr>
              <a:t>la</a:t>
            </a:r>
            <a:r>
              <a:rPr lang="tr-TR" sz="6600" b="1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 err="1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endParaRPr lang="tr-TR" sz="66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8 8-Nokta Yıldız"/>
          <p:cNvSpPr/>
          <p:nvPr/>
        </p:nvSpPr>
        <p:spPr>
          <a:xfrm>
            <a:off x="3786182" y="928670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solidFill>
                  <a:srgbClr val="00B0F0"/>
                </a:solidFill>
                <a:latin typeface="TTKB Dik Temel Abece" pitchFamily="2" charset="-94"/>
              </a:rPr>
              <a:t>la</a:t>
            </a:r>
          </a:p>
        </p:txBody>
      </p:sp>
      <p:cxnSp>
        <p:nvCxnSpPr>
          <p:cNvPr id="13" name="12 Düz Ok Bağlayıcısı"/>
          <p:cNvCxnSpPr>
            <a:endCxn id="7" idx="6"/>
          </p:cNvCxnSpPr>
          <p:nvPr/>
        </p:nvCxnSpPr>
        <p:spPr>
          <a:xfrm rot="16200000" flipH="1">
            <a:off x="4518422" y="3018231"/>
            <a:ext cx="500065" cy="3571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kut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2714612" y="3286124"/>
            <a:ext cx="4143404" cy="300039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chemeClr val="bg1"/>
                </a:solidFill>
                <a:latin typeface="TTKB Dik Temel Abece" pitchFamily="2" charset="-94"/>
              </a:rPr>
              <a:t>kut</a:t>
            </a:r>
            <a:r>
              <a:rPr lang="tr-TR" sz="6600" b="1" dirty="0">
                <a:solidFill>
                  <a:srgbClr val="00B0F0"/>
                </a:solidFill>
                <a:latin typeface="TTKB Dik Temel Abece" pitchFamily="2" charset="-94"/>
              </a:rPr>
              <a:t>la</a:t>
            </a:r>
            <a:r>
              <a:rPr lang="tr-TR" sz="6600" b="1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 err="1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endParaRPr lang="tr-TR" sz="66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8 8-Nokta Yıldız"/>
          <p:cNvSpPr/>
          <p:nvPr/>
        </p:nvSpPr>
        <p:spPr>
          <a:xfrm>
            <a:off x="3786182" y="928670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solidFill>
                  <a:srgbClr val="00B0F0"/>
                </a:solidFill>
                <a:latin typeface="TTKB Dik Temel Abece" pitchFamily="2" charset="-94"/>
              </a:rPr>
              <a:t>la</a:t>
            </a:r>
          </a:p>
        </p:txBody>
      </p:sp>
      <p:cxnSp>
        <p:nvCxnSpPr>
          <p:cNvPr id="13" name="12 Düz Ok Bağlayıcısı"/>
          <p:cNvCxnSpPr>
            <a:endCxn id="7" idx="6"/>
          </p:cNvCxnSpPr>
          <p:nvPr/>
        </p:nvCxnSpPr>
        <p:spPr>
          <a:xfrm rot="16200000" flipH="1">
            <a:off x="4518422" y="3018231"/>
            <a:ext cx="500065" cy="3571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7854696" cy="2571768"/>
          </a:xfrm>
        </p:spPr>
        <p:txBody>
          <a:bodyPr>
            <a:noAutofit/>
          </a:bodyPr>
          <a:lstStyle/>
          <a:p>
            <a:pPr algn="ctr"/>
            <a:r>
              <a:rPr lang="tr-TR" sz="11500" dirty="0">
                <a:latin typeface="TTKB Dik Temel Abece" pitchFamily="2" charset="-94"/>
              </a:rPr>
              <a:t>CÜMLELER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115" name="Group 26"/>
          <p:cNvGrpSpPr>
            <a:grpSpLocks/>
          </p:cNvGrpSpPr>
          <p:nvPr/>
        </p:nvGrpSpPr>
        <p:grpSpPr bwMode="auto">
          <a:xfrm>
            <a:off x="428596" y="1328702"/>
            <a:ext cx="8429652" cy="857256"/>
            <a:chOff x="1080" y="2622"/>
            <a:chExt cx="10425" cy="737"/>
          </a:xfrm>
        </p:grpSpPr>
        <p:grpSp>
          <p:nvGrpSpPr>
            <p:cNvPr id="9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2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3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0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1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2129" name="Rectangle 81"/>
          <p:cNvSpPr>
            <a:spLocks noChangeArrowheads="1"/>
          </p:cNvSpPr>
          <p:nvPr/>
        </p:nvSpPr>
        <p:spPr bwMode="auto">
          <a:xfrm>
            <a:off x="0" y="118582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Talat  iki kutu tut. 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0" name="Group 26"/>
          <p:cNvGrpSpPr>
            <a:grpSpLocks/>
          </p:cNvGrpSpPr>
          <p:nvPr/>
        </p:nvGrpSpPr>
        <p:grpSpPr bwMode="auto">
          <a:xfrm>
            <a:off x="214282" y="2786058"/>
            <a:ext cx="8429652" cy="857256"/>
            <a:chOff x="1080" y="2622"/>
            <a:chExt cx="10425" cy="737"/>
          </a:xfrm>
        </p:grpSpPr>
        <p:grpSp>
          <p:nvGrpSpPr>
            <p:cNvPr id="91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94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95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92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93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96" name="Rectangle 81"/>
          <p:cNvSpPr>
            <a:spLocks noChangeArrowheads="1"/>
          </p:cNvSpPr>
          <p:nvPr/>
        </p:nvSpPr>
        <p:spPr bwMode="auto">
          <a:xfrm>
            <a:off x="0" y="2643182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Ata  atlet  al. 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138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Utku</a:t>
            </a: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onu  tutma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9" grpId="0"/>
      <p:bldP spid="96" grpId="0"/>
      <p:bldP spid="14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428596" y="1328702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2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3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0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1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2129" name="Rectangle 81"/>
          <p:cNvSpPr>
            <a:spLocks noChangeArrowheads="1"/>
          </p:cNvSpPr>
          <p:nvPr/>
        </p:nvSpPr>
        <p:spPr bwMode="auto">
          <a:xfrm>
            <a:off x="0" y="118582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Mine  anlat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214282" y="2786058"/>
            <a:ext cx="8429652" cy="857256"/>
            <a:chOff x="1080" y="2622"/>
            <a:chExt cx="10425" cy="737"/>
          </a:xfrm>
        </p:grpSpPr>
        <p:grpSp>
          <p:nvGrpSpPr>
            <p:cNvPr id="5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94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95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92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93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96" name="Rectangle 81"/>
          <p:cNvSpPr>
            <a:spLocks noChangeArrowheads="1"/>
          </p:cNvSpPr>
          <p:nvPr/>
        </p:nvSpPr>
        <p:spPr bwMode="auto">
          <a:xfrm>
            <a:off x="0" y="2643182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lang="tr-TR" sz="6000" dirty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Melike   ona   anlat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7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Meltem</a:t>
            </a:r>
            <a:r>
              <a:rPr kumimoji="0" lang="tr-TR" sz="60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tane  tane anlat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tr-TR" sz="6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9" grpId="0"/>
      <p:bldP spid="96" grpId="0"/>
      <p:bldP spid="1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i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3428992" y="3500438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it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t</a:t>
            </a: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o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3428992" y="3500438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ot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t</a:t>
            </a: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u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3428992" y="3500438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ut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t</a:t>
            </a: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t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3428992" y="3500438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ta</a:t>
            </a: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a</a:t>
            </a: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8-Nokta Yıldız"/>
          <p:cNvSpPr/>
          <p:nvPr/>
        </p:nvSpPr>
        <p:spPr>
          <a:xfrm>
            <a:off x="1214414" y="785794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t</a:t>
            </a:r>
          </a:p>
        </p:txBody>
      </p:sp>
      <p:sp>
        <p:nvSpPr>
          <p:cNvPr id="7" name="6 8-Nokta Yıldız"/>
          <p:cNvSpPr/>
          <p:nvPr/>
        </p:nvSpPr>
        <p:spPr>
          <a:xfrm>
            <a:off x="3428992" y="3500438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 err="1">
                <a:latin typeface="TTKB Dik Temel Abece" pitchFamily="2" charset="-94"/>
              </a:rPr>
              <a:t>te</a:t>
            </a:r>
            <a:endParaRPr lang="tr-TR" sz="6600" dirty="0">
              <a:latin typeface="TTKB Dik Temel Abece" pitchFamily="2" charset="-94"/>
            </a:endParaRPr>
          </a:p>
        </p:txBody>
      </p:sp>
      <p:sp>
        <p:nvSpPr>
          <p:cNvPr id="8" name="7 8-Nokta Yıldız"/>
          <p:cNvSpPr/>
          <p:nvPr/>
        </p:nvSpPr>
        <p:spPr>
          <a:xfrm>
            <a:off x="6286512" y="857232"/>
            <a:ext cx="2214578" cy="1928826"/>
          </a:xfrm>
          <a:prstGeom prst="star8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6600" dirty="0">
                <a:latin typeface="TTKB Dik Temel Abece" pitchFamily="2" charset="-94"/>
              </a:rPr>
              <a:t>e</a:t>
            </a:r>
          </a:p>
        </p:txBody>
      </p:sp>
      <p:cxnSp>
        <p:nvCxnSpPr>
          <p:cNvPr id="10" name="9 Düz Ok Bağlayıcısı"/>
          <p:cNvCxnSpPr/>
          <p:nvPr/>
        </p:nvCxnSpPr>
        <p:spPr>
          <a:xfrm rot="16200000" flipH="1">
            <a:off x="2857488" y="271462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5464975" y="260746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121</TotalTime>
  <Words>212</Words>
  <Application>Microsoft Office PowerPoint</Application>
  <PresentationFormat>Ekran Gösterisi (4:3)</PresentationFormat>
  <Paragraphs>178</Paragraphs>
  <Slides>47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47</vt:i4>
      </vt:variant>
    </vt:vector>
  </HeadingPairs>
  <TitlesOfParts>
    <vt:vector size="48" baseType="lpstr">
      <vt:lpstr>Akış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HP</dc:creator>
  <cp:lastModifiedBy>Hasan Ayık</cp:lastModifiedBy>
  <cp:revision>14</cp:revision>
  <dcterms:created xsi:type="dcterms:W3CDTF">2020-12-01T13:45:43Z</dcterms:created>
  <dcterms:modified xsi:type="dcterms:W3CDTF">2020-12-04T04:35:03Z</dcterms:modified>
</cp:coreProperties>
</file>