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61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59" r:id="rId12"/>
    <p:sldId id="282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9" d="100"/>
          <a:sy n="79" d="100"/>
        </p:scale>
        <p:origin x="-16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BF7FC-6E59-47FE-B43A-B568EC50E520}" type="datetimeFigureOut">
              <a:rPr lang="tr-TR" smtClean="0"/>
              <a:t>3.12.2020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74734-C805-41A2-AF1D-D0AE6E6360B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9031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6B026-3542-40E4-B36A-CF2ACFC38353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151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1C0DF-A072-4AF3-A793-0AC5BE562DFB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435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4EE63-721B-4CB1-9F53-51818E7CE806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0707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A11DE-753C-4FD7-854F-600DA27EB656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077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 Bilgis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4F8D-AB88-4B0D-99E1-B8BABF262943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404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5CCA1-230B-4FAC-8471-30D83442C0CD}" type="datetime1">
              <a:rPr lang="tr-TR" smtClean="0"/>
              <a:t>3.12.2020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5361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F9733-2202-45B1-81B6-ED421EE9B479}" type="datetime1">
              <a:rPr lang="tr-TR" smtClean="0"/>
              <a:t>3.12.2020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4135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DD167-32B4-4A89-A48E-752EC87C905E}" type="datetime1">
              <a:rPr lang="tr-TR" smtClean="0"/>
              <a:t>3.12.2020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61843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26887-D5E9-4DDA-B6A3-E1436654255C}" type="datetime1">
              <a:rPr lang="tr-TR" smtClean="0"/>
              <a:t>3.12.2020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0899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6BDF4EB-4B0D-4A74-A268-1061815111E9}" type="datetime1">
              <a:rPr lang="tr-TR" smtClean="0"/>
              <a:t>3.12.2020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7576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A4E4-0175-4015-B46B-B926FBB1FD0D}" type="datetime1">
              <a:rPr lang="tr-TR" smtClean="0"/>
              <a:t>3.12.2020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989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E1F8D5-8F57-43AE-805F-DD98F9B44937}" type="datetime1">
              <a:rPr lang="tr-TR" smtClean="0"/>
              <a:t>3.12.2020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F19F58A-703D-43D2-A742-C49838B8EEC7}" type="slidenum">
              <a:rPr lang="tr-TR" smtClean="0"/>
              <a:t>‹#›</a:t>
            </a:fld>
            <a:endParaRPr lang="tr-TR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648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fif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33847A3-E857-4B14-98C3-D4DD764DF2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406972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tr-TR" sz="15000" b="1" dirty="0"/>
              <a:t>TOPLAMA İŞLEMİ</a:t>
            </a:r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06B1B1D6-DEB4-4105-9C4B-9EBDD72425CE}"/>
              </a:ext>
            </a:extLst>
          </p:cNvPr>
          <p:cNvSpPr txBox="1"/>
          <p:nvPr/>
        </p:nvSpPr>
        <p:spPr>
          <a:xfrm>
            <a:off x="0" y="5750003"/>
            <a:ext cx="12192000" cy="110799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tr-TR" sz="6600" dirty="0"/>
              <a:t>HAZIRLAYAN : Kazım KAT</a:t>
            </a:r>
          </a:p>
        </p:txBody>
      </p:sp>
    </p:spTree>
    <p:extLst>
      <p:ext uri="{BB962C8B-B14F-4D97-AF65-F5344CB8AC3E}">
        <p14:creationId xmlns:p14="http://schemas.microsoft.com/office/powerpoint/2010/main" val="179063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3">
            <a:extLst>
              <a:ext uri="{FF2B5EF4-FFF2-40B4-BE49-F238E27FC236}">
                <a16:creationId xmlns:a16="http://schemas.microsoft.com/office/drawing/2014/main" id="{7B349CC3-B773-44B0-BFDC-970AF9D1A8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756583"/>
              </p:ext>
            </p:extLst>
          </p:nvPr>
        </p:nvGraphicFramePr>
        <p:xfrm>
          <a:off x="293077" y="338437"/>
          <a:ext cx="11605846" cy="601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2923">
                  <a:extLst>
                    <a:ext uri="{9D8B030D-6E8A-4147-A177-3AD203B41FA5}">
                      <a16:colId xmlns:a16="http://schemas.microsoft.com/office/drawing/2014/main" val="308853300"/>
                    </a:ext>
                  </a:extLst>
                </a:gridCol>
                <a:gridCol w="5802923">
                  <a:extLst>
                    <a:ext uri="{9D8B030D-6E8A-4147-A177-3AD203B41FA5}">
                      <a16:colId xmlns:a16="http://schemas.microsoft.com/office/drawing/2014/main" val="1406345873"/>
                    </a:ext>
                  </a:extLst>
                </a:gridCol>
              </a:tblGrid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398626"/>
                  </a:ext>
                </a:extLst>
              </a:tr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6335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A945CCB0-B15A-46AD-A8E7-B57DECB6F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33400" y="422031"/>
            <a:ext cx="615462" cy="9085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705409B-03C1-4C10-90BC-D06670F09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043138" y="422031"/>
            <a:ext cx="615462" cy="90853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60D15939-6AF0-48D2-A504-2CE6B12D0874}"/>
              </a:ext>
            </a:extLst>
          </p:cNvPr>
          <p:cNvSpPr txBox="1"/>
          <p:nvPr/>
        </p:nvSpPr>
        <p:spPr>
          <a:xfrm>
            <a:off x="533399" y="1723292"/>
            <a:ext cx="978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9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06ED2CE-3A0E-4F4D-A19F-C296FF632889}"/>
              </a:ext>
            </a:extLst>
          </p:cNvPr>
          <p:cNvSpPr txBox="1"/>
          <p:nvPr/>
        </p:nvSpPr>
        <p:spPr>
          <a:xfrm>
            <a:off x="9571891" y="1723292"/>
            <a:ext cx="6271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845FFAC-5998-42A1-9F46-4CBCA8255A29}"/>
              </a:ext>
            </a:extLst>
          </p:cNvPr>
          <p:cNvSpPr txBox="1"/>
          <p:nvPr/>
        </p:nvSpPr>
        <p:spPr>
          <a:xfrm>
            <a:off x="5345722" y="2431178"/>
            <a:ext cx="209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daha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0839C52-F7D9-47A0-ADC6-44813ED3971C}"/>
              </a:ext>
            </a:extLst>
          </p:cNvPr>
          <p:cNvSpPr txBox="1"/>
          <p:nvPr/>
        </p:nvSpPr>
        <p:spPr>
          <a:xfrm>
            <a:off x="4056184" y="4484499"/>
            <a:ext cx="42613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/>
              <a:t>10 tavşan eder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A07EE7B-46C1-4718-98C4-A0AE234709E3}"/>
              </a:ext>
            </a:extLst>
          </p:cNvPr>
          <p:cNvSpPr txBox="1"/>
          <p:nvPr/>
        </p:nvSpPr>
        <p:spPr>
          <a:xfrm>
            <a:off x="1512276" y="1723292"/>
            <a:ext cx="1840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 tavşan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9AE0D-F3F9-472E-8E4A-5A9C06D830CA}"/>
              </a:ext>
            </a:extLst>
          </p:cNvPr>
          <p:cNvSpPr txBox="1"/>
          <p:nvPr/>
        </p:nvSpPr>
        <p:spPr>
          <a:xfrm>
            <a:off x="10058400" y="1723292"/>
            <a:ext cx="160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tavşan</a:t>
            </a:r>
          </a:p>
        </p:txBody>
      </p:sp>
      <p:sp>
        <p:nvSpPr>
          <p:cNvPr id="13" name="Artı İşareti 12">
            <a:extLst>
              <a:ext uri="{FF2B5EF4-FFF2-40B4-BE49-F238E27FC236}">
                <a16:creationId xmlns:a16="http://schemas.microsoft.com/office/drawing/2014/main" id="{1EC503A9-437B-4500-AC37-DCCE7051F115}"/>
              </a:ext>
            </a:extLst>
          </p:cNvPr>
          <p:cNvSpPr/>
          <p:nvPr/>
        </p:nvSpPr>
        <p:spPr>
          <a:xfrm>
            <a:off x="6392006" y="5846883"/>
            <a:ext cx="404446" cy="4220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Eşittir 13">
            <a:extLst>
              <a:ext uri="{FF2B5EF4-FFF2-40B4-BE49-F238E27FC236}">
                <a16:creationId xmlns:a16="http://schemas.microsoft.com/office/drawing/2014/main" id="{1CB7730E-00A6-4F71-ACC0-8241BD82A283}"/>
              </a:ext>
            </a:extLst>
          </p:cNvPr>
          <p:cNvSpPr/>
          <p:nvPr/>
        </p:nvSpPr>
        <p:spPr>
          <a:xfrm>
            <a:off x="7697663" y="5846883"/>
            <a:ext cx="404446" cy="42203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DE2C5E7-BF32-4376-84A0-928A10EEC71C}"/>
              </a:ext>
            </a:extLst>
          </p:cNvPr>
          <p:cNvSpPr txBox="1"/>
          <p:nvPr/>
        </p:nvSpPr>
        <p:spPr>
          <a:xfrm>
            <a:off x="8317523" y="5596233"/>
            <a:ext cx="1254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10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D283DB93-FF91-4538-BCF8-FA981BD67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330570" y="416169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13A066A2-6E27-461E-9F29-76ECF7E017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033954" y="416169"/>
            <a:ext cx="615462" cy="908538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C05961BE-B959-442D-ACFF-42D461B91F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737338" y="416169"/>
            <a:ext cx="615462" cy="90853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6C31FC69-A8E7-4A32-AEBE-5BF66A4516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440722" y="416169"/>
            <a:ext cx="615462" cy="908538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A211C5E8-DB09-4DAB-A72A-A39C8ECCD1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4152899" y="416169"/>
            <a:ext cx="615462" cy="908538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7FD805B-DC96-4267-B6F6-4F00BBE784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4925158" y="416169"/>
            <a:ext cx="615462" cy="908538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5C6BFD05-2ABE-4170-8D37-01CBEBCC28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675434" y="416169"/>
            <a:ext cx="615462" cy="908538"/>
          </a:xfrm>
          <a:prstGeom prst="rect">
            <a:avLst/>
          </a:prstGeom>
        </p:spPr>
      </p:pic>
      <p:pic>
        <p:nvPicPr>
          <p:cNvPr id="23" name="Resim 22">
            <a:extLst>
              <a:ext uri="{FF2B5EF4-FFF2-40B4-BE49-F238E27FC236}">
                <a16:creationId xmlns:a16="http://schemas.microsoft.com/office/drawing/2014/main" id="{AC85FFCA-351E-4450-BF75-8EA08F3AEC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6421314" y="416169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62E7F330-A110-4136-A36C-25E909F7D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704487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38815 0.44143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2206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40391 0.44861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95" y="22431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25313 0.44954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22477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85185E-6 L 0.13177 0.45255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22616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85185E-6 L 0.01367 0.45509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22755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1.85185E-6 L -0.20625 0.45509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12" y="22755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85185E-6 L -0.10312 0.45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56" y="2250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-0.32006 0.44954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3" y="22477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85185E-6 L 0.09869 0.44954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22477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85185E-6 L 0.0987 0.44954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2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0.43099 0.57153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1.48148E-6 L -0.22149 0.56898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3" grpId="0" animBg="1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4">
            <a:extLst>
              <a:ext uri="{FF2B5EF4-FFF2-40B4-BE49-F238E27FC236}">
                <a16:creationId xmlns:a16="http://schemas.microsoft.com/office/drawing/2014/main" id="{95100F17-8630-42CA-AB51-2F31CFB224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064814"/>
              </p:ext>
            </p:extLst>
          </p:nvPr>
        </p:nvGraphicFramePr>
        <p:xfrm>
          <a:off x="246185" y="298938"/>
          <a:ext cx="11623430" cy="597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1715">
                  <a:extLst>
                    <a:ext uri="{9D8B030D-6E8A-4147-A177-3AD203B41FA5}">
                      <a16:colId xmlns:a16="http://schemas.microsoft.com/office/drawing/2014/main" val="1650324102"/>
                    </a:ext>
                  </a:extLst>
                </a:gridCol>
                <a:gridCol w="5811715">
                  <a:extLst>
                    <a:ext uri="{9D8B030D-6E8A-4147-A177-3AD203B41FA5}">
                      <a16:colId xmlns:a16="http://schemas.microsoft.com/office/drawing/2014/main" val="1238388635"/>
                    </a:ext>
                  </a:extLst>
                </a:gridCol>
              </a:tblGrid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65862"/>
                  </a:ext>
                </a:extLst>
              </a:tr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45427"/>
                  </a:ext>
                </a:extLst>
              </a:tr>
            </a:tbl>
          </a:graphicData>
        </a:graphic>
      </p:graphicFrame>
      <p:pic>
        <p:nvPicPr>
          <p:cNvPr id="5" name="Resim 4">
            <a:extLst>
              <a:ext uri="{FF2B5EF4-FFF2-40B4-BE49-F238E27FC236}">
                <a16:creationId xmlns:a16="http://schemas.microsoft.com/office/drawing/2014/main" id="{2DFE708B-AEE7-41AC-8482-491004643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14047" y="298938"/>
            <a:ext cx="615462" cy="90853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F074FB6-46EF-4A78-96A3-3D4FE3DE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22385" y="298938"/>
            <a:ext cx="615462" cy="90853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9B80875-4295-45D1-BB0A-540C18A9A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133993" y="298938"/>
            <a:ext cx="615462" cy="90853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79A475A-2840-472D-9FE5-4CCCDAD0C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398371" y="298938"/>
            <a:ext cx="615462" cy="90853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FD2739C-C240-4DD7-AD76-FF4CE4FE48DA}"/>
              </a:ext>
            </a:extLst>
          </p:cNvPr>
          <p:cNvSpPr txBox="1"/>
          <p:nvPr/>
        </p:nvSpPr>
        <p:spPr>
          <a:xfrm>
            <a:off x="322385" y="1593704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2</a:t>
            </a:r>
          </a:p>
        </p:txBody>
      </p:sp>
      <p:sp>
        <p:nvSpPr>
          <p:cNvPr id="10" name="Artı İşareti 9">
            <a:extLst>
              <a:ext uri="{FF2B5EF4-FFF2-40B4-BE49-F238E27FC236}">
                <a16:creationId xmlns:a16="http://schemas.microsoft.com/office/drawing/2014/main" id="{C3A173A5-EB4C-4147-870D-998979802CE9}"/>
              </a:ext>
            </a:extLst>
          </p:cNvPr>
          <p:cNvSpPr/>
          <p:nvPr/>
        </p:nvSpPr>
        <p:spPr>
          <a:xfrm>
            <a:off x="5829300" y="4941276"/>
            <a:ext cx="457200" cy="54512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63692E9-5DC6-4484-B9C0-5C6238E310CB}"/>
              </a:ext>
            </a:extLst>
          </p:cNvPr>
          <p:cNvSpPr txBox="1"/>
          <p:nvPr/>
        </p:nvSpPr>
        <p:spPr>
          <a:xfrm>
            <a:off x="10398371" y="1264822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2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0512367-337A-43FC-8CDF-A1AE204A07E3}"/>
              </a:ext>
            </a:extLst>
          </p:cNvPr>
          <p:cNvSpPr txBox="1"/>
          <p:nvPr/>
        </p:nvSpPr>
        <p:spPr>
          <a:xfrm>
            <a:off x="710418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=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2360A54-3699-4B39-A757-4A771D7293C4}"/>
              </a:ext>
            </a:extLst>
          </p:cNvPr>
          <p:cNvSpPr txBox="1"/>
          <p:nvPr/>
        </p:nvSpPr>
        <p:spPr>
          <a:xfrm>
            <a:off x="782515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4 </a:t>
            </a:r>
          </a:p>
        </p:txBody>
      </p:sp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46F8643D-5CB9-4781-AEA4-426DDC484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427344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-0.34454 0.44422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96" y="2217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36042 0.44167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21" y="2208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35651 0.45185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26" y="22593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33841 0.4442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2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81481E-6 L 0.38906 0.4386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53" y="2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2.96296E-6 L -0.32487 0.4833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50" y="2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2" grpId="0"/>
      <p:bldP spid="12" grpId="1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4">
            <a:extLst>
              <a:ext uri="{FF2B5EF4-FFF2-40B4-BE49-F238E27FC236}">
                <a16:creationId xmlns:a16="http://schemas.microsoft.com/office/drawing/2014/main" id="{95100F17-8630-42CA-AB51-2F31CFB224E9}"/>
              </a:ext>
            </a:extLst>
          </p:cNvPr>
          <p:cNvGraphicFramePr>
            <a:graphicFrameLocks noGrp="1"/>
          </p:cNvGraphicFramePr>
          <p:nvPr/>
        </p:nvGraphicFramePr>
        <p:xfrm>
          <a:off x="246185" y="298938"/>
          <a:ext cx="11623430" cy="597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1715">
                  <a:extLst>
                    <a:ext uri="{9D8B030D-6E8A-4147-A177-3AD203B41FA5}">
                      <a16:colId xmlns:a16="http://schemas.microsoft.com/office/drawing/2014/main" val="1650324102"/>
                    </a:ext>
                  </a:extLst>
                </a:gridCol>
                <a:gridCol w="5811715">
                  <a:extLst>
                    <a:ext uri="{9D8B030D-6E8A-4147-A177-3AD203B41FA5}">
                      <a16:colId xmlns:a16="http://schemas.microsoft.com/office/drawing/2014/main" val="1238388635"/>
                    </a:ext>
                  </a:extLst>
                </a:gridCol>
              </a:tblGrid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65862"/>
                  </a:ext>
                </a:extLst>
              </a:tr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45427"/>
                  </a:ext>
                </a:extLst>
              </a:tr>
            </a:tbl>
          </a:graphicData>
        </a:graphic>
      </p:graphicFrame>
      <p:pic>
        <p:nvPicPr>
          <p:cNvPr id="5" name="Resim 4">
            <a:extLst>
              <a:ext uri="{FF2B5EF4-FFF2-40B4-BE49-F238E27FC236}">
                <a16:creationId xmlns:a16="http://schemas.microsoft.com/office/drawing/2014/main" id="{2DFE708B-AEE7-41AC-8482-491004643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14047" y="298938"/>
            <a:ext cx="615462" cy="90853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F074FB6-46EF-4A78-96A3-3D4FE3DE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22385" y="298938"/>
            <a:ext cx="615462" cy="90853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9B80875-4295-45D1-BB0A-540C18A9A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133993" y="298938"/>
            <a:ext cx="615462" cy="90853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79A475A-2840-472D-9FE5-4CCCDAD0C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398371" y="298938"/>
            <a:ext cx="615462" cy="90853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FD2739C-C240-4DD7-AD76-FF4CE4FE48DA}"/>
              </a:ext>
            </a:extLst>
          </p:cNvPr>
          <p:cNvSpPr txBox="1"/>
          <p:nvPr/>
        </p:nvSpPr>
        <p:spPr>
          <a:xfrm>
            <a:off x="890955" y="1779611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3</a:t>
            </a:r>
          </a:p>
        </p:txBody>
      </p:sp>
      <p:sp>
        <p:nvSpPr>
          <p:cNvPr id="10" name="Artı İşareti 9">
            <a:extLst>
              <a:ext uri="{FF2B5EF4-FFF2-40B4-BE49-F238E27FC236}">
                <a16:creationId xmlns:a16="http://schemas.microsoft.com/office/drawing/2014/main" id="{C3A173A5-EB4C-4147-870D-998979802CE9}"/>
              </a:ext>
            </a:extLst>
          </p:cNvPr>
          <p:cNvSpPr/>
          <p:nvPr/>
        </p:nvSpPr>
        <p:spPr>
          <a:xfrm>
            <a:off x="5829300" y="4941276"/>
            <a:ext cx="457200" cy="54512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63692E9-5DC6-4484-B9C0-5C6238E310CB}"/>
              </a:ext>
            </a:extLst>
          </p:cNvPr>
          <p:cNvSpPr txBox="1"/>
          <p:nvPr/>
        </p:nvSpPr>
        <p:spPr>
          <a:xfrm>
            <a:off x="10509738" y="1757433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2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0512367-337A-43FC-8CDF-A1AE204A07E3}"/>
              </a:ext>
            </a:extLst>
          </p:cNvPr>
          <p:cNvSpPr txBox="1"/>
          <p:nvPr/>
        </p:nvSpPr>
        <p:spPr>
          <a:xfrm>
            <a:off x="710418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=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2360A54-3699-4B39-A757-4A771D7293C4}"/>
              </a:ext>
            </a:extLst>
          </p:cNvPr>
          <p:cNvSpPr txBox="1"/>
          <p:nvPr/>
        </p:nvSpPr>
        <p:spPr>
          <a:xfrm>
            <a:off x="782515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5 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15CF0223-7D0B-415E-A790-38358ADE9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749669" y="298938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F57E3D95-72BE-457C-918E-56B17F6FB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262388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-0.34454 0.4442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96" y="2217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36042 0.44167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21" y="2208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35651 0.4518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26" y="2259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17357 0.45185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72" y="22593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33841 0.4442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2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48148E-6 L 0.34101 0.40301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4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22222E-6 L -0.34427 0.41134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14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2" grpId="0"/>
      <p:bldP spid="12" grpId="1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4">
            <a:extLst>
              <a:ext uri="{FF2B5EF4-FFF2-40B4-BE49-F238E27FC236}">
                <a16:creationId xmlns:a16="http://schemas.microsoft.com/office/drawing/2014/main" id="{95100F17-8630-42CA-AB51-2F31CFB224E9}"/>
              </a:ext>
            </a:extLst>
          </p:cNvPr>
          <p:cNvGraphicFramePr>
            <a:graphicFrameLocks noGrp="1"/>
          </p:cNvGraphicFramePr>
          <p:nvPr/>
        </p:nvGraphicFramePr>
        <p:xfrm>
          <a:off x="246185" y="298938"/>
          <a:ext cx="11623430" cy="597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1715">
                  <a:extLst>
                    <a:ext uri="{9D8B030D-6E8A-4147-A177-3AD203B41FA5}">
                      <a16:colId xmlns:a16="http://schemas.microsoft.com/office/drawing/2014/main" val="1650324102"/>
                    </a:ext>
                  </a:extLst>
                </a:gridCol>
                <a:gridCol w="5811715">
                  <a:extLst>
                    <a:ext uri="{9D8B030D-6E8A-4147-A177-3AD203B41FA5}">
                      <a16:colId xmlns:a16="http://schemas.microsoft.com/office/drawing/2014/main" val="1238388635"/>
                    </a:ext>
                  </a:extLst>
                </a:gridCol>
              </a:tblGrid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65862"/>
                  </a:ext>
                </a:extLst>
              </a:tr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45427"/>
                  </a:ext>
                </a:extLst>
              </a:tr>
            </a:tbl>
          </a:graphicData>
        </a:graphic>
      </p:graphicFrame>
      <p:pic>
        <p:nvPicPr>
          <p:cNvPr id="5" name="Resim 4">
            <a:extLst>
              <a:ext uri="{FF2B5EF4-FFF2-40B4-BE49-F238E27FC236}">
                <a16:creationId xmlns:a16="http://schemas.microsoft.com/office/drawing/2014/main" id="{2DFE708B-AEE7-41AC-8482-491004643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14047" y="298938"/>
            <a:ext cx="615462" cy="90853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F074FB6-46EF-4A78-96A3-3D4FE3DE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22385" y="298938"/>
            <a:ext cx="615462" cy="90853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9B80875-4295-45D1-BB0A-540C18A9A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133993" y="298938"/>
            <a:ext cx="615462" cy="90853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79A475A-2840-472D-9FE5-4CCCDAD0C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398371" y="298938"/>
            <a:ext cx="615462" cy="90853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FD2739C-C240-4DD7-AD76-FF4CE4FE48DA}"/>
              </a:ext>
            </a:extLst>
          </p:cNvPr>
          <p:cNvSpPr txBox="1"/>
          <p:nvPr/>
        </p:nvSpPr>
        <p:spPr>
          <a:xfrm>
            <a:off x="890955" y="1779611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3</a:t>
            </a:r>
          </a:p>
        </p:txBody>
      </p:sp>
      <p:sp>
        <p:nvSpPr>
          <p:cNvPr id="10" name="Artı İşareti 9">
            <a:extLst>
              <a:ext uri="{FF2B5EF4-FFF2-40B4-BE49-F238E27FC236}">
                <a16:creationId xmlns:a16="http://schemas.microsoft.com/office/drawing/2014/main" id="{C3A173A5-EB4C-4147-870D-998979802CE9}"/>
              </a:ext>
            </a:extLst>
          </p:cNvPr>
          <p:cNvSpPr/>
          <p:nvPr/>
        </p:nvSpPr>
        <p:spPr>
          <a:xfrm>
            <a:off x="5829300" y="4941276"/>
            <a:ext cx="457200" cy="54512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63692E9-5DC6-4484-B9C0-5C6238E310CB}"/>
              </a:ext>
            </a:extLst>
          </p:cNvPr>
          <p:cNvSpPr txBox="1"/>
          <p:nvPr/>
        </p:nvSpPr>
        <p:spPr>
          <a:xfrm>
            <a:off x="10509738" y="1757433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3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0512367-337A-43FC-8CDF-A1AE204A07E3}"/>
              </a:ext>
            </a:extLst>
          </p:cNvPr>
          <p:cNvSpPr txBox="1"/>
          <p:nvPr/>
        </p:nvSpPr>
        <p:spPr>
          <a:xfrm>
            <a:off x="710418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=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2360A54-3699-4B39-A757-4A771D7293C4}"/>
              </a:ext>
            </a:extLst>
          </p:cNvPr>
          <p:cNvSpPr txBox="1"/>
          <p:nvPr/>
        </p:nvSpPr>
        <p:spPr>
          <a:xfrm>
            <a:off x="782515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6 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15CF0223-7D0B-415E-A790-38358ADE9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749669" y="298938"/>
            <a:ext cx="615462" cy="908538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87B73C98-B46B-4C34-A7BB-69F8FB427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722829" y="298938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9C9E53BF-B37B-47EF-8001-1DD03C1CB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79235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-0.34454 0.44422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96" y="22176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36042 0.4416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21" y="2208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35651 0.45185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26" y="2259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17357 0.45185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72" y="2259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8 -0.00301 L -0.15782 0.45185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38" y="22731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33841 0.44422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2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48148E-6 L 0.34101 0.40301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4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22222E-6 L -0.34427 0.41134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14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2" grpId="0"/>
      <p:bldP spid="12" grpId="1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4">
            <a:extLst>
              <a:ext uri="{FF2B5EF4-FFF2-40B4-BE49-F238E27FC236}">
                <a16:creationId xmlns:a16="http://schemas.microsoft.com/office/drawing/2014/main" id="{95100F17-8630-42CA-AB51-2F31CFB224E9}"/>
              </a:ext>
            </a:extLst>
          </p:cNvPr>
          <p:cNvGraphicFramePr>
            <a:graphicFrameLocks noGrp="1"/>
          </p:cNvGraphicFramePr>
          <p:nvPr/>
        </p:nvGraphicFramePr>
        <p:xfrm>
          <a:off x="246185" y="298938"/>
          <a:ext cx="11623430" cy="597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1715">
                  <a:extLst>
                    <a:ext uri="{9D8B030D-6E8A-4147-A177-3AD203B41FA5}">
                      <a16:colId xmlns:a16="http://schemas.microsoft.com/office/drawing/2014/main" val="1650324102"/>
                    </a:ext>
                  </a:extLst>
                </a:gridCol>
                <a:gridCol w="5811715">
                  <a:extLst>
                    <a:ext uri="{9D8B030D-6E8A-4147-A177-3AD203B41FA5}">
                      <a16:colId xmlns:a16="http://schemas.microsoft.com/office/drawing/2014/main" val="1238388635"/>
                    </a:ext>
                  </a:extLst>
                </a:gridCol>
              </a:tblGrid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65862"/>
                  </a:ext>
                </a:extLst>
              </a:tr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45427"/>
                  </a:ext>
                </a:extLst>
              </a:tr>
            </a:tbl>
          </a:graphicData>
        </a:graphic>
      </p:graphicFrame>
      <p:pic>
        <p:nvPicPr>
          <p:cNvPr id="5" name="Resim 4">
            <a:extLst>
              <a:ext uri="{FF2B5EF4-FFF2-40B4-BE49-F238E27FC236}">
                <a16:creationId xmlns:a16="http://schemas.microsoft.com/office/drawing/2014/main" id="{2DFE708B-AEE7-41AC-8482-491004643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14047" y="298938"/>
            <a:ext cx="615462" cy="90853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F074FB6-46EF-4A78-96A3-3D4FE3DE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22385" y="298938"/>
            <a:ext cx="615462" cy="90853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9B80875-4295-45D1-BB0A-540C18A9A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133993" y="298938"/>
            <a:ext cx="615462" cy="90853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79A475A-2840-472D-9FE5-4CCCDAD0C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398371" y="298938"/>
            <a:ext cx="615462" cy="90853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FD2739C-C240-4DD7-AD76-FF4CE4FE48DA}"/>
              </a:ext>
            </a:extLst>
          </p:cNvPr>
          <p:cNvSpPr txBox="1"/>
          <p:nvPr/>
        </p:nvSpPr>
        <p:spPr>
          <a:xfrm>
            <a:off x="890955" y="1779611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4</a:t>
            </a:r>
          </a:p>
        </p:txBody>
      </p:sp>
      <p:sp>
        <p:nvSpPr>
          <p:cNvPr id="10" name="Artı İşareti 9">
            <a:extLst>
              <a:ext uri="{FF2B5EF4-FFF2-40B4-BE49-F238E27FC236}">
                <a16:creationId xmlns:a16="http://schemas.microsoft.com/office/drawing/2014/main" id="{C3A173A5-EB4C-4147-870D-998979802CE9}"/>
              </a:ext>
            </a:extLst>
          </p:cNvPr>
          <p:cNvSpPr/>
          <p:nvPr/>
        </p:nvSpPr>
        <p:spPr>
          <a:xfrm>
            <a:off x="5829300" y="4941276"/>
            <a:ext cx="457200" cy="54512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63692E9-5DC6-4484-B9C0-5C6238E310CB}"/>
              </a:ext>
            </a:extLst>
          </p:cNvPr>
          <p:cNvSpPr txBox="1"/>
          <p:nvPr/>
        </p:nvSpPr>
        <p:spPr>
          <a:xfrm>
            <a:off x="10509738" y="1757433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3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0512367-337A-43FC-8CDF-A1AE204A07E3}"/>
              </a:ext>
            </a:extLst>
          </p:cNvPr>
          <p:cNvSpPr txBox="1"/>
          <p:nvPr/>
        </p:nvSpPr>
        <p:spPr>
          <a:xfrm>
            <a:off x="710418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=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2360A54-3699-4B39-A757-4A771D7293C4}"/>
              </a:ext>
            </a:extLst>
          </p:cNvPr>
          <p:cNvSpPr txBox="1"/>
          <p:nvPr/>
        </p:nvSpPr>
        <p:spPr>
          <a:xfrm>
            <a:off x="782515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7 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15CF0223-7D0B-415E-A790-38358ADE9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749669" y="298938"/>
            <a:ext cx="615462" cy="908538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87B73C98-B46B-4C34-A7BB-69F8FB427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722829" y="298938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5C44F6F6-C5FC-4224-8605-83CE813B99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425211" y="298938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7E1D0D1E-4440-4731-9B50-30961D2D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31871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L -0.34454 0.44422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96" y="22176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36042 0.4416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21" y="2208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35651 0.45185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26" y="22593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17357 0.45185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72" y="22593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L 0.06055 0.4569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1" y="22847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8 -0.00301 L -0.15782 0.45185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38" y="2273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33841 0.44422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2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48148E-6 L 0.34101 0.40301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4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22222E-6 L -0.34427 0.41134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14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2" grpId="0"/>
      <p:bldP spid="12" grpId="1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4">
            <a:extLst>
              <a:ext uri="{FF2B5EF4-FFF2-40B4-BE49-F238E27FC236}">
                <a16:creationId xmlns:a16="http://schemas.microsoft.com/office/drawing/2014/main" id="{95100F17-8630-42CA-AB51-2F31CFB224E9}"/>
              </a:ext>
            </a:extLst>
          </p:cNvPr>
          <p:cNvGraphicFramePr>
            <a:graphicFrameLocks noGrp="1"/>
          </p:cNvGraphicFramePr>
          <p:nvPr/>
        </p:nvGraphicFramePr>
        <p:xfrm>
          <a:off x="246185" y="298938"/>
          <a:ext cx="11623430" cy="597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1715">
                  <a:extLst>
                    <a:ext uri="{9D8B030D-6E8A-4147-A177-3AD203B41FA5}">
                      <a16:colId xmlns:a16="http://schemas.microsoft.com/office/drawing/2014/main" val="1650324102"/>
                    </a:ext>
                  </a:extLst>
                </a:gridCol>
                <a:gridCol w="5811715">
                  <a:extLst>
                    <a:ext uri="{9D8B030D-6E8A-4147-A177-3AD203B41FA5}">
                      <a16:colId xmlns:a16="http://schemas.microsoft.com/office/drawing/2014/main" val="1238388635"/>
                    </a:ext>
                  </a:extLst>
                </a:gridCol>
              </a:tblGrid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65862"/>
                  </a:ext>
                </a:extLst>
              </a:tr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45427"/>
                  </a:ext>
                </a:extLst>
              </a:tr>
            </a:tbl>
          </a:graphicData>
        </a:graphic>
      </p:graphicFrame>
      <p:pic>
        <p:nvPicPr>
          <p:cNvPr id="5" name="Resim 4">
            <a:extLst>
              <a:ext uri="{FF2B5EF4-FFF2-40B4-BE49-F238E27FC236}">
                <a16:creationId xmlns:a16="http://schemas.microsoft.com/office/drawing/2014/main" id="{2DFE708B-AEE7-41AC-8482-491004643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14047" y="298938"/>
            <a:ext cx="615462" cy="90853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F074FB6-46EF-4A78-96A3-3D4FE3DE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22385" y="298938"/>
            <a:ext cx="615462" cy="90853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9B80875-4295-45D1-BB0A-540C18A9A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133993" y="298938"/>
            <a:ext cx="615462" cy="90853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79A475A-2840-472D-9FE5-4CCCDAD0C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398371" y="298938"/>
            <a:ext cx="615462" cy="90853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FD2739C-C240-4DD7-AD76-FF4CE4FE48DA}"/>
              </a:ext>
            </a:extLst>
          </p:cNvPr>
          <p:cNvSpPr txBox="1"/>
          <p:nvPr/>
        </p:nvSpPr>
        <p:spPr>
          <a:xfrm>
            <a:off x="890955" y="1779611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4</a:t>
            </a:r>
          </a:p>
        </p:txBody>
      </p:sp>
      <p:sp>
        <p:nvSpPr>
          <p:cNvPr id="10" name="Artı İşareti 9">
            <a:extLst>
              <a:ext uri="{FF2B5EF4-FFF2-40B4-BE49-F238E27FC236}">
                <a16:creationId xmlns:a16="http://schemas.microsoft.com/office/drawing/2014/main" id="{C3A173A5-EB4C-4147-870D-998979802CE9}"/>
              </a:ext>
            </a:extLst>
          </p:cNvPr>
          <p:cNvSpPr/>
          <p:nvPr/>
        </p:nvSpPr>
        <p:spPr>
          <a:xfrm>
            <a:off x="5829300" y="4941276"/>
            <a:ext cx="457200" cy="54512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63692E9-5DC6-4484-B9C0-5C6238E310CB}"/>
              </a:ext>
            </a:extLst>
          </p:cNvPr>
          <p:cNvSpPr txBox="1"/>
          <p:nvPr/>
        </p:nvSpPr>
        <p:spPr>
          <a:xfrm>
            <a:off x="10509738" y="1757433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4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0512367-337A-43FC-8CDF-A1AE204A07E3}"/>
              </a:ext>
            </a:extLst>
          </p:cNvPr>
          <p:cNvSpPr txBox="1"/>
          <p:nvPr/>
        </p:nvSpPr>
        <p:spPr>
          <a:xfrm>
            <a:off x="710418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=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2360A54-3699-4B39-A757-4A771D7293C4}"/>
              </a:ext>
            </a:extLst>
          </p:cNvPr>
          <p:cNvSpPr txBox="1"/>
          <p:nvPr/>
        </p:nvSpPr>
        <p:spPr>
          <a:xfrm>
            <a:off x="782515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8 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15CF0223-7D0B-415E-A790-38358ADE9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749669" y="298938"/>
            <a:ext cx="615462" cy="908538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87B73C98-B46B-4C34-A7BB-69F8FB427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722829" y="298938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5C44F6F6-C5FC-4224-8605-83CE813B99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425211" y="298938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7E1D0D1E-4440-4731-9B50-30961D2D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18" name="Resim 17">
            <a:extLst>
              <a:ext uri="{FF2B5EF4-FFF2-40B4-BE49-F238E27FC236}">
                <a16:creationId xmlns:a16="http://schemas.microsoft.com/office/drawing/2014/main" id="{3AAF4216-D00D-40DF-B510-B91E509B5A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107367" y="298938"/>
            <a:ext cx="615462" cy="90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6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3698 0.4377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21875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36979 0.4395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2196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1987 0.4395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2196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L 0.08945 0.4342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6" y="2171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22222E-6 L -0.24571 0.4342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92" y="2171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22222E-6 L -0.22722 0.4317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67" y="21574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22135 0.4317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68" y="2157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-0.2211 0.42084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55" y="2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48148E-6 L 0.34101 0.40301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4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22222E-6 L -0.34427 0.4113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14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2" grpId="0"/>
      <p:bldP spid="12" grpId="1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4">
            <a:extLst>
              <a:ext uri="{FF2B5EF4-FFF2-40B4-BE49-F238E27FC236}">
                <a16:creationId xmlns:a16="http://schemas.microsoft.com/office/drawing/2014/main" id="{95100F17-8630-42CA-AB51-2F31CFB224E9}"/>
              </a:ext>
            </a:extLst>
          </p:cNvPr>
          <p:cNvGraphicFramePr>
            <a:graphicFrameLocks noGrp="1"/>
          </p:cNvGraphicFramePr>
          <p:nvPr/>
        </p:nvGraphicFramePr>
        <p:xfrm>
          <a:off x="246185" y="298938"/>
          <a:ext cx="11623430" cy="597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1715">
                  <a:extLst>
                    <a:ext uri="{9D8B030D-6E8A-4147-A177-3AD203B41FA5}">
                      <a16:colId xmlns:a16="http://schemas.microsoft.com/office/drawing/2014/main" val="1650324102"/>
                    </a:ext>
                  </a:extLst>
                </a:gridCol>
                <a:gridCol w="5811715">
                  <a:extLst>
                    <a:ext uri="{9D8B030D-6E8A-4147-A177-3AD203B41FA5}">
                      <a16:colId xmlns:a16="http://schemas.microsoft.com/office/drawing/2014/main" val="1238388635"/>
                    </a:ext>
                  </a:extLst>
                </a:gridCol>
              </a:tblGrid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65862"/>
                  </a:ext>
                </a:extLst>
              </a:tr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45427"/>
                  </a:ext>
                </a:extLst>
              </a:tr>
            </a:tbl>
          </a:graphicData>
        </a:graphic>
      </p:graphicFrame>
      <p:pic>
        <p:nvPicPr>
          <p:cNvPr id="5" name="Resim 4">
            <a:extLst>
              <a:ext uri="{FF2B5EF4-FFF2-40B4-BE49-F238E27FC236}">
                <a16:creationId xmlns:a16="http://schemas.microsoft.com/office/drawing/2014/main" id="{2DFE708B-AEE7-41AC-8482-491004643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14047" y="298938"/>
            <a:ext cx="615462" cy="90853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F074FB6-46EF-4A78-96A3-3D4FE3DE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22385" y="298938"/>
            <a:ext cx="615462" cy="90853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9B80875-4295-45D1-BB0A-540C18A9A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133993" y="298938"/>
            <a:ext cx="615462" cy="90853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79A475A-2840-472D-9FE5-4CCCDAD0C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398371" y="298938"/>
            <a:ext cx="615462" cy="90853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FD2739C-C240-4DD7-AD76-FF4CE4FE48DA}"/>
              </a:ext>
            </a:extLst>
          </p:cNvPr>
          <p:cNvSpPr txBox="1"/>
          <p:nvPr/>
        </p:nvSpPr>
        <p:spPr>
          <a:xfrm>
            <a:off x="890955" y="1779611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5</a:t>
            </a:r>
          </a:p>
        </p:txBody>
      </p:sp>
      <p:sp>
        <p:nvSpPr>
          <p:cNvPr id="10" name="Artı İşareti 9">
            <a:extLst>
              <a:ext uri="{FF2B5EF4-FFF2-40B4-BE49-F238E27FC236}">
                <a16:creationId xmlns:a16="http://schemas.microsoft.com/office/drawing/2014/main" id="{C3A173A5-EB4C-4147-870D-998979802CE9}"/>
              </a:ext>
            </a:extLst>
          </p:cNvPr>
          <p:cNvSpPr/>
          <p:nvPr/>
        </p:nvSpPr>
        <p:spPr>
          <a:xfrm>
            <a:off x="5829300" y="4941276"/>
            <a:ext cx="457200" cy="54512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63692E9-5DC6-4484-B9C0-5C6238E310CB}"/>
              </a:ext>
            </a:extLst>
          </p:cNvPr>
          <p:cNvSpPr txBox="1"/>
          <p:nvPr/>
        </p:nvSpPr>
        <p:spPr>
          <a:xfrm>
            <a:off x="10509738" y="1757433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4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0512367-337A-43FC-8CDF-A1AE204A07E3}"/>
              </a:ext>
            </a:extLst>
          </p:cNvPr>
          <p:cNvSpPr txBox="1"/>
          <p:nvPr/>
        </p:nvSpPr>
        <p:spPr>
          <a:xfrm>
            <a:off x="710418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=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2360A54-3699-4B39-A757-4A771D7293C4}"/>
              </a:ext>
            </a:extLst>
          </p:cNvPr>
          <p:cNvSpPr txBox="1"/>
          <p:nvPr/>
        </p:nvSpPr>
        <p:spPr>
          <a:xfrm>
            <a:off x="782515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9 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15CF0223-7D0B-415E-A790-38358ADE9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749669" y="298938"/>
            <a:ext cx="615462" cy="908538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87B73C98-B46B-4C34-A7BB-69F8FB427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722829" y="298938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5C44F6F6-C5FC-4224-8605-83CE813B99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425211" y="298938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7E1D0D1E-4440-4731-9B50-30961D2D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18" name="Resim 17">
            <a:extLst>
              <a:ext uri="{FF2B5EF4-FFF2-40B4-BE49-F238E27FC236}">
                <a16:creationId xmlns:a16="http://schemas.microsoft.com/office/drawing/2014/main" id="{3AAF4216-D00D-40DF-B510-B91E509B5A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107367" y="298938"/>
            <a:ext cx="615462" cy="90853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7AC95A0A-3B71-4434-9AA7-EA4DE4BCED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105618" y="298938"/>
            <a:ext cx="615462" cy="90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40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3698 0.4377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21875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36979 0.4395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2196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1987 0.4395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2196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2.22222E-6 L -0.02071 0.4342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2171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L 0.08945 0.4342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6" y="2171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22222E-6 L -0.24571 0.4342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92" y="2171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22222E-6 L -0.22722 0.4317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67" y="2157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22135 0.4317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68" y="21574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-0.2211 0.4208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55" y="2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48148E-6 L 0.34101 0.40301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4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22222E-6 L -0.34427 0.41134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14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2" grpId="0"/>
      <p:bldP spid="12" grpId="1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4">
            <a:extLst>
              <a:ext uri="{FF2B5EF4-FFF2-40B4-BE49-F238E27FC236}">
                <a16:creationId xmlns:a16="http://schemas.microsoft.com/office/drawing/2014/main" id="{95100F17-8630-42CA-AB51-2F31CFB224E9}"/>
              </a:ext>
            </a:extLst>
          </p:cNvPr>
          <p:cNvGraphicFramePr>
            <a:graphicFrameLocks noGrp="1"/>
          </p:cNvGraphicFramePr>
          <p:nvPr/>
        </p:nvGraphicFramePr>
        <p:xfrm>
          <a:off x="246185" y="298938"/>
          <a:ext cx="11623430" cy="597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1715">
                  <a:extLst>
                    <a:ext uri="{9D8B030D-6E8A-4147-A177-3AD203B41FA5}">
                      <a16:colId xmlns:a16="http://schemas.microsoft.com/office/drawing/2014/main" val="1650324102"/>
                    </a:ext>
                  </a:extLst>
                </a:gridCol>
                <a:gridCol w="5811715">
                  <a:extLst>
                    <a:ext uri="{9D8B030D-6E8A-4147-A177-3AD203B41FA5}">
                      <a16:colId xmlns:a16="http://schemas.microsoft.com/office/drawing/2014/main" val="1238388635"/>
                    </a:ext>
                  </a:extLst>
                </a:gridCol>
              </a:tblGrid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65862"/>
                  </a:ext>
                </a:extLst>
              </a:tr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45427"/>
                  </a:ext>
                </a:extLst>
              </a:tr>
            </a:tbl>
          </a:graphicData>
        </a:graphic>
      </p:graphicFrame>
      <p:pic>
        <p:nvPicPr>
          <p:cNvPr id="5" name="Resim 4">
            <a:extLst>
              <a:ext uri="{FF2B5EF4-FFF2-40B4-BE49-F238E27FC236}">
                <a16:creationId xmlns:a16="http://schemas.microsoft.com/office/drawing/2014/main" id="{2DFE708B-AEE7-41AC-8482-491004643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14047" y="298938"/>
            <a:ext cx="615462" cy="90853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F074FB6-46EF-4A78-96A3-3D4FE3DE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22385" y="298938"/>
            <a:ext cx="615462" cy="90853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9B80875-4295-45D1-BB0A-540C18A9A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133993" y="298938"/>
            <a:ext cx="615462" cy="90853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79A475A-2840-472D-9FE5-4CCCDAD0C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398371" y="298938"/>
            <a:ext cx="615462" cy="90853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FD2739C-C240-4DD7-AD76-FF4CE4FE48DA}"/>
              </a:ext>
            </a:extLst>
          </p:cNvPr>
          <p:cNvSpPr txBox="1"/>
          <p:nvPr/>
        </p:nvSpPr>
        <p:spPr>
          <a:xfrm>
            <a:off x="890955" y="1779611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5</a:t>
            </a:r>
          </a:p>
        </p:txBody>
      </p:sp>
      <p:sp>
        <p:nvSpPr>
          <p:cNvPr id="10" name="Artı İşareti 9">
            <a:extLst>
              <a:ext uri="{FF2B5EF4-FFF2-40B4-BE49-F238E27FC236}">
                <a16:creationId xmlns:a16="http://schemas.microsoft.com/office/drawing/2014/main" id="{C3A173A5-EB4C-4147-870D-998979802CE9}"/>
              </a:ext>
            </a:extLst>
          </p:cNvPr>
          <p:cNvSpPr/>
          <p:nvPr/>
        </p:nvSpPr>
        <p:spPr>
          <a:xfrm>
            <a:off x="5829300" y="4941276"/>
            <a:ext cx="457200" cy="54512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63692E9-5DC6-4484-B9C0-5C6238E310CB}"/>
              </a:ext>
            </a:extLst>
          </p:cNvPr>
          <p:cNvSpPr txBox="1"/>
          <p:nvPr/>
        </p:nvSpPr>
        <p:spPr>
          <a:xfrm>
            <a:off x="10509738" y="1757433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5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0512367-337A-43FC-8CDF-A1AE204A07E3}"/>
              </a:ext>
            </a:extLst>
          </p:cNvPr>
          <p:cNvSpPr txBox="1"/>
          <p:nvPr/>
        </p:nvSpPr>
        <p:spPr>
          <a:xfrm>
            <a:off x="710418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=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2360A54-3699-4B39-A757-4A771D7293C4}"/>
              </a:ext>
            </a:extLst>
          </p:cNvPr>
          <p:cNvSpPr txBox="1"/>
          <p:nvPr/>
        </p:nvSpPr>
        <p:spPr>
          <a:xfrm>
            <a:off x="7825154" y="4602577"/>
            <a:ext cx="1336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10 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15CF0223-7D0B-415E-A790-38358ADE9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749669" y="298938"/>
            <a:ext cx="615462" cy="908538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87B73C98-B46B-4C34-A7BB-69F8FB427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722829" y="298938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5C44F6F6-C5FC-4224-8605-83CE813B99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425211" y="298938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7E1D0D1E-4440-4731-9B50-30961D2D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18" name="Resim 17">
            <a:extLst>
              <a:ext uri="{FF2B5EF4-FFF2-40B4-BE49-F238E27FC236}">
                <a16:creationId xmlns:a16="http://schemas.microsoft.com/office/drawing/2014/main" id="{3AAF4216-D00D-40DF-B510-B91E509B5A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107367" y="298938"/>
            <a:ext cx="615462" cy="90853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7AC95A0A-3B71-4434-9AA7-EA4DE4BCED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105618" y="298938"/>
            <a:ext cx="615462" cy="908538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726C6C0E-24F2-45DF-90AA-4A391D3969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8546124" y="298938"/>
            <a:ext cx="615462" cy="90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8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3698 0.4377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21875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36979 0.4395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2196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1987 0.4395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2196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2.22222E-6 L -0.02071 0.4342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21713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L 0.08945 0.4342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6" y="2171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22222E-6 L -0.24571 0.4342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92" y="2171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22222E-6 L -0.22722 0.4317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67" y="21574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22135 0.4317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68" y="2157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-0.2211 0.4208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55" y="21042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42 0.00486 L 0.04636 0.43426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82" y="2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48148E-6 L 0.34101 0.4030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4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22222E-6 L -0.34427 0.41134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14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2" grpId="0"/>
      <p:bldP spid="12" grpId="1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4">
            <a:extLst>
              <a:ext uri="{FF2B5EF4-FFF2-40B4-BE49-F238E27FC236}">
                <a16:creationId xmlns:a16="http://schemas.microsoft.com/office/drawing/2014/main" id="{95100F17-8630-42CA-AB51-2F31CFB224E9}"/>
              </a:ext>
            </a:extLst>
          </p:cNvPr>
          <p:cNvGraphicFramePr>
            <a:graphicFrameLocks noGrp="1"/>
          </p:cNvGraphicFramePr>
          <p:nvPr/>
        </p:nvGraphicFramePr>
        <p:xfrm>
          <a:off x="246185" y="298938"/>
          <a:ext cx="11623430" cy="597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1715">
                  <a:extLst>
                    <a:ext uri="{9D8B030D-6E8A-4147-A177-3AD203B41FA5}">
                      <a16:colId xmlns:a16="http://schemas.microsoft.com/office/drawing/2014/main" val="1650324102"/>
                    </a:ext>
                  </a:extLst>
                </a:gridCol>
                <a:gridCol w="5811715">
                  <a:extLst>
                    <a:ext uri="{9D8B030D-6E8A-4147-A177-3AD203B41FA5}">
                      <a16:colId xmlns:a16="http://schemas.microsoft.com/office/drawing/2014/main" val="1238388635"/>
                    </a:ext>
                  </a:extLst>
                </a:gridCol>
              </a:tblGrid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65862"/>
                  </a:ext>
                </a:extLst>
              </a:tr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45427"/>
                  </a:ext>
                </a:extLst>
              </a:tr>
            </a:tbl>
          </a:graphicData>
        </a:graphic>
      </p:graphicFrame>
      <p:pic>
        <p:nvPicPr>
          <p:cNvPr id="5" name="Resim 4">
            <a:extLst>
              <a:ext uri="{FF2B5EF4-FFF2-40B4-BE49-F238E27FC236}">
                <a16:creationId xmlns:a16="http://schemas.microsoft.com/office/drawing/2014/main" id="{2DFE708B-AEE7-41AC-8482-491004643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14047" y="298938"/>
            <a:ext cx="615462" cy="90853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F074FB6-46EF-4A78-96A3-3D4FE3DE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22385" y="298938"/>
            <a:ext cx="615462" cy="90853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9B80875-4295-45D1-BB0A-540C18A9A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133993" y="298938"/>
            <a:ext cx="615462" cy="90853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79A475A-2840-472D-9FE5-4CCCDAD0C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398371" y="298938"/>
            <a:ext cx="615462" cy="90853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FD2739C-C240-4DD7-AD76-FF4CE4FE48DA}"/>
              </a:ext>
            </a:extLst>
          </p:cNvPr>
          <p:cNvSpPr txBox="1"/>
          <p:nvPr/>
        </p:nvSpPr>
        <p:spPr>
          <a:xfrm>
            <a:off x="890955" y="1779611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6</a:t>
            </a:r>
          </a:p>
        </p:txBody>
      </p:sp>
      <p:sp>
        <p:nvSpPr>
          <p:cNvPr id="10" name="Artı İşareti 9">
            <a:extLst>
              <a:ext uri="{FF2B5EF4-FFF2-40B4-BE49-F238E27FC236}">
                <a16:creationId xmlns:a16="http://schemas.microsoft.com/office/drawing/2014/main" id="{C3A173A5-EB4C-4147-870D-998979802CE9}"/>
              </a:ext>
            </a:extLst>
          </p:cNvPr>
          <p:cNvSpPr/>
          <p:nvPr/>
        </p:nvSpPr>
        <p:spPr>
          <a:xfrm>
            <a:off x="5829300" y="4941276"/>
            <a:ext cx="457200" cy="54512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63692E9-5DC6-4484-B9C0-5C6238E310CB}"/>
              </a:ext>
            </a:extLst>
          </p:cNvPr>
          <p:cNvSpPr txBox="1"/>
          <p:nvPr/>
        </p:nvSpPr>
        <p:spPr>
          <a:xfrm>
            <a:off x="10509738" y="1757433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5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0512367-337A-43FC-8CDF-A1AE204A07E3}"/>
              </a:ext>
            </a:extLst>
          </p:cNvPr>
          <p:cNvSpPr txBox="1"/>
          <p:nvPr/>
        </p:nvSpPr>
        <p:spPr>
          <a:xfrm>
            <a:off x="710418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=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2360A54-3699-4B39-A757-4A771D7293C4}"/>
              </a:ext>
            </a:extLst>
          </p:cNvPr>
          <p:cNvSpPr txBox="1"/>
          <p:nvPr/>
        </p:nvSpPr>
        <p:spPr>
          <a:xfrm>
            <a:off x="7825154" y="4602577"/>
            <a:ext cx="1336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11 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15CF0223-7D0B-415E-A790-38358ADE9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749669" y="298938"/>
            <a:ext cx="615462" cy="908538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87B73C98-B46B-4C34-A7BB-69F8FB427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722829" y="298938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5C44F6F6-C5FC-4224-8605-83CE813B99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425211" y="298938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7E1D0D1E-4440-4731-9B50-30961D2D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18" name="Resim 17">
            <a:extLst>
              <a:ext uri="{FF2B5EF4-FFF2-40B4-BE49-F238E27FC236}">
                <a16:creationId xmlns:a16="http://schemas.microsoft.com/office/drawing/2014/main" id="{3AAF4216-D00D-40DF-B510-B91E509B5A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107367" y="298938"/>
            <a:ext cx="615462" cy="90853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7AC95A0A-3B71-4434-9AA7-EA4DE4BCED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105618" y="298938"/>
            <a:ext cx="615462" cy="908538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726C6C0E-24F2-45DF-90AA-4A391D3969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8546124" y="298938"/>
            <a:ext cx="615462" cy="908538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67FD40CD-085F-4AF0-9FAD-9C4DF612AD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780955" y="298938"/>
            <a:ext cx="615462" cy="90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2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3698 0.4377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21875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36979 0.43959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2196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1987 0.4395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2196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2.22222E-6 L -0.02071 0.4342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2" y="2171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22222E-6 L -0.11628 0.4263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20" y="21319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L 0.08945 0.4342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66" y="2171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22222E-6 L -0.24571 0.4342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92" y="2171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22222E-6 L -0.22722 0.4317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67" y="2157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22135 0.43172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68" y="21574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-0.2211 0.42084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55" y="21042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42 0.00486 L 0.04636 0.4342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82" y="2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48148E-6 L 0.34101 0.40301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4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22222E-6 L -0.34427 0.41134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14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2" grpId="0"/>
      <p:bldP spid="12" grpId="1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o 4">
            <a:extLst>
              <a:ext uri="{FF2B5EF4-FFF2-40B4-BE49-F238E27FC236}">
                <a16:creationId xmlns:a16="http://schemas.microsoft.com/office/drawing/2014/main" id="{95100F17-8630-42CA-AB51-2F31CFB224E9}"/>
              </a:ext>
            </a:extLst>
          </p:cNvPr>
          <p:cNvGraphicFramePr>
            <a:graphicFrameLocks noGrp="1"/>
          </p:cNvGraphicFramePr>
          <p:nvPr/>
        </p:nvGraphicFramePr>
        <p:xfrm>
          <a:off x="246185" y="298938"/>
          <a:ext cx="11623430" cy="5978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11715">
                  <a:extLst>
                    <a:ext uri="{9D8B030D-6E8A-4147-A177-3AD203B41FA5}">
                      <a16:colId xmlns:a16="http://schemas.microsoft.com/office/drawing/2014/main" val="1650324102"/>
                    </a:ext>
                  </a:extLst>
                </a:gridCol>
                <a:gridCol w="5811715">
                  <a:extLst>
                    <a:ext uri="{9D8B030D-6E8A-4147-A177-3AD203B41FA5}">
                      <a16:colId xmlns:a16="http://schemas.microsoft.com/office/drawing/2014/main" val="1238388635"/>
                    </a:ext>
                  </a:extLst>
                </a:gridCol>
              </a:tblGrid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665862"/>
                  </a:ext>
                </a:extLst>
              </a:tr>
              <a:tr h="2989385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45427"/>
                  </a:ext>
                </a:extLst>
              </a:tr>
            </a:tbl>
          </a:graphicData>
        </a:graphic>
      </p:graphicFrame>
      <p:pic>
        <p:nvPicPr>
          <p:cNvPr id="5" name="Resim 4">
            <a:extLst>
              <a:ext uri="{FF2B5EF4-FFF2-40B4-BE49-F238E27FC236}">
                <a16:creationId xmlns:a16="http://schemas.microsoft.com/office/drawing/2014/main" id="{2DFE708B-AEE7-41AC-8482-4910046434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14047" y="298938"/>
            <a:ext cx="615462" cy="908538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F074FB6-46EF-4A78-96A3-3D4FE3DE20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22385" y="298938"/>
            <a:ext cx="615462" cy="908538"/>
          </a:xfrm>
          <a:prstGeom prst="rect">
            <a:avLst/>
          </a:prstGeo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9B80875-4295-45D1-BB0A-540C18A9A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133993" y="298938"/>
            <a:ext cx="615462" cy="908538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979A475A-2840-472D-9FE5-4CCCDAD0C9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0398371" y="298938"/>
            <a:ext cx="615462" cy="908538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5FD2739C-C240-4DD7-AD76-FF4CE4FE48DA}"/>
              </a:ext>
            </a:extLst>
          </p:cNvPr>
          <p:cNvSpPr txBox="1"/>
          <p:nvPr/>
        </p:nvSpPr>
        <p:spPr>
          <a:xfrm>
            <a:off x="890955" y="1779611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7</a:t>
            </a:r>
          </a:p>
        </p:txBody>
      </p:sp>
      <p:sp>
        <p:nvSpPr>
          <p:cNvPr id="10" name="Artı İşareti 9">
            <a:extLst>
              <a:ext uri="{FF2B5EF4-FFF2-40B4-BE49-F238E27FC236}">
                <a16:creationId xmlns:a16="http://schemas.microsoft.com/office/drawing/2014/main" id="{C3A173A5-EB4C-4147-870D-998979802CE9}"/>
              </a:ext>
            </a:extLst>
          </p:cNvPr>
          <p:cNvSpPr/>
          <p:nvPr/>
        </p:nvSpPr>
        <p:spPr>
          <a:xfrm>
            <a:off x="5829300" y="4941276"/>
            <a:ext cx="457200" cy="54512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Metin kutusu 11">
            <a:extLst>
              <a:ext uri="{FF2B5EF4-FFF2-40B4-BE49-F238E27FC236}">
                <a16:creationId xmlns:a16="http://schemas.microsoft.com/office/drawing/2014/main" id="{C63692E9-5DC6-4484-B9C0-5C6238E310CB}"/>
              </a:ext>
            </a:extLst>
          </p:cNvPr>
          <p:cNvSpPr txBox="1"/>
          <p:nvPr/>
        </p:nvSpPr>
        <p:spPr>
          <a:xfrm>
            <a:off x="10509738" y="1757433"/>
            <a:ext cx="738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5</a:t>
            </a:r>
          </a:p>
        </p:txBody>
      </p:sp>
      <p:sp>
        <p:nvSpPr>
          <p:cNvPr id="13" name="Metin kutusu 12">
            <a:extLst>
              <a:ext uri="{FF2B5EF4-FFF2-40B4-BE49-F238E27FC236}">
                <a16:creationId xmlns:a16="http://schemas.microsoft.com/office/drawing/2014/main" id="{20512367-337A-43FC-8CDF-A1AE204A07E3}"/>
              </a:ext>
            </a:extLst>
          </p:cNvPr>
          <p:cNvSpPr txBox="1"/>
          <p:nvPr/>
        </p:nvSpPr>
        <p:spPr>
          <a:xfrm>
            <a:off x="7104184" y="4602577"/>
            <a:ext cx="7209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= </a:t>
            </a: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92360A54-3699-4B39-A757-4A771D7293C4}"/>
              </a:ext>
            </a:extLst>
          </p:cNvPr>
          <p:cNvSpPr txBox="1"/>
          <p:nvPr/>
        </p:nvSpPr>
        <p:spPr>
          <a:xfrm>
            <a:off x="7825154" y="4602577"/>
            <a:ext cx="1336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8000" dirty="0"/>
              <a:t>12 </a:t>
            </a:r>
          </a:p>
        </p:txBody>
      </p:sp>
      <p:pic>
        <p:nvPicPr>
          <p:cNvPr id="15" name="Resim 14">
            <a:extLst>
              <a:ext uri="{FF2B5EF4-FFF2-40B4-BE49-F238E27FC236}">
                <a16:creationId xmlns:a16="http://schemas.microsoft.com/office/drawing/2014/main" id="{15CF0223-7D0B-415E-A790-38358ADE95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749669" y="298938"/>
            <a:ext cx="615462" cy="908538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87B73C98-B46B-4C34-A7BB-69F8FB427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722829" y="298938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5C44F6F6-C5FC-4224-8605-83CE813B99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425211" y="298938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7E1D0D1E-4440-4731-9B50-30961D2D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pic>
        <p:nvPicPr>
          <p:cNvPr id="18" name="Resim 17">
            <a:extLst>
              <a:ext uri="{FF2B5EF4-FFF2-40B4-BE49-F238E27FC236}">
                <a16:creationId xmlns:a16="http://schemas.microsoft.com/office/drawing/2014/main" id="{3AAF4216-D00D-40DF-B510-B91E509B5A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9107367" y="298938"/>
            <a:ext cx="615462" cy="90853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7AC95A0A-3B71-4434-9AA7-EA4DE4BCED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105618" y="298938"/>
            <a:ext cx="615462" cy="908538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726C6C0E-24F2-45DF-90AA-4A391D3969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8546124" y="298938"/>
            <a:ext cx="615462" cy="908538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67FD40CD-085F-4AF0-9FAD-9C4DF612AD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780955" y="298938"/>
            <a:ext cx="615462" cy="908538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EE92CEDE-DB33-4462-938E-E618844B7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4449143" y="293916"/>
            <a:ext cx="615462" cy="90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64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3698 0.4377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2187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22222E-6 L 0.38334 0.4342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67" y="2171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22222E-6 L -0.21041 0.424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21" y="21204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22222E-6 L 0.2168 0.43426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2171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2.22222E-6 L 0.00208 0.4370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21852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22222E-6 L -0.09532 0.43172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" y="2157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2.22222E-6 L 0.10716 0.4370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52" y="2185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22222E-6 L -0.24571 0.4342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92" y="2171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22222E-6 L -0.22722 0.4317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67" y="2157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2.22222E-6 L -0.22135 0.43172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68" y="2157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-0.2211 0.42084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55" y="21042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42 0.00486 L 0.04636 0.43426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82" y="2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1.48148E-6 L 0.34101 0.40301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44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2.22222E-6 L -0.34427 0.41134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14" y="20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animBg="1"/>
      <p:bldP spid="12" grpId="0"/>
      <p:bldP spid="12" grpId="1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3">
            <a:extLst>
              <a:ext uri="{FF2B5EF4-FFF2-40B4-BE49-F238E27FC236}">
                <a16:creationId xmlns:a16="http://schemas.microsoft.com/office/drawing/2014/main" id="{7B349CC3-B773-44B0-BFDC-970AF9D1A8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550882"/>
              </p:ext>
            </p:extLst>
          </p:nvPr>
        </p:nvGraphicFramePr>
        <p:xfrm>
          <a:off x="351692" y="334108"/>
          <a:ext cx="11605846" cy="601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2923">
                  <a:extLst>
                    <a:ext uri="{9D8B030D-6E8A-4147-A177-3AD203B41FA5}">
                      <a16:colId xmlns:a16="http://schemas.microsoft.com/office/drawing/2014/main" val="308853300"/>
                    </a:ext>
                  </a:extLst>
                </a:gridCol>
                <a:gridCol w="5802923">
                  <a:extLst>
                    <a:ext uri="{9D8B030D-6E8A-4147-A177-3AD203B41FA5}">
                      <a16:colId xmlns:a16="http://schemas.microsoft.com/office/drawing/2014/main" val="1406345873"/>
                    </a:ext>
                  </a:extLst>
                </a:gridCol>
              </a:tblGrid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398626"/>
                  </a:ext>
                </a:extLst>
              </a:tr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6335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A945CCB0-B15A-46AD-A8E7-B57DECB6F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33400" y="422031"/>
            <a:ext cx="615462" cy="9085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705409B-03C1-4C10-90BC-D06670F09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043138" y="422031"/>
            <a:ext cx="615462" cy="90853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60D15939-6AF0-48D2-A504-2CE6B12D0874}"/>
              </a:ext>
            </a:extLst>
          </p:cNvPr>
          <p:cNvSpPr txBox="1"/>
          <p:nvPr/>
        </p:nvSpPr>
        <p:spPr>
          <a:xfrm>
            <a:off x="533400" y="1723292"/>
            <a:ext cx="615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06ED2CE-3A0E-4F4D-A19F-C296FF632889}"/>
              </a:ext>
            </a:extLst>
          </p:cNvPr>
          <p:cNvSpPr txBox="1"/>
          <p:nvPr/>
        </p:nvSpPr>
        <p:spPr>
          <a:xfrm>
            <a:off x="9571892" y="1723292"/>
            <a:ext cx="48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845FFAC-5998-42A1-9F46-4CBCA8255A29}"/>
              </a:ext>
            </a:extLst>
          </p:cNvPr>
          <p:cNvSpPr txBox="1"/>
          <p:nvPr/>
        </p:nvSpPr>
        <p:spPr>
          <a:xfrm>
            <a:off x="5345722" y="2431178"/>
            <a:ext cx="209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daha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0839C52-F7D9-47A0-ADC6-44813ED3971C}"/>
              </a:ext>
            </a:extLst>
          </p:cNvPr>
          <p:cNvSpPr txBox="1"/>
          <p:nvPr/>
        </p:nvSpPr>
        <p:spPr>
          <a:xfrm>
            <a:off x="4724399" y="4484499"/>
            <a:ext cx="3593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/>
              <a:t>2 tavşan eder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A07EE7B-46C1-4718-98C4-A0AE234709E3}"/>
              </a:ext>
            </a:extLst>
          </p:cNvPr>
          <p:cNvSpPr txBox="1"/>
          <p:nvPr/>
        </p:nvSpPr>
        <p:spPr>
          <a:xfrm>
            <a:off x="1148862" y="1723292"/>
            <a:ext cx="1770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 tavşan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9AE0D-F3F9-472E-8E4A-5A9C06D830CA}"/>
              </a:ext>
            </a:extLst>
          </p:cNvPr>
          <p:cNvSpPr txBox="1"/>
          <p:nvPr/>
        </p:nvSpPr>
        <p:spPr>
          <a:xfrm>
            <a:off x="10058400" y="1723292"/>
            <a:ext cx="160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tavşan</a:t>
            </a:r>
          </a:p>
        </p:txBody>
      </p:sp>
      <p:sp>
        <p:nvSpPr>
          <p:cNvPr id="13" name="Artı İşareti 12">
            <a:extLst>
              <a:ext uri="{FF2B5EF4-FFF2-40B4-BE49-F238E27FC236}">
                <a16:creationId xmlns:a16="http://schemas.microsoft.com/office/drawing/2014/main" id="{1EC503A9-437B-4500-AC37-DCCE7051F115}"/>
              </a:ext>
            </a:extLst>
          </p:cNvPr>
          <p:cNvSpPr/>
          <p:nvPr/>
        </p:nvSpPr>
        <p:spPr>
          <a:xfrm>
            <a:off x="6392006" y="5846883"/>
            <a:ext cx="404446" cy="4220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Eşittir 13">
            <a:extLst>
              <a:ext uri="{FF2B5EF4-FFF2-40B4-BE49-F238E27FC236}">
                <a16:creationId xmlns:a16="http://schemas.microsoft.com/office/drawing/2014/main" id="{1CB7730E-00A6-4F71-ACC0-8241BD82A283}"/>
              </a:ext>
            </a:extLst>
          </p:cNvPr>
          <p:cNvSpPr/>
          <p:nvPr/>
        </p:nvSpPr>
        <p:spPr>
          <a:xfrm>
            <a:off x="7697663" y="5846883"/>
            <a:ext cx="404446" cy="42203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DE2C5E7-BF32-4376-84A0-928A10EEC71C}"/>
              </a:ext>
            </a:extLst>
          </p:cNvPr>
          <p:cNvSpPr txBox="1"/>
          <p:nvPr/>
        </p:nvSpPr>
        <p:spPr>
          <a:xfrm>
            <a:off x="8317523" y="5596233"/>
            <a:ext cx="633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2</a:t>
            </a:r>
          </a:p>
        </p:txBody>
      </p:sp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F586A2F-F55F-450D-AE05-A34E8D870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45318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38815 0.4414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2206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39583 0.4337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2" y="2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48148E-6 L 0.43099 0.5715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-0.22149 0.5689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3" grpId="0" animBg="1"/>
      <p:bldP spid="14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F32D7A64-AFF9-43B5-A554-77DE8FD0C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695771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2C6EB6C4-DC74-47FA-A1C4-77CC5F004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709242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9B7AEA31-3139-46D6-AE5B-9CD4805D8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593188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4E7968D2-C576-4490-968D-C17A63C2C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9840631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FC0C7946-3AE2-4BE9-B0CE-0B476756F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4125618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C5733B71-7988-4E19-BF2F-C829E1A7D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870803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E7208E5B-1DD8-4F91-89E2-797BA17C6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4578480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E2AAE444-0510-4996-9F3A-FE1E26952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4484761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D26A688-4A43-475B-87EC-B94041FCC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7868399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AF01C73-3DBA-461D-894C-3C6F5FCA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122103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3">
            <a:extLst>
              <a:ext uri="{FF2B5EF4-FFF2-40B4-BE49-F238E27FC236}">
                <a16:creationId xmlns:a16="http://schemas.microsoft.com/office/drawing/2014/main" id="{7B349CC3-B773-44B0-BFDC-970AF9D1A8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878418"/>
              </p:ext>
            </p:extLst>
          </p:nvPr>
        </p:nvGraphicFramePr>
        <p:xfrm>
          <a:off x="351692" y="334108"/>
          <a:ext cx="11605846" cy="601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2923">
                  <a:extLst>
                    <a:ext uri="{9D8B030D-6E8A-4147-A177-3AD203B41FA5}">
                      <a16:colId xmlns:a16="http://schemas.microsoft.com/office/drawing/2014/main" val="308853300"/>
                    </a:ext>
                  </a:extLst>
                </a:gridCol>
                <a:gridCol w="5802923">
                  <a:extLst>
                    <a:ext uri="{9D8B030D-6E8A-4147-A177-3AD203B41FA5}">
                      <a16:colId xmlns:a16="http://schemas.microsoft.com/office/drawing/2014/main" val="1406345873"/>
                    </a:ext>
                  </a:extLst>
                </a:gridCol>
              </a:tblGrid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398626"/>
                  </a:ext>
                </a:extLst>
              </a:tr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6335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A945CCB0-B15A-46AD-A8E7-B57DECB6F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33400" y="422031"/>
            <a:ext cx="615462" cy="9085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705409B-03C1-4C10-90BC-D06670F09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043138" y="422031"/>
            <a:ext cx="615462" cy="90853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60D15939-6AF0-48D2-A504-2CE6B12D0874}"/>
              </a:ext>
            </a:extLst>
          </p:cNvPr>
          <p:cNvSpPr txBox="1"/>
          <p:nvPr/>
        </p:nvSpPr>
        <p:spPr>
          <a:xfrm>
            <a:off x="533400" y="1723292"/>
            <a:ext cx="615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2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06ED2CE-3A0E-4F4D-A19F-C296FF632889}"/>
              </a:ext>
            </a:extLst>
          </p:cNvPr>
          <p:cNvSpPr txBox="1"/>
          <p:nvPr/>
        </p:nvSpPr>
        <p:spPr>
          <a:xfrm>
            <a:off x="9571892" y="1723292"/>
            <a:ext cx="48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845FFAC-5998-42A1-9F46-4CBCA8255A29}"/>
              </a:ext>
            </a:extLst>
          </p:cNvPr>
          <p:cNvSpPr txBox="1"/>
          <p:nvPr/>
        </p:nvSpPr>
        <p:spPr>
          <a:xfrm>
            <a:off x="5345722" y="2431178"/>
            <a:ext cx="209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daha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0839C52-F7D9-47A0-ADC6-44813ED3971C}"/>
              </a:ext>
            </a:extLst>
          </p:cNvPr>
          <p:cNvSpPr txBox="1"/>
          <p:nvPr/>
        </p:nvSpPr>
        <p:spPr>
          <a:xfrm>
            <a:off x="4724399" y="4484499"/>
            <a:ext cx="3593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/>
              <a:t>3 tavşan eder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A07EE7B-46C1-4718-98C4-A0AE234709E3}"/>
              </a:ext>
            </a:extLst>
          </p:cNvPr>
          <p:cNvSpPr txBox="1"/>
          <p:nvPr/>
        </p:nvSpPr>
        <p:spPr>
          <a:xfrm>
            <a:off x="1148862" y="1723292"/>
            <a:ext cx="1770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 tavşan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9AE0D-F3F9-472E-8E4A-5A9C06D830CA}"/>
              </a:ext>
            </a:extLst>
          </p:cNvPr>
          <p:cNvSpPr txBox="1"/>
          <p:nvPr/>
        </p:nvSpPr>
        <p:spPr>
          <a:xfrm>
            <a:off x="10058400" y="1723292"/>
            <a:ext cx="160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tavşan</a:t>
            </a:r>
          </a:p>
        </p:txBody>
      </p:sp>
      <p:sp>
        <p:nvSpPr>
          <p:cNvPr id="13" name="Artı İşareti 12">
            <a:extLst>
              <a:ext uri="{FF2B5EF4-FFF2-40B4-BE49-F238E27FC236}">
                <a16:creationId xmlns:a16="http://schemas.microsoft.com/office/drawing/2014/main" id="{1EC503A9-437B-4500-AC37-DCCE7051F115}"/>
              </a:ext>
            </a:extLst>
          </p:cNvPr>
          <p:cNvSpPr/>
          <p:nvPr/>
        </p:nvSpPr>
        <p:spPr>
          <a:xfrm>
            <a:off x="6392006" y="5846883"/>
            <a:ext cx="404446" cy="4220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Eşittir 13">
            <a:extLst>
              <a:ext uri="{FF2B5EF4-FFF2-40B4-BE49-F238E27FC236}">
                <a16:creationId xmlns:a16="http://schemas.microsoft.com/office/drawing/2014/main" id="{1CB7730E-00A6-4F71-ACC0-8241BD82A283}"/>
              </a:ext>
            </a:extLst>
          </p:cNvPr>
          <p:cNvSpPr/>
          <p:nvPr/>
        </p:nvSpPr>
        <p:spPr>
          <a:xfrm>
            <a:off x="7697663" y="5846883"/>
            <a:ext cx="404446" cy="42203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DE2C5E7-BF32-4376-84A0-928A10EEC71C}"/>
              </a:ext>
            </a:extLst>
          </p:cNvPr>
          <p:cNvSpPr txBox="1"/>
          <p:nvPr/>
        </p:nvSpPr>
        <p:spPr>
          <a:xfrm>
            <a:off x="8317523" y="5596233"/>
            <a:ext cx="633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3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D283DB93-FF91-4538-BCF8-FA981BD67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330570" y="416169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13E1B51-DDAA-45DF-A5B2-967FAC3B2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379911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38815 0.4414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2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39583 0.4337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2" y="2169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25313 0.4495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2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48148E-6 L 0.43099 0.57153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-0.22149 0.5689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3" grpId="0" animBg="1"/>
      <p:bldP spid="14" grpId="0" animBg="1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57B4EDEC-7019-47BB-B720-4FB8EE447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6805134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BC60A3E2-6482-4E44-A7AC-E62BD3224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812926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3">
            <a:extLst>
              <a:ext uri="{FF2B5EF4-FFF2-40B4-BE49-F238E27FC236}">
                <a16:creationId xmlns:a16="http://schemas.microsoft.com/office/drawing/2014/main" id="{7B349CC3-B773-44B0-BFDC-970AF9D1A8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586267"/>
              </p:ext>
            </p:extLst>
          </p:nvPr>
        </p:nvGraphicFramePr>
        <p:xfrm>
          <a:off x="351692" y="334108"/>
          <a:ext cx="11605846" cy="601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2923">
                  <a:extLst>
                    <a:ext uri="{9D8B030D-6E8A-4147-A177-3AD203B41FA5}">
                      <a16:colId xmlns:a16="http://schemas.microsoft.com/office/drawing/2014/main" val="308853300"/>
                    </a:ext>
                  </a:extLst>
                </a:gridCol>
                <a:gridCol w="5802923">
                  <a:extLst>
                    <a:ext uri="{9D8B030D-6E8A-4147-A177-3AD203B41FA5}">
                      <a16:colId xmlns:a16="http://schemas.microsoft.com/office/drawing/2014/main" val="1406345873"/>
                    </a:ext>
                  </a:extLst>
                </a:gridCol>
              </a:tblGrid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398626"/>
                  </a:ext>
                </a:extLst>
              </a:tr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6335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A945CCB0-B15A-46AD-A8E7-B57DECB6F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33400" y="422031"/>
            <a:ext cx="615462" cy="9085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705409B-03C1-4C10-90BC-D06670F09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043138" y="422031"/>
            <a:ext cx="615462" cy="90853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60D15939-6AF0-48D2-A504-2CE6B12D0874}"/>
              </a:ext>
            </a:extLst>
          </p:cNvPr>
          <p:cNvSpPr txBox="1"/>
          <p:nvPr/>
        </p:nvSpPr>
        <p:spPr>
          <a:xfrm>
            <a:off x="533400" y="1723292"/>
            <a:ext cx="615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3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06ED2CE-3A0E-4F4D-A19F-C296FF632889}"/>
              </a:ext>
            </a:extLst>
          </p:cNvPr>
          <p:cNvSpPr txBox="1"/>
          <p:nvPr/>
        </p:nvSpPr>
        <p:spPr>
          <a:xfrm>
            <a:off x="9571892" y="1723292"/>
            <a:ext cx="48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845FFAC-5998-42A1-9F46-4CBCA8255A29}"/>
              </a:ext>
            </a:extLst>
          </p:cNvPr>
          <p:cNvSpPr txBox="1"/>
          <p:nvPr/>
        </p:nvSpPr>
        <p:spPr>
          <a:xfrm>
            <a:off x="5345722" y="2431178"/>
            <a:ext cx="209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daha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0839C52-F7D9-47A0-ADC6-44813ED3971C}"/>
              </a:ext>
            </a:extLst>
          </p:cNvPr>
          <p:cNvSpPr txBox="1"/>
          <p:nvPr/>
        </p:nvSpPr>
        <p:spPr>
          <a:xfrm>
            <a:off x="4724399" y="4484499"/>
            <a:ext cx="3593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/>
              <a:t>4 tavşan eder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A07EE7B-46C1-4718-98C4-A0AE234709E3}"/>
              </a:ext>
            </a:extLst>
          </p:cNvPr>
          <p:cNvSpPr txBox="1"/>
          <p:nvPr/>
        </p:nvSpPr>
        <p:spPr>
          <a:xfrm>
            <a:off x="1148862" y="1723292"/>
            <a:ext cx="1770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 tavşan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9AE0D-F3F9-472E-8E4A-5A9C06D830CA}"/>
              </a:ext>
            </a:extLst>
          </p:cNvPr>
          <p:cNvSpPr txBox="1"/>
          <p:nvPr/>
        </p:nvSpPr>
        <p:spPr>
          <a:xfrm>
            <a:off x="10058400" y="1723292"/>
            <a:ext cx="160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tavşan</a:t>
            </a:r>
          </a:p>
        </p:txBody>
      </p:sp>
      <p:sp>
        <p:nvSpPr>
          <p:cNvPr id="13" name="Artı İşareti 12">
            <a:extLst>
              <a:ext uri="{FF2B5EF4-FFF2-40B4-BE49-F238E27FC236}">
                <a16:creationId xmlns:a16="http://schemas.microsoft.com/office/drawing/2014/main" id="{1EC503A9-437B-4500-AC37-DCCE7051F115}"/>
              </a:ext>
            </a:extLst>
          </p:cNvPr>
          <p:cNvSpPr/>
          <p:nvPr/>
        </p:nvSpPr>
        <p:spPr>
          <a:xfrm>
            <a:off x="6392006" y="5846883"/>
            <a:ext cx="404446" cy="4220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Eşittir 13">
            <a:extLst>
              <a:ext uri="{FF2B5EF4-FFF2-40B4-BE49-F238E27FC236}">
                <a16:creationId xmlns:a16="http://schemas.microsoft.com/office/drawing/2014/main" id="{1CB7730E-00A6-4F71-ACC0-8241BD82A283}"/>
              </a:ext>
            </a:extLst>
          </p:cNvPr>
          <p:cNvSpPr/>
          <p:nvPr/>
        </p:nvSpPr>
        <p:spPr>
          <a:xfrm>
            <a:off x="7697663" y="5846883"/>
            <a:ext cx="404446" cy="42203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DE2C5E7-BF32-4376-84A0-928A10EEC71C}"/>
              </a:ext>
            </a:extLst>
          </p:cNvPr>
          <p:cNvSpPr txBox="1"/>
          <p:nvPr/>
        </p:nvSpPr>
        <p:spPr>
          <a:xfrm>
            <a:off x="8317523" y="5596233"/>
            <a:ext cx="633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4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D283DB93-FF91-4538-BCF8-FA981BD67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330570" y="416169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13A066A2-6E27-461E-9F29-76ECF7E017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033954" y="416169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959B47BA-8F6F-4276-BA6A-CDD640F08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90117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38815 0.4414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2206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39583 0.4337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2" y="2169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25313 0.44954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22477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85185E-6 L 0.13177 0.4525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2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48148E-6 L 0.43099 0.57153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-0.22149 0.56898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3" grpId="0" animBg="1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3">
            <a:extLst>
              <a:ext uri="{FF2B5EF4-FFF2-40B4-BE49-F238E27FC236}">
                <a16:creationId xmlns:a16="http://schemas.microsoft.com/office/drawing/2014/main" id="{7B349CC3-B773-44B0-BFDC-970AF9D1A842}"/>
              </a:ext>
            </a:extLst>
          </p:cNvPr>
          <p:cNvGraphicFramePr>
            <a:graphicFrameLocks noGrp="1"/>
          </p:cNvGraphicFramePr>
          <p:nvPr/>
        </p:nvGraphicFramePr>
        <p:xfrm>
          <a:off x="351692" y="334108"/>
          <a:ext cx="11605846" cy="601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2923">
                  <a:extLst>
                    <a:ext uri="{9D8B030D-6E8A-4147-A177-3AD203B41FA5}">
                      <a16:colId xmlns:a16="http://schemas.microsoft.com/office/drawing/2014/main" val="308853300"/>
                    </a:ext>
                  </a:extLst>
                </a:gridCol>
                <a:gridCol w="5802923">
                  <a:extLst>
                    <a:ext uri="{9D8B030D-6E8A-4147-A177-3AD203B41FA5}">
                      <a16:colId xmlns:a16="http://schemas.microsoft.com/office/drawing/2014/main" val="1406345873"/>
                    </a:ext>
                  </a:extLst>
                </a:gridCol>
              </a:tblGrid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398626"/>
                  </a:ext>
                </a:extLst>
              </a:tr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6335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A945CCB0-B15A-46AD-A8E7-B57DECB6F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33400" y="422031"/>
            <a:ext cx="615462" cy="9085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705409B-03C1-4C10-90BC-D06670F09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043138" y="422031"/>
            <a:ext cx="615462" cy="90853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60D15939-6AF0-48D2-A504-2CE6B12D0874}"/>
              </a:ext>
            </a:extLst>
          </p:cNvPr>
          <p:cNvSpPr txBox="1"/>
          <p:nvPr/>
        </p:nvSpPr>
        <p:spPr>
          <a:xfrm>
            <a:off x="533399" y="1723292"/>
            <a:ext cx="978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4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06ED2CE-3A0E-4F4D-A19F-C296FF632889}"/>
              </a:ext>
            </a:extLst>
          </p:cNvPr>
          <p:cNvSpPr txBox="1"/>
          <p:nvPr/>
        </p:nvSpPr>
        <p:spPr>
          <a:xfrm>
            <a:off x="9571892" y="1723292"/>
            <a:ext cx="48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845FFAC-5998-42A1-9F46-4CBCA8255A29}"/>
              </a:ext>
            </a:extLst>
          </p:cNvPr>
          <p:cNvSpPr txBox="1"/>
          <p:nvPr/>
        </p:nvSpPr>
        <p:spPr>
          <a:xfrm>
            <a:off x="5345722" y="2431178"/>
            <a:ext cx="209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daha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0839C52-F7D9-47A0-ADC6-44813ED3971C}"/>
              </a:ext>
            </a:extLst>
          </p:cNvPr>
          <p:cNvSpPr txBox="1"/>
          <p:nvPr/>
        </p:nvSpPr>
        <p:spPr>
          <a:xfrm>
            <a:off x="4724399" y="4484499"/>
            <a:ext cx="3593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/>
              <a:t>5 tavşan eder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A07EE7B-46C1-4718-98C4-A0AE234709E3}"/>
              </a:ext>
            </a:extLst>
          </p:cNvPr>
          <p:cNvSpPr txBox="1"/>
          <p:nvPr/>
        </p:nvSpPr>
        <p:spPr>
          <a:xfrm>
            <a:off x="1512276" y="1723292"/>
            <a:ext cx="1840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 tavşan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9AE0D-F3F9-472E-8E4A-5A9C06D830CA}"/>
              </a:ext>
            </a:extLst>
          </p:cNvPr>
          <p:cNvSpPr txBox="1"/>
          <p:nvPr/>
        </p:nvSpPr>
        <p:spPr>
          <a:xfrm>
            <a:off x="10058400" y="1723292"/>
            <a:ext cx="160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tavşan</a:t>
            </a:r>
          </a:p>
        </p:txBody>
      </p:sp>
      <p:sp>
        <p:nvSpPr>
          <p:cNvPr id="13" name="Artı İşareti 12">
            <a:extLst>
              <a:ext uri="{FF2B5EF4-FFF2-40B4-BE49-F238E27FC236}">
                <a16:creationId xmlns:a16="http://schemas.microsoft.com/office/drawing/2014/main" id="{1EC503A9-437B-4500-AC37-DCCE7051F115}"/>
              </a:ext>
            </a:extLst>
          </p:cNvPr>
          <p:cNvSpPr/>
          <p:nvPr/>
        </p:nvSpPr>
        <p:spPr>
          <a:xfrm>
            <a:off x="6392006" y="5846883"/>
            <a:ext cx="404446" cy="4220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Eşittir 13">
            <a:extLst>
              <a:ext uri="{FF2B5EF4-FFF2-40B4-BE49-F238E27FC236}">
                <a16:creationId xmlns:a16="http://schemas.microsoft.com/office/drawing/2014/main" id="{1CB7730E-00A6-4F71-ACC0-8241BD82A283}"/>
              </a:ext>
            </a:extLst>
          </p:cNvPr>
          <p:cNvSpPr/>
          <p:nvPr/>
        </p:nvSpPr>
        <p:spPr>
          <a:xfrm>
            <a:off x="7697663" y="5846883"/>
            <a:ext cx="404446" cy="42203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DE2C5E7-BF32-4376-84A0-928A10EEC71C}"/>
              </a:ext>
            </a:extLst>
          </p:cNvPr>
          <p:cNvSpPr txBox="1"/>
          <p:nvPr/>
        </p:nvSpPr>
        <p:spPr>
          <a:xfrm>
            <a:off x="8317523" y="5596233"/>
            <a:ext cx="633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5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D283DB93-FF91-4538-BCF8-FA981BD67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330570" y="416169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13A066A2-6E27-461E-9F29-76ECF7E017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033954" y="416169"/>
            <a:ext cx="615462" cy="908538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C05961BE-B959-442D-ACFF-42D461B91F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737338" y="416169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BCA91F76-1B27-4701-A975-08AEA5F36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52068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38815 0.4414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2206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39583 0.43379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2" y="2169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25313 0.4495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2247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85185E-6 L 0.13177 0.45255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22616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85185E-6 L 0.01367 0.4550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2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0.43099 0.5715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-0.22149 0.56898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3">
            <a:extLst>
              <a:ext uri="{FF2B5EF4-FFF2-40B4-BE49-F238E27FC236}">
                <a16:creationId xmlns:a16="http://schemas.microsoft.com/office/drawing/2014/main" id="{7B349CC3-B773-44B0-BFDC-970AF9D1A842}"/>
              </a:ext>
            </a:extLst>
          </p:cNvPr>
          <p:cNvGraphicFramePr>
            <a:graphicFrameLocks noGrp="1"/>
          </p:cNvGraphicFramePr>
          <p:nvPr/>
        </p:nvGraphicFramePr>
        <p:xfrm>
          <a:off x="351692" y="334108"/>
          <a:ext cx="11605846" cy="601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2923">
                  <a:extLst>
                    <a:ext uri="{9D8B030D-6E8A-4147-A177-3AD203B41FA5}">
                      <a16:colId xmlns:a16="http://schemas.microsoft.com/office/drawing/2014/main" val="308853300"/>
                    </a:ext>
                  </a:extLst>
                </a:gridCol>
                <a:gridCol w="5802923">
                  <a:extLst>
                    <a:ext uri="{9D8B030D-6E8A-4147-A177-3AD203B41FA5}">
                      <a16:colId xmlns:a16="http://schemas.microsoft.com/office/drawing/2014/main" val="1406345873"/>
                    </a:ext>
                  </a:extLst>
                </a:gridCol>
              </a:tblGrid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398626"/>
                  </a:ext>
                </a:extLst>
              </a:tr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6335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A945CCB0-B15A-46AD-A8E7-B57DECB6F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33400" y="422031"/>
            <a:ext cx="615462" cy="9085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705409B-03C1-4C10-90BC-D06670F09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043138" y="422031"/>
            <a:ext cx="615462" cy="90853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60D15939-6AF0-48D2-A504-2CE6B12D0874}"/>
              </a:ext>
            </a:extLst>
          </p:cNvPr>
          <p:cNvSpPr txBox="1"/>
          <p:nvPr/>
        </p:nvSpPr>
        <p:spPr>
          <a:xfrm>
            <a:off x="533399" y="1723292"/>
            <a:ext cx="978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5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06ED2CE-3A0E-4F4D-A19F-C296FF632889}"/>
              </a:ext>
            </a:extLst>
          </p:cNvPr>
          <p:cNvSpPr txBox="1"/>
          <p:nvPr/>
        </p:nvSpPr>
        <p:spPr>
          <a:xfrm>
            <a:off x="9571892" y="1723292"/>
            <a:ext cx="48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845FFAC-5998-42A1-9F46-4CBCA8255A29}"/>
              </a:ext>
            </a:extLst>
          </p:cNvPr>
          <p:cNvSpPr txBox="1"/>
          <p:nvPr/>
        </p:nvSpPr>
        <p:spPr>
          <a:xfrm>
            <a:off x="5345722" y="2431178"/>
            <a:ext cx="209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daha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0839C52-F7D9-47A0-ADC6-44813ED3971C}"/>
              </a:ext>
            </a:extLst>
          </p:cNvPr>
          <p:cNvSpPr txBox="1"/>
          <p:nvPr/>
        </p:nvSpPr>
        <p:spPr>
          <a:xfrm>
            <a:off x="4724399" y="4484499"/>
            <a:ext cx="3593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/>
              <a:t>6 tavşan eder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A07EE7B-46C1-4718-98C4-A0AE234709E3}"/>
              </a:ext>
            </a:extLst>
          </p:cNvPr>
          <p:cNvSpPr txBox="1"/>
          <p:nvPr/>
        </p:nvSpPr>
        <p:spPr>
          <a:xfrm>
            <a:off x="1512276" y="1723292"/>
            <a:ext cx="1840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 tavşan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9AE0D-F3F9-472E-8E4A-5A9C06D830CA}"/>
              </a:ext>
            </a:extLst>
          </p:cNvPr>
          <p:cNvSpPr txBox="1"/>
          <p:nvPr/>
        </p:nvSpPr>
        <p:spPr>
          <a:xfrm>
            <a:off x="10058400" y="1723292"/>
            <a:ext cx="160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tavşan</a:t>
            </a:r>
          </a:p>
        </p:txBody>
      </p:sp>
      <p:sp>
        <p:nvSpPr>
          <p:cNvPr id="13" name="Artı İşareti 12">
            <a:extLst>
              <a:ext uri="{FF2B5EF4-FFF2-40B4-BE49-F238E27FC236}">
                <a16:creationId xmlns:a16="http://schemas.microsoft.com/office/drawing/2014/main" id="{1EC503A9-437B-4500-AC37-DCCE7051F115}"/>
              </a:ext>
            </a:extLst>
          </p:cNvPr>
          <p:cNvSpPr/>
          <p:nvPr/>
        </p:nvSpPr>
        <p:spPr>
          <a:xfrm>
            <a:off x="6392006" y="5846883"/>
            <a:ext cx="404446" cy="4220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Eşittir 13">
            <a:extLst>
              <a:ext uri="{FF2B5EF4-FFF2-40B4-BE49-F238E27FC236}">
                <a16:creationId xmlns:a16="http://schemas.microsoft.com/office/drawing/2014/main" id="{1CB7730E-00A6-4F71-ACC0-8241BD82A283}"/>
              </a:ext>
            </a:extLst>
          </p:cNvPr>
          <p:cNvSpPr/>
          <p:nvPr/>
        </p:nvSpPr>
        <p:spPr>
          <a:xfrm>
            <a:off x="7697663" y="5846883"/>
            <a:ext cx="404446" cy="42203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DE2C5E7-BF32-4376-84A0-928A10EEC71C}"/>
              </a:ext>
            </a:extLst>
          </p:cNvPr>
          <p:cNvSpPr txBox="1"/>
          <p:nvPr/>
        </p:nvSpPr>
        <p:spPr>
          <a:xfrm>
            <a:off x="8317523" y="5596233"/>
            <a:ext cx="633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6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D283DB93-FF91-4538-BCF8-FA981BD67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330570" y="416169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13A066A2-6E27-461E-9F29-76ECF7E017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033954" y="416169"/>
            <a:ext cx="615462" cy="908538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C05961BE-B959-442D-ACFF-42D461B91F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737338" y="416169"/>
            <a:ext cx="615462" cy="90853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6C31FC69-A8E7-4A32-AEBE-5BF66A4516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440722" y="416169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F9CF86E4-E236-4FA7-8C72-9889D1706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733211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38815 0.4414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2206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39583 0.4337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2" y="2169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25313 0.4495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2247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85185E-6 L 0.13177 0.4525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22616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85185E-6 L 0.01367 0.4550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22755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85185E-6 L -0.10312 0.45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56" y="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0.43099 0.57153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-0.22149 0.56898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3" grpId="0" animBg="1"/>
      <p:bldP spid="14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3">
            <a:extLst>
              <a:ext uri="{FF2B5EF4-FFF2-40B4-BE49-F238E27FC236}">
                <a16:creationId xmlns:a16="http://schemas.microsoft.com/office/drawing/2014/main" id="{7B349CC3-B773-44B0-BFDC-970AF9D1A842}"/>
              </a:ext>
            </a:extLst>
          </p:cNvPr>
          <p:cNvGraphicFramePr>
            <a:graphicFrameLocks noGrp="1"/>
          </p:cNvGraphicFramePr>
          <p:nvPr/>
        </p:nvGraphicFramePr>
        <p:xfrm>
          <a:off x="351692" y="334108"/>
          <a:ext cx="11605846" cy="601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2923">
                  <a:extLst>
                    <a:ext uri="{9D8B030D-6E8A-4147-A177-3AD203B41FA5}">
                      <a16:colId xmlns:a16="http://schemas.microsoft.com/office/drawing/2014/main" val="308853300"/>
                    </a:ext>
                  </a:extLst>
                </a:gridCol>
                <a:gridCol w="5802923">
                  <a:extLst>
                    <a:ext uri="{9D8B030D-6E8A-4147-A177-3AD203B41FA5}">
                      <a16:colId xmlns:a16="http://schemas.microsoft.com/office/drawing/2014/main" val="1406345873"/>
                    </a:ext>
                  </a:extLst>
                </a:gridCol>
              </a:tblGrid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398626"/>
                  </a:ext>
                </a:extLst>
              </a:tr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6335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A945CCB0-B15A-46AD-A8E7-B57DECB6F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33400" y="422031"/>
            <a:ext cx="615462" cy="9085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705409B-03C1-4C10-90BC-D06670F09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043138" y="422031"/>
            <a:ext cx="615462" cy="90853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60D15939-6AF0-48D2-A504-2CE6B12D0874}"/>
              </a:ext>
            </a:extLst>
          </p:cNvPr>
          <p:cNvSpPr txBox="1"/>
          <p:nvPr/>
        </p:nvSpPr>
        <p:spPr>
          <a:xfrm>
            <a:off x="533399" y="1723292"/>
            <a:ext cx="978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6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06ED2CE-3A0E-4F4D-A19F-C296FF632889}"/>
              </a:ext>
            </a:extLst>
          </p:cNvPr>
          <p:cNvSpPr txBox="1"/>
          <p:nvPr/>
        </p:nvSpPr>
        <p:spPr>
          <a:xfrm>
            <a:off x="9571892" y="1723292"/>
            <a:ext cx="48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845FFAC-5998-42A1-9F46-4CBCA8255A29}"/>
              </a:ext>
            </a:extLst>
          </p:cNvPr>
          <p:cNvSpPr txBox="1"/>
          <p:nvPr/>
        </p:nvSpPr>
        <p:spPr>
          <a:xfrm>
            <a:off x="5345722" y="2431178"/>
            <a:ext cx="209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daha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0839C52-F7D9-47A0-ADC6-44813ED3971C}"/>
              </a:ext>
            </a:extLst>
          </p:cNvPr>
          <p:cNvSpPr txBox="1"/>
          <p:nvPr/>
        </p:nvSpPr>
        <p:spPr>
          <a:xfrm>
            <a:off x="4724399" y="4484499"/>
            <a:ext cx="3593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/>
              <a:t>7 tavşan eder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A07EE7B-46C1-4718-98C4-A0AE234709E3}"/>
              </a:ext>
            </a:extLst>
          </p:cNvPr>
          <p:cNvSpPr txBox="1"/>
          <p:nvPr/>
        </p:nvSpPr>
        <p:spPr>
          <a:xfrm>
            <a:off x="1512276" y="1723292"/>
            <a:ext cx="1840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 tavşan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9AE0D-F3F9-472E-8E4A-5A9C06D830CA}"/>
              </a:ext>
            </a:extLst>
          </p:cNvPr>
          <p:cNvSpPr txBox="1"/>
          <p:nvPr/>
        </p:nvSpPr>
        <p:spPr>
          <a:xfrm>
            <a:off x="10058400" y="1723292"/>
            <a:ext cx="160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tavşan</a:t>
            </a:r>
          </a:p>
        </p:txBody>
      </p:sp>
      <p:sp>
        <p:nvSpPr>
          <p:cNvPr id="13" name="Artı İşareti 12">
            <a:extLst>
              <a:ext uri="{FF2B5EF4-FFF2-40B4-BE49-F238E27FC236}">
                <a16:creationId xmlns:a16="http://schemas.microsoft.com/office/drawing/2014/main" id="{1EC503A9-437B-4500-AC37-DCCE7051F115}"/>
              </a:ext>
            </a:extLst>
          </p:cNvPr>
          <p:cNvSpPr/>
          <p:nvPr/>
        </p:nvSpPr>
        <p:spPr>
          <a:xfrm>
            <a:off x="6392006" y="5846883"/>
            <a:ext cx="404446" cy="4220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Eşittir 13">
            <a:extLst>
              <a:ext uri="{FF2B5EF4-FFF2-40B4-BE49-F238E27FC236}">
                <a16:creationId xmlns:a16="http://schemas.microsoft.com/office/drawing/2014/main" id="{1CB7730E-00A6-4F71-ACC0-8241BD82A283}"/>
              </a:ext>
            </a:extLst>
          </p:cNvPr>
          <p:cNvSpPr/>
          <p:nvPr/>
        </p:nvSpPr>
        <p:spPr>
          <a:xfrm>
            <a:off x="7697663" y="5846883"/>
            <a:ext cx="404446" cy="42203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DE2C5E7-BF32-4376-84A0-928A10EEC71C}"/>
              </a:ext>
            </a:extLst>
          </p:cNvPr>
          <p:cNvSpPr txBox="1"/>
          <p:nvPr/>
        </p:nvSpPr>
        <p:spPr>
          <a:xfrm>
            <a:off x="8317523" y="5596233"/>
            <a:ext cx="633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7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D283DB93-FF91-4538-BCF8-FA981BD67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330570" y="416169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13A066A2-6E27-461E-9F29-76ECF7E017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033954" y="416169"/>
            <a:ext cx="615462" cy="908538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C05961BE-B959-442D-ACFF-42D461B91F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737338" y="416169"/>
            <a:ext cx="615462" cy="90853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6C31FC69-A8E7-4A32-AEBE-5BF66A4516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440722" y="416169"/>
            <a:ext cx="615462" cy="908538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A211C5E8-DB09-4DAB-A72A-A39C8ECCD1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4152899" y="416169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AD19DE38-D6CE-4CA7-8D1C-C2EAF1108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420639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38815 0.4414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2206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39583 0.4337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2" y="2169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25313 0.44954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2247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85185E-6 L 0.13177 0.45255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22616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85185E-6 L 0.01367 0.45509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22755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1.85185E-6 L -0.20625 0.45509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12" y="22755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85185E-6 L -0.10312 0.45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56" y="2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0.43099 0.57153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-0.22149 0.56898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3" grpId="0" animBg="1"/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3">
            <a:extLst>
              <a:ext uri="{FF2B5EF4-FFF2-40B4-BE49-F238E27FC236}">
                <a16:creationId xmlns:a16="http://schemas.microsoft.com/office/drawing/2014/main" id="{7B349CC3-B773-44B0-BFDC-970AF9D1A842}"/>
              </a:ext>
            </a:extLst>
          </p:cNvPr>
          <p:cNvGraphicFramePr>
            <a:graphicFrameLocks noGrp="1"/>
          </p:cNvGraphicFramePr>
          <p:nvPr/>
        </p:nvGraphicFramePr>
        <p:xfrm>
          <a:off x="351692" y="334108"/>
          <a:ext cx="11605846" cy="601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2923">
                  <a:extLst>
                    <a:ext uri="{9D8B030D-6E8A-4147-A177-3AD203B41FA5}">
                      <a16:colId xmlns:a16="http://schemas.microsoft.com/office/drawing/2014/main" val="308853300"/>
                    </a:ext>
                  </a:extLst>
                </a:gridCol>
                <a:gridCol w="5802923">
                  <a:extLst>
                    <a:ext uri="{9D8B030D-6E8A-4147-A177-3AD203B41FA5}">
                      <a16:colId xmlns:a16="http://schemas.microsoft.com/office/drawing/2014/main" val="1406345873"/>
                    </a:ext>
                  </a:extLst>
                </a:gridCol>
              </a:tblGrid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398626"/>
                  </a:ext>
                </a:extLst>
              </a:tr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6335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A945CCB0-B15A-46AD-A8E7-B57DECB6F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33400" y="422031"/>
            <a:ext cx="615462" cy="9085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705409B-03C1-4C10-90BC-D06670F09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043138" y="422031"/>
            <a:ext cx="615462" cy="90853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60D15939-6AF0-48D2-A504-2CE6B12D0874}"/>
              </a:ext>
            </a:extLst>
          </p:cNvPr>
          <p:cNvSpPr txBox="1"/>
          <p:nvPr/>
        </p:nvSpPr>
        <p:spPr>
          <a:xfrm>
            <a:off x="533399" y="1723292"/>
            <a:ext cx="978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7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06ED2CE-3A0E-4F4D-A19F-C296FF632889}"/>
              </a:ext>
            </a:extLst>
          </p:cNvPr>
          <p:cNvSpPr txBox="1"/>
          <p:nvPr/>
        </p:nvSpPr>
        <p:spPr>
          <a:xfrm>
            <a:off x="9571892" y="1723292"/>
            <a:ext cx="48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845FFAC-5998-42A1-9F46-4CBCA8255A29}"/>
              </a:ext>
            </a:extLst>
          </p:cNvPr>
          <p:cNvSpPr txBox="1"/>
          <p:nvPr/>
        </p:nvSpPr>
        <p:spPr>
          <a:xfrm>
            <a:off x="5345722" y="2431178"/>
            <a:ext cx="209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daha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0839C52-F7D9-47A0-ADC6-44813ED3971C}"/>
              </a:ext>
            </a:extLst>
          </p:cNvPr>
          <p:cNvSpPr txBox="1"/>
          <p:nvPr/>
        </p:nvSpPr>
        <p:spPr>
          <a:xfrm>
            <a:off x="4724399" y="4484499"/>
            <a:ext cx="3593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/>
              <a:t>8 tavşan eder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A07EE7B-46C1-4718-98C4-A0AE234709E3}"/>
              </a:ext>
            </a:extLst>
          </p:cNvPr>
          <p:cNvSpPr txBox="1"/>
          <p:nvPr/>
        </p:nvSpPr>
        <p:spPr>
          <a:xfrm>
            <a:off x="1512276" y="1723292"/>
            <a:ext cx="1840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 tavşan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9AE0D-F3F9-472E-8E4A-5A9C06D830CA}"/>
              </a:ext>
            </a:extLst>
          </p:cNvPr>
          <p:cNvSpPr txBox="1"/>
          <p:nvPr/>
        </p:nvSpPr>
        <p:spPr>
          <a:xfrm>
            <a:off x="10058400" y="1723292"/>
            <a:ext cx="160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tavşan</a:t>
            </a:r>
          </a:p>
        </p:txBody>
      </p:sp>
      <p:sp>
        <p:nvSpPr>
          <p:cNvPr id="13" name="Artı İşareti 12">
            <a:extLst>
              <a:ext uri="{FF2B5EF4-FFF2-40B4-BE49-F238E27FC236}">
                <a16:creationId xmlns:a16="http://schemas.microsoft.com/office/drawing/2014/main" id="{1EC503A9-437B-4500-AC37-DCCE7051F115}"/>
              </a:ext>
            </a:extLst>
          </p:cNvPr>
          <p:cNvSpPr/>
          <p:nvPr/>
        </p:nvSpPr>
        <p:spPr>
          <a:xfrm>
            <a:off x="6392006" y="5846883"/>
            <a:ext cx="404446" cy="4220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Eşittir 13">
            <a:extLst>
              <a:ext uri="{FF2B5EF4-FFF2-40B4-BE49-F238E27FC236}">
                <a16:creationId xmlns:a16="http://schemas.microsoft.com/office/drawing/2014/main" id="{1CB7730E-00A6-4F71-ACC0-8241BD82A283}"/>
              </a:ext>
            </a:extLst>
          </p:cNvPr>
          <p:cNvSpPr/>
          <p:nvPr/>
        </p:nvSpPr>
        <p:spPr>
          <a:xfrm>
            <a:off x="7697663" y="5846883"/>
            <a:ext cx="404446" cy="42203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DE2C5E7-BF32-4376-84A0-928A10EEC71C}"/>
              </a:ext>
            </a:extLst>
          </p:cNvPr>
          <p:cNvSpPr txBox="1"/>
          <p:nvPr/>
        </p:nvSpPr>
        <p:spPr>
          <a:xfrm>
            <a:off x="8317523" y="5596233"/>
            <a:ext cx="633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8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D283DB93-FF91-4538-BCF8-FA981BD67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330570" y="416169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13A066A2-6E27-461E-9F29-76ECF7E017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033954" y="416169"/>
            <a:ext cx="615462" cy="908538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C05961BE-B959-442D-ACFF-42D461B91F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737338" y="416169"/>
            <a:ext cx="615462" cy="90853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6C31FC69-A8E7-4A32-AEBE-5BF66A4516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440722" y="416169"/>
            <a:ext cx="615462" cy="908538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A211C5E8-DB09-4DAB-A72A-A39C8ECCD1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4152899" y="416169"/>
            <a:ext cx="615462" cy="908538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7FD805B-DC96-4267-B6F6-4F00BBE784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4925158" y="416169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F6886B41-06B2-491C-B4F4-A74A77E6A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2802592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38815 0.44143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2206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39583 0.43379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2" y="2169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25313 0.44954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22477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85185E-6 L 0.13177 0.45255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22616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85185E-6 L 0.01367 0.45509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22755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1.85185E-6 L -0.20625 0.45509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12" y="22755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85185E-6 L -0.10312 0.45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56" y="225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-0.32006 0.44954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3" y="2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0.43099 0.57153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-0.22149 0.56898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3" grpId="0" animBg="1"/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o 3">
            <a:extLst>
              <a:ext uri="{FF2B5EF4-FFF2-40B4-BE49-F238E27FC236}">
                <a16:creationId xmlns:a16="http://schemas.microsoft.com/office/drawing/2014/main" id="{7B349CC3-B773-44B0-BFDC-970AF9D1A8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546676"/>
              </p:ext>
            </p:extLst>
          </p:nvPr>
        </p:nvGraphicFramePr>
        <p:xfrm>
          <a:off x="493834" y="338437"/>
          <a:ext cx="11605846" cy="601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02923">
                  <a:extLst>
                    <a:ext uri="{9D8B030D-6E8A-4147-A177-3AD203B41FA5}">
                      <a16:colId xmlns:a16="http://schemas.microsoft.com/office/drawing/2014/main" val="308853300"/>
                    </a:ext>
                  </a:extLst>
                </a:gridCol>
                <a:gridCol w="5802923">
                  <a:extLst>
                    <a:ext uri="{9D8B030D-6E8A-4147-A177-3AD203B41FA5}">
                      <a16:colId xmlns:a16="http://schemas.microsoft.com/office/drawing/2014/main" val="1406345873"/>
                    </a:ext>
                  </a:extLst>
                </a:gridCol>
              </a:tblGrid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398626"/>
                  </a:ext>
                </a:extLst>
              </a:tr>
              <a:tr h="3006969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26335"/>
                  </a:ext>
                </a:extLst>
              </a:tr>
            </a:tbl>
          </a:graphicData>
        </a:graphic>
      </p:graphicFrame>
      <p:pic>
        <p:nvPicPr>
          <p:cNvPr id="4" name="Resim 3">
            <a:extLst>
              <a:ext uri="{FF2B5EF4-FFF2-40B4-BE49-F238E27FC236}">
                <a16:creationId xmlns:a16="http://schemas.microsoft.com/office/drawing/2014/main" id="{A945CCB0-B15A-46AD-A8E7-B57DECB6FF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33400" y="422031"/>
            <a:ext cx="615462" cy="908538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B705409B-03C1-4C10-90BC-D06670F09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1043138" y="422031"/>
            <a:ext cx="615462" cy="908538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60D15939-6AF0-48D2-A504-2CE6B12D0874}"/>
              </a:ext>
            </a:extLst>
          </p:cNvPr>
          <p:cNvSpPr txBox="1"/>
          <p:nvPr/>
        </p:nvSpPr>
        <p:spPr>
          <a:xfrm>
            <a:off x="533399" y="1723292"/>
            <a:ext cx="978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8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506ED2CE-3A0E-4F4D-A19F-C296FF632889}"/>
              </a:ext>
            </a:extLst>
          </p:cNvPr>
          <p:cNvSpPr txBox="1"/>
          <p:nvPr/>
        </p:nvSpPr>
        <p:spPr>
          <a:xfrm>
            <a:off x="9571892" y="1723292"/>
            <a:ext cx="486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1</a:t>
            </a:r>
          </a:p>
        </p:txBody>
      </p:sp>
      <p:sp>
        <p:nvSpPr>
          <p:cNvPr id="8" name="Metin kutusu 7">
            <a:extLst>
              <a:ext uri="{FF2B5EF4-FFF2-40B4-BE49-F238E27FC236}">
                <a16:creationId xmlns:a16="http://schemas.microsoft.com/office/drawing/2014/main" id="{3845FFAC-5998-42A1-9F46-4CBCA8255A29}"/>
              </a:ext>
            </a:extLst>
          </p:cNvPr>
          <p:cNvSpPr txBox="1"/>
          <p:nvPr/>
        </p:nvSpPr>
        <p:spPr>
          <a:xfrm>
            <a:off x="5345722" y="2431178"/>
            <a:ext cx="2092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daha</a:t>
            </a:r>
          </a:p>
        </p:txBody>
      </p:sp>
      <p:sp>
        <p:nvSpPr>
          <p:cNvPr id="9" name="Metin kutusu 8">
            <a:extLst>
              <a:ext uri="{FF2B5EF4-FFF2-40B4-BE49-F238E27FC236}">
                <a16:creationId xmlns:a16="http://schemas.microsoft.com/office/drawing/2014/main" id="{10839C52-F7D9-47A0-ADC6-44813ED3971C}"/>
              </a:ext>
            </a:extLst>
          </p:cNvPr>
          <p:cNvSpPr txBox="1"/>
          <p:nvPr/>
        </p:nvSpPr>
        <p:spPr>
          <a:xfrm>
            <a:off x="4724399" y="4484499"/>
            <a:ext cx="3593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800" dirty="0"/>
              <a:t>9 tavşan eder</a:t>
            </a:r>
          </a:p>
        </p:txBody>
      </p:sp>
      <p:sp>
        <p:nvSpPr>
          <p:cNvPr id="10" name="Metin kutusu 9">
            <a:extLst>
              <a:ext uri="{FF2B5EF4-FFF2-40B4-BE49-F238E27FC236}">
                <a16:creationId xmlns:a16="http://schemas.microsoft.com/office/drawing/2014/main" id="{9A07EE7B-46C1-4718-98C4-A0AE234709E3}"/>
              </a:ext>
            </a:extLst>
          </p:cNvPr>
          <p:cNvSpPr txBox="1"/>
          <p:nvPr/>
        </p:nvSpPr>
        <p:spPr>
          <a:xfrm>
            <a:off x="1512276" y="1723292"/>
            <a:ext cx="1840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 tavşan</a:t>
            </a:r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FB09AE0D-F3F9-472E-8E4A-5A9C06D830CA}"/>
              </a:ext>
            </a:extLst>
          </p:cNvPr>
          <p:cNvSpPr txBox="1"/>
          <p:nvPr/>
        </p:nvSpPr>
        <p:spPr>
          <a:xfrm>
            <a:off x="10058400" y="1723292"/>
            <a:ext cx="1606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/>
              <a:t>tavşan</a:t>
            </a:r>
          </a:p>
        </p:txBody>
      </p:sp>
      <p:sp>
        <p:nvSpPr>
          <p:cNvPr id="13" name="Artı İşareti 12">
            <a:extLst>
              <a:ext uri="{FF2B5EF4-FFF2-40B4-BE49-F238E27FC236}">
                <a16:creationId xmlns:a16="http://schemas.microsoft.com/office/drawing/2014/main" id="{1EC503A9-437B-4500-AC37-DCCE7051F115}"/>
              </a:ext>
            </a:extLst>
          </p:cNvPr>
          <p:cNvSpPr/>
          <p:nvPr/>
        </p:nvSpPr>
        <p:spPr>
          <a:xfrm>
            <a:off x="6392006" y="5846883"/>
            <a:ext cx="404446" cy="4220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Eşittir 13">
            <a:extLst>
              <a:ext uri="{FF2B5EF4-FFF2-40B4-BE49-F238E27FC236}">
                <a16:creationId xmlns:a16="http://schemas.microsoft.com/office/drawing/2014/main" id="{1CB7730E-00A6-4F71-ACC0-8241BD82A283}"/>
              </a:ext>
            </a:extLst>
          </p:cNvPr>
          <p:cNvSpPr/>
          <p:nvPr/>
        </p:nvSpPr>
        <p:spPr>
          <a:xfrm>
            <a:off x="7697663" y="5846883"/>
            <a:ext cx="404446" cy="42203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5" name="Metin kutusu 14">
            <a:extLst>
              <a:ext uri="{FF2B5EF4-FFF2-40B4-BE49-F238E27FC236}">
                <a16:creationId xmlns:a16="http://schemas.microsoft.com/office/drawing/2014/main" id="{8DE2C5E7-BF32-4376-84A0-928A10EEC71C}"/>
              </a:ext>
            </a:extLst>
          </p:cNvPr>
          <p:cNvSpPr txBox="1"/>
          <p:nvPr/>
        </p:nvSpPr>
        <p:spPr>
          <a:xfrm>
            <a:off x="8317523" y="5596233"/>
            <a:ext cx="6330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400" dirty="0"/>
              <a:t>9</a:t>
            </a:r>
          </a:p>
        </p:txBody>
      </p:sp>
      <p:pic>
        <p:nvPicPr>
          <p:cNvPr id="16" name="Resim 15">
            <a:extLst>
              <a:ext uri="{FF2B5EF4-FFF2-40B4-BE49-F238E27FC236}">
                <a16:creationId xmlns:a16="http://schemas.microsoft.com/office/drawing/2014/main" id="{D283DB93-FF91-4538-BCF8-FA981BD677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1330570" y="416169"/>
            <a:ext cx="615462" cy="908538"/>
          </a:xfrm>
          <a:prstGeom prst="rect">
            <a:avLst/>
          </a:prstGeom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13A066A2-6E27-461E-9F29-76ECF7E017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033954" y="416169"/>
            <a:ext cx="615462" cy="908538"/>
          </a:xfrm>
          <a:prstGeom prst="rect">
            <a:avLst/>
          </a:prstGeom>
        </p:spPr>
      </p:pic>
      <p:pic>
        <p:nvPicPr>
          <p:cNvPr id="18" name="Resim 17">
            <a:extLst>
              <a:ext uri="{FF2B5EF4-FFF2-40B4-BE49-F238E27FC236}">
                <a16:creationId xmlns:a16="http://schemas.microsoft.com/office/drawing/2014/main" id="{C05961BE-B959-442D-ACFF-42D461B91F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2737338" y="416169"/>
            <a:ext cx="615462" cy="908538"/>
          </a:xfrm>
          <a:prstGeom prst="rect">
            <a:avLst/>
          </a:prstGeom>
        </p:spPr>
      </p:pic>
      <p:pic>
        <p:nvPicPr>
          <p:cNvPr id="19" name="Resim 18">
            <a:extLst>
              <a:ext uri="{FF2B5EF4-FFF2-40B4-BE49-F238E27FC236}">
                <a16:creationId xmlns:a16="http://schemas.microsoft.com/office/drawing/2014/main" id="{6C31FC69-A8E7-4A32-AEBE-5BF66A4516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3440722" y="416169"/>
            <a:ext cx="615462" cy="908538"/>
          </a:xfrm>
          <a:prstGeom prst="rect">
            <a:avLst/>
          </a:prstGeom>
        </p:spPr>
      </p:pic>
      <p:pic>
        <p:nvPicPr>
          <p:cNvPr id="20" name="Resim 19">
            <a:extLst>
              <a:ext uri="{FF2B5EF4-FFF2-40B4-BE49-F238E27FC236}">
                <a16:creationId xmlns:a16="http://schemas.microsoft.com/office/drawing/2014/main" id="{A211C5E8-DB09-4DAB-A72A-A39C8ECCD1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4152899" y="416169"/>
            <a:ext cx="615462" cy="908538"/>
          </a:xfrm>
          <a:prstGeom prst="rect">
            <a:avLst/>
          </a:prstGeom>
        </p:spPr>
      </p:pic>
      <p:pic>
        <p:nvPicPr>
          <p:cNvPr id="21" name="Resim 20">
            <a:extLst>
              <a:ext uri="{FF2B5EF4-FFF2-40B4-BE49-F238E27FC236}">
                <a16:creationId xmlns:a16="http://schemas.microsoft.com/office/drawing/2014/main" id="{87FD805B-DC96-4267-B6F6-4F00BBE784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4925158" y="416169"/>
            <a:ext cx="615462" cy="908538"/>
          </a:xfrm>
          <a:prstGeom prst="rect">
            <a:avLst/>
          </a:prstGeom>
        </p:spPr>
      </p:pic>
      <p:pic>
        <p:nvPicPr>
          <p:cNvPr id="22" name="Resim 21">
            <a:extLst>
              <a:ext uri="{FF2B5EF4-FFF2-40B4-BE49-F238E27FC236}">
                <a16:creationId xmlns:a16="http://schemas.microsoft.com/office/drawing/2014/main" id="{5C6BFD05-2ABE-4170-8D37-01CBEBCC28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r="20188" b="9615"/>
          <a:stretch/>
        </p:blipFill>
        <p:spPr>
          <a:xfrm>
            <a:off x="5675434" y="416169"/>
            <a:ext cx="615462" cy="908538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id="{842C68EB-E8E5-448F-8062-F5AF7FABC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val="132018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22222E-6 L 0.38815 0.4414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01" y="2206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2.22222E-6 L -0.40391 0.44861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95" y="22431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25313 0.44954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56" y="22477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1.85185E-6 L 0.13177 0.45255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22616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1.85185E-6 L 0.01367 0.45509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22755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1.85185E-6 L -0.20625 0.45509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12" y="22755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85185E-6 L -0.10312 0.45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56" y="2250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-0.32006 0.44954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3" y="22477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85185E-6 L 0.09869 0.44954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5" y="2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0.43099 0.57153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2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-0.22149 0.56898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81" y="28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10" grpId="0"/>
      <p:bldP spid="10" grpId="1"/>
      <p:bldP spid="11" grpId="0"/>
      <p:bldP spid="11" grpId="1"/>
      <p:bldP spid="13" grpId="0" animBg="1"/>
      <p:bldP spid="14" grpId="0" animBg="1"/>
      <p:bldP spid="15" grpId="0"/>
    </p:bldLst>
  </p:timing>
</p:sld>
</file>

<file path=ppt/theme/theme1.xml><?xml version="1.0" encoding="utf-8"?>
<a:theme xmlns:a="http://schemas.openxmlformats.org/drawingml/2006/main" name="Geçmişe bakış">
  <a:themeElements>
    <a:clrScheme name="Geçmişe bakış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Geçmişe bakış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eçmişe bakış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216</TotalTime>
  <Words>193</Words>
  <Application>Microsoft Office PowerPoint</Application>
  <PresentationFormat>Geniş ekran</PresentationFormat>
  <Paragraphs>132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31</vt:i4>
      </vt:variant>
    </vt:vector>
  </HeadingPairs>
  <TitlesOfParts>
    <vt:vector size="32" baseType="lpstr">
      <vt:lpstr>Geçmişe bakış</vt:lpstr>
      <vt:lpstr>TOPLAMA İŞLEMİ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TOPLAMA İŞLEMİ</dc:title>
  <dc:creator>KAZIM KAT</dc:creator>
  <cp:lastModifiedBy>Hasan Ayık</cp:lastModifiedBy>
  <cp:revision>11</cp:revision>
  <dcterms:created xsi:type="dcterms:W3CDTF">2020-11-28T09:15:18Z</dcterms:created>
  <dcterms:modified xsi:type="dcterms:W3CDTF">2020-12-03T10:18:37Z</dcterms:modified>
</cp:coreProperties>
</file>