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B92B-A900-44B1-801B-A0CB70961393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B92B-A900-44B1-801B-A0CB70961393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B92B-A900-44B1-801B-A0CB70961393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B92B-A900-44B1-801B-A0CB70961393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B92B-A900-44B1-801B-A0CB70961393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B92B-A900-44B1-801B-A0CB70961393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B92B-A900-44B1-801B-A0CB70961393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B92B-A900-44B1-801B-A0CB70961393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B92B-A900-44B1-801B-A0CB70961393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B92B-A900-44B1-801B-A0CB70961393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CB92B-A900-44B1-801B-A0CB70961393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CB92B-A900-44B1-801B-A0CB70961393}" type="datetimeFigureOut">
              <a:rPr lang="tr-TR" smtClean="0"/>
              <a:pPr/>
              <a:t>14.12.2020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1FEBE-2F87-4506-97EA-3CA4DEDC5697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714404"/>
            <a:ext cx="9144000" cy="8072470"/>
          </a:xfrm>
          <a:solidFill>
            <a:schemeClr val="bg1">
              <a:lumMod val="85000"/>
            </a:schemeClr>
          </a:solidFill>
          <a:ln w="38100"/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571472" y="1643050"/>
            <a:ext cx="37147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3 5 2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1214414" y="3071810"/>
            <a:ext cx="2571768" cy="1200329"/>
          </a:xfrm>
          <a:prstGeom prst="rect">
            <a:avLst/>
          </a:prstGeom>
          <a:solidFill>
            <a:srgbClr val="FFC0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 .</a:t>
            </a:r>
            <a:r>
              <a:rPr lang="tr-TR" sz="72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.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357694"/>
            <a:ext cx="3286148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643314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32 Dikdörtgen"/>
          <p:cNvSpPr/>
          <p:nvPr/>
        </p:nvSpPr>
        <p:spPr>
          <a:xfrm>
            <a:off x="1000100" y="4643446"/>
            <a:ext cx="31432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3 5 8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9" name="38 Dikdörtgen"/>
          <p:cNvSpPr/>
          <p:nvPr/>
        </p:nvSpPr>
        <p:spPr>
          <a:xfrm>
            <a:off x="4786314" y="2786058"/>
            <a:ext cx="107157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571472" y="0"/>
            <a:ext cx="8072494" cy="7858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Toplamada Verilmeyeni  Bulma 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5429256" y="1785926"/>
            <a:ext cx="31432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3 5 8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1" name="20 Dikdörtgen"/>
          <p:cNvSpPr/>
          <p:nvPr/>
        </p:nvSpPr>
        <p:spPr>
          <a:xfrm>
            <a:off x="5143504" y="2928934"/>
            <a:ext cx="37147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3 5 2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357694"/>
            <a:ext cx="3286148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31 Sağ Ok"/>
          <p:cNvSpPr/>
          <p:nvPr/>
        </p:nvSpPr>
        <p:spPr>
          <a:xfrm rot="1831764">
            <a:off x="3684987" y="3054313"/>
            <a:ext cx="2229756" cy="1778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4" name="33 Sağ Ok"/>
          <p:cNvSpPr/>
          <p:nvPr/>
        </p:nvSpPr>
        <p:spPr>
          <a:xfrm rot="1725970">
            <a:off x="3411902" y="4312818"/>
            <a:ext cx="2535271" cy="1939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6" name="35 Sağ Ok"/>
          <p:cNvSpPr/>
          <p:nvPr/>
        </p:nvSpPr>
        <p:spPr>
          <a:xfrm rot="19093749" flipV="1">
            <a:off x="3352116" y="3819439"/>
            <a:ext cx="2738742" cy="1707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" name="36 Dikdörtgen"/>
          <p:cNvSpPr/>
          <p:nvPr/>
        </p:nvSpPr>
        <p:spPr>
          <a:xfrm>
            <a:off x="7143768" y="4429132"/>
            <a:ext cx="11430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8" name="37 Dikdörtgen"/>
          <p:cNvSpPr/>
          <p:nvPr/>
        </p:nvSpPr>
        <p:spPr>
          <a:xfrm>
            <a:off x="6429388" y="4429132"/>
            <a:ext cx="11430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1" name="40 Dikdörtgen"/>
          <p:cNvSpPr/>
          <p:nvPr/>
        </p:nvSpPr>
        <p:spPr>
          <a:xfrm>
            <a:off x="5643570" y="4429132"/>
            <a:ext cx="11430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2" name="41 Dikdörtgen"/>
          <p:cNvSpPr/>
          <p:nvPr/>
        </p:nvSpPr>
        <p:spPr>
          <a:xfrm>
            <a:off x="714348" y="500042"/>
            <a:ext cx="77867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Çıkarma  yaparak  buluruz</a:t>
            </a:r>
            <a:endParaRPr lang="tr-TR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76 -0.00948 L -0.50122 -0.19842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00" y="-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  <p:bldP spid="33" grpId="0"/>
      <p:bldP spid="39" grpId="0"/>
      <p:bldP spid="20" grpId="0"/>
      <p:bldP spid="21" grpId="0"/>
      <p:bldP spid="32" grpId="0" animBg="1"/>
      <p:bldP spid="32" grpId="1" animBg="1"/>
      <p:bldP spid="34" grpId="0" animBg="1"/>
      <p:bldP spid="34" grpId="1" animBg="1"/>
      <p:bldP spid="36" grpId="0" animBg="1"/>
      <p:bldP spid="36" grpId="1" animBg="1"/>
      <p:bldP spid="37" grpId="0"/>
      <p:bldP spid="37" grpId="1"/>
      <p:bldP spid="38" grpId="0"/>
      <p:bldP spid="4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714404"/>
            <a:ext cx="9144000" cy="8072470"/>
          </a:xfrm>
          <a:solidFill>
            <a:schemeClr val="bg1">
              <a:lumMod val="85000"/>
            </a:schemeClr>
          </a:solidFill>
          <a:ln w="38100"/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571472" y="1643050"/>
            <a:ext cx="37147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6 4 0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1214414" y="3071810"/>
            <a:ext cx="2571768" cy="1200329"/>
          </a:xfrm>
          <a:prstGeom prst="rect">
            <a:avLst/>
          </a:prstGeom>
          <a:solidFill>
            <a:srgbClr val="FFC0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 .</a:t>
            </a:r>
            <a:r>
              <a:rPr lang="tr-TR" sz="72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.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357694"/>
            <a:ext cx="3286148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643314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32 Dikdörtgen"/>
          <p:cNvSpPr/>
          <p:nvPr/>
        </p:nvSpPr>
        <p:spPr>
          <a:xfrm>
            <a:off x="1000100" y="4643446"/>
            <a:ext cx="31432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9 0 0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9" name="38 Dikdörtgen"/>
          <p:cNvSpPr/>
          <p:nvPr/>
        </p:nvSpPr>
        <p:spPr>
          <a:xfrm>
            <a:off x="4786314" y="2786058"/>
            <a:ext cx="107157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4" name="53 Dikdörtgen"/>
          <p:cNvSpPr/>
          <p:nvPr/>
        </p:nvSpPr>
        <p:spPr>
          <a:xfrm>
            <a:off x="6215074" y="1357298"/>
            <a:ext cx="11430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10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571472" y="0"/>
            <a:ext cx="8072494" cy="7858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Toplamada Verilmeyeni  Bulma 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5429256" y="1785926"/>
            <a:ext cx="31432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0 0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1" name="20 Dikdörtgen"/>
          <p:cNvSpPr/>
          <p:nvPr/>
        </p:nvSpPr>
        <p:spPr>
          <a:xfrm>
            <a:off x="5143504" y="2928934"/>
            <a:ext cx="37147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6 4 0 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357694"/>
            <a:ext cx="3286148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30 Dikdörtgen"/>
          <p:cNvSpPr/>
          <p:nvPr/>
        </p:nvSpPr>
        <p:spPr>
          <a:xfrm>
            <a:off x="5500694" y="1357298"/>
            <a:ext cx="92869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2" name="31 Sağ Ok"/>
          <p:cNvSpPr/>
          <p:nvPr/>
        </p:nvSpPr>
        <p:spPr>
          <a:xfrm rot="1831764">
            <a:off x="3684987" y="3054313"/>
            <a:ext cx="2229756" cy="1778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4" name="33 Sağ Ok"/>
          <p:cNvSpPr/>
          <p:nvPr/>
        </p:nvSpPr>
        <p:spPr>
          <a:xfrm rot="1725970">
            <a:off x="3411902" y="4312818"/>
            <a:ext cx="2535271" cy="1939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6" name="35 Sağ Ok"/>
          <p:cNvSpPr/>
          <p:nvPr/>
        </p:nvSpPr>
        <p:spPr>
          <a:xfrm rot="19093749" flipV="1">
            <a:off x="3352116" y="3819439"/>
            <a:ext cx="2738742" cy="1707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" name="36 Dikdörtgen"/>
          <p:cNvSpPr/>
          <p:nvPr/>
        </p:nvSpPr>
        <p:spPr>
          <a:xfrm>
            <a:off x="7143768" y="4429132"/>
            <a:ext cx="11430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8" name="37 Dikdörtgen"/>
          <p:cNvSpPr/>
          <p:nvPr/>
        </p:nvSpPr>
        <p:spPr>
          <a:xfrm>
            <a:off x="6429388" y="4429132"/>
            <a:ext cx="11430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1" name="40 Dikdörtgen"/>
          <p:cNvSpPr/>
          <p:nvPr/>
        </p:nvSpPr>
        <p:spPr>
          <a:xfrm>
            <a:off x="5643570" y="4429132"/>
            <a:ext cx="11430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2" name="41 Dikdörtgen"/>
          <p:cNvSpPr/>
          <p:nvPr/>
        </p:nvSpPr>
        <p:spPr>
          <a:xfrm>
            <a:off x="714348" y="500042"/>
            <a:ext cx="77867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Çıkarma  yaparak  buluruz</a:t>
            </a:r>
            <a:endParaRPr lang="tr-TR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53469E-6 L -0.5092 -0.21947 " pathEditMode="relative" rAng="0" ptsTypes="AA">
                                      <p:cBhvr>
                                        <p:cTn id="1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00" y="-11000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0399 -0.23081 " pathEditMode="relative" ptsTypes="AA">
                                      <p:cBhvr>
                                        <p:cTn id="1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3469E-6 L -0.50261 -0.22988 " pathEditMode="relative" rAng="0" ptsTypes="AA">
                                      <p:cBhvr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00" y="-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  <p:bldP spid="33" grpId="0"/>
      <p:bldP spid="39" grpId="0"/>
      <p:bldP spid="54" grpId="0"/>
      <p:bldP spid="20" grpId="0"/>
      <p:bldP spid="21" grpId="0"/>
      <p:bldP spid="31" grpId="0"/>
      <p:bldP spid="32" grpId="0" animBg="1"/>
      <p:bldP spid="32" grpId="1" animBg="1"/>
      <p:bldP spid="34" grpId="0" animBg="1"/>
      <p:bldP spid="34" grpId="1" animBg="1"/>
      <p:bldP spid="36" grpId="0" animBg="1"/>
      <p:bldP spid="36" grpId="1" animBg="1"/>
      <p:bldP spid="37" grpId="0"/>
      <p:bldP spid="37" grpId="1"/>
      <p:bldP spid="38" grpId="0"/>
      <p:bldP spid="38" grpId="1"/>
      <p:bldP spid="41" grpId="0"/>
      <p:bldP spid="41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714404"/>
            <a:ext cx="9144000" cy="8072470"/>
          </a:xfrm>
          <a:solidFill>
            <a:schemeClr val="bg1">
              <a:lumMod val="85000"/>
            </a:schemeClr>
          </a:solidFill>
          <a:ln w="38100"/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571472" y="1643050"/>
            <a:ext cx="37147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1 4 9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1214414" y="3071810"/>
            <a:ext cx="2571768" cy="1200329"/>
          </a:xfrm>
          <a:prstGeom prst="rect">
            <a:avLst/>
          </a:prstGeom>
          <a:solidFill>
            <a:srgbClr val="FFC0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 .</a:t>
            </a:r>
            <a:r>
              <a:rPr lang="tr-TR" sz="72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.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357694"/>
            <a:ext cx="3286148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643314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32 Dikdörtgen"/>
          <p:cNvSpPr/>
          <p:nvPr/>
        </p:nvSpPr>
        <p:spPr>
          <a:xfrm>
            <a:off x="1000100" y="4643446"/>
            <a:ext cx="31432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1 5 4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9" name="38 Dikdörtgen"/>
          <p:cNvSpPr/>
          <p:nvPr/>
        </p:nvSpPr>
        <p:spPr>
          <a:xfrm>
            <a:off x="4786314" y="2786058"/>
            <a:ext cx="107157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4" name="53 Dikdörtgen"/>
          <p:cNvSpPr/>
          <p:nvPr/>
        </p:nvSpPr>
        <p:spPr>
          <a:xfrm>
            <a:off x="7215206" y="1428736"/>
            <a:ext cx="11430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14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571472" y="0"/>
            <a:ext cx="8072494" cy="7858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Toplamada Verilmeyeni  Bulma 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5429256" y="1785926"/>
            <a:ext cx="31432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1 5 4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1" name="20 Dikdörtgen"/>
          <p:cNvSpPr/>
          <p:nvPr/>
        </p:nvSpPr>
        <p:spPr>
          <a:xfrm>
            <a:off x="5143504" y="2928934"/>
            <a:ext cx="37147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1 4 9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357694"/>
            <a:ext cx="3286148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30 Dikdörtgen"/>
          <p:cNvSpPr/>
          <p:nvPr/>
        </p:nvSpPr>
        <p:spPr>
          <a:xfrm>
            <a:off x="6357950" y="1428736"/>
            <a:ext cx="92869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2" name="31 Sağ Ok"/>
          <p:cNvSpPr/>
          <p:nvPr/>
        </p:nvSpPr>
        <p:spPr>
          <a:xfrm rot="1831764">
            <a:off x="3684987" y="3054313"/>
            <a:ext cx="2229756" cy="1778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4" name="33 Sağ Ok"/>
          <p:cNvSpPr/>
          <p:nvPr/>
        </p:nvSpPr>
        <p:spPr>
          <a:xfrm rot="1725970">
            <a:off x="3411902" y="4312818"/>
            <a:ext cx="2535271" cy="1939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6" name="35 Sağ Ok"/>
          <p:cNvSpPr/>
          <p:nvPr/>
        </p:nvSpPr>
        <p:spPr>
          <a:xfrm rot="19093749" flipV="1">
            <a:off x="3352116" y="3819439"/>
            <a:ext cx="2738742" cy="1707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" name="36 Dikdörtgen"/>
          <p:cNvSpPr/>
          <p:nvPr/>
        </p:nvSpPr>
        <p:spPr>
          <a:xfrm>
            <a:off x="7143768" y="4429132"/>
            <a:ext cx="11430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8" name="37 Dikdörtgen"/>
          <p:cNvSpPr/>
          <p:nvPr/>
        </p:nvSpPr>
        <p:spPr>
          <a:xfrm>
            <a:off x="6429388" y="4429132"/>
            <a:ext cx="11430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1" name="40 Dikdörtgen"/>
          <p:cNvSpPr/>
          <p:nvPr/>
        </p:nvSpPr>
        <p:spPr>
          <a:xfrm>
            <a:off x="5643570" y="4429132"/>
            <a:ext cx="11430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2" name="41 Dikdörtgen"/>
          <p:cNvSpPr/>
          <p:nvPr/>
        </p:nvSpPr>
        <p:spPr>
          <a:xfrm>
            <a:off x="714348" y="500042"/>
            <a:ext cx="77867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Çıkarma  yaparak  buluruz</a:t>
            </a:r>
            <a:endParaRPr lang="tr-TR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76 -0.00948 L -0.50122 -0.19842 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600" y="-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  <p:bldP spid="33" grpId="0"/>
      <p:bldP spid="39" grpId="0"/>
      <p:bldP spid="54" grpId="0"/>
      <p:bldP spid="20" grpId="0"/>
      <p:bldP spid="21" grpId="0"/>
      <p:bldP spid="31" grpId="0"/>
      <p:bldP spid="32" grpId="0" animBg="1"/>
      <p:bldP spid="32" grpId="1" animBg="1"/>
      <p:bldP spid="34" grpId="0" animBg="1"/>
      <p:bldP spid="34" grpId="1" animBg="1"/>
      <p:bldP spid="36" grpId="0" animBg="1"/>
      <p:bldP spid="36" grpId="1" animBg="1"/>
      <p:bldP spid="37" grpId="0"/>
      <p:bldP spid="37" grpId="1"/>
      <p:bldP spid="38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785842"/>
            <a:ext cx="9144000" cy="8072470"/>
          </a:xfrm>
          <a:solidFill>
            <a:schemeClr val="bg1">
              <a:lumMod val="85000"/>
            </a:schemeClr>
          </a:solidFill>
          <a:ln w="38100"/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642910" y="2786058"/>
            <a:ext cx="37147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4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1214414" y="1643050"/>
            <a:ext cx="2571768" cy="1200329"/>
          </a:xfrm>
          <a:prstGeom prst="rect">
            <a:avLst/>
          </a:prstGeom>
          <a:solidFill>
            <a:srgbClr val="FFC0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 .</a:t>
            </a:r>
            <a:r>
              <a:rPr lang="tr-TR" sz="72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.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357694"/>
            <a:ext cx="3286148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643314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32 Dikdörtgen"/>
          <p:cNvSpPr/>
          <p:nvPr/>
        </p:nvSpPr>
        <p:spPr>
          <a:xfrm>
            <a:off x="1000100" y="4643446"/>
            <a:ext cx="31432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3 9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9" name="38 Dikdörtgen"/>
          <p:cNvSpPr/>
          <p:nvPr/>
        </p:nvSpPr>
        <p:spPr>
          <a:xfrm>
            <a:off x="4786314" y="2786058"/>
            <a:ext cx="107157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571472" y="0"/>
            <a:ext cx="8072494" cy="7858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Toplamada Verilmeyeni  Bulma 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5429256" y="1785926"/>
            <a:ext cx="31432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3 9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1" name="20 Dikdörtgen"/>
          <p:cNvSpPr/>
          <p:nvPr/>
        </p:nvSpPr>
        <p:spPr>
          <a:xfrm>
            <a:off x="5143504" y="2928934"/>
            <a:ext cx="37147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4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357694"/>
            <a:ext cx="3286148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31 Sağ Ok"/>
          <p:cNvSpPr/>
          <p:nvPr/>
        </p:nvSpPr>
        <p:spPr>
          <a:xfrm rot="2891177">
            <a:off x="3249458" y="3873698"/>
            <a:ext cx="3145148" cy="1578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4" name="33 Sağ Ok"/>
          <p:cNvSpPr/>
          <p:nvPr/>
        </p:nvSpPr>
        <p:spPr>
          <a:xfrm rot="199163">
            <a:off x="3788021" y="3579836"/>
            <a:ext cx="2324253" cy="1308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6" name="35 Sağ Ok"/>
          <p:cNvSpPr/>
          <p:nvPr/>
        </p:nvSpPr>
        <p:spPr>
          <a:xfrm rot="19093749" flipV="1">
            <a:off x="3352116" y="3819439"/>
            <a:ext cx="2738742" cy="1707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" name="36 Dikdörtgen"/>
          <p:cNvSpPr/>
          <p:nvPr/>
        </p:nvSpPr>
        <p:spPr>
          <a:xfrm>
            <a:off x="7286644" y="4429132"/>
            <a:ext cx="121444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2" name="41 Dikdörtgen"/>
          <p:cNvSpPr/>
          <p:nvPr/>
        </p:nvSpPr>
        <p:spPr>
          <a:xfrm>
            <a:off x="714348" y="500042"/>
            <a:ext cx="77867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Çıkarma  yaparak  buluruz</a:t>
            </a:r>
            <a:endParaRPr lang="tr-TR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6429388" y="4429132"/>
            <a:ext cx="121444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5572132" y="4429132"/>
            <a:ext cx="121444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3469E-6 L -0.52066 -0.45027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00" y="-2250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3469E-6 L -0.51354 -0.45027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00" y="-22500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3469E-6 L -0.49861 -0.43964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00" y="-2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  <p:bldP spid="33" grpId="0"/>
      <p:bldP spid="39" grpId="0"/>
      <p:bldP spid="20" grpId="0"/>
      <p:bldP spid="21" grpId="0"/>
      <p:bldP spid="32" grpId="0" animBg="1"/>
      <p:bldP spid="32" grpId="1" animBg="1"/>
      <p:bldP spid="34" grpId="0" animBg="1"/>
      <p:bldP spid="34" grpId="1" animBg="1"/>
      <p:bldP spid="36" grpId="0" animBg="1"/>
      <p:bldP spid="36" grpId="1" animBg="1"/>
      <p:bldP spid="37" grpId="0"/>
      <p:bldP spid="37" grpId="1"/>
      <p:bldP spid="25" grpId="0"/>
      <p:bldP spid="25" grpId="1"/>
      <p:bldP spid="26" grpId="0"/>
      <p:bldP spid="26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785842"/>
            <a:ext cx="9144000" cy="8072470"/>
          </a:xfrm>
          <a:solidFill>
            <a:schemeClr val="bg1">
              <a:lumMod val="85000"/>
            </a:schemeClr>
          </a:solidFill>
          <a:ln w="38100"/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642910" y="2786058"/>
            <a:ext cx="37147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5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1214414" y="1643050"/>
            <a:ext cx="2571768" cy="1200329"/>
          </a:xfrm>
          <a:prstGeom prst="rect">
            <a:avLst/>
          </a:prstGeom>
          <a:solidFill>
            <a:srgbClr val="FFC0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 .</a:t>
            </a:r>
            <a:r>
              <a:rPr lang="tr-TR" sz="72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.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357694"/>
            <a:ext cx="3286148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643314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32 Dikdörtgen"/>
          <p:cNvSpPr/>
          <p:nvPr/>
        </p:nvSpPr>
        <p:spPr>
          <a:xfrm>
            <a:off x="1000100" y="4643446"/>
            <a:ext cx="31432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9" name="38 Dikdörtgen"/>
          <p:cNvSpPr/>
          <p:nvPr/>
        </p:nvSpPr>
        <p:spPr>
          <a:xfrm>
            <a:off x="4786314" y="2786058"/>
            <a:ext cx="107157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571472" y="0"/>
            <a:ext cx="8072494" cy="7858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Toplamada Verilmeyeni  Bulma 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5429256" y="1785926"/>
            <a:ext cx="31432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1" name="20 Dikdörtgen"/>
          <p:cNvSpPr/>
          <p:nvPr/>
        </p:nvSpPr>
        <p:spPr>
          <a:xfrm>
            <a:off x="5143504" y="2928934"/>
            <a:ext cx="37147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5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357694"/>
            <a:ext cx="3286148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31 Sağ Ok"/>
          <p:cNvSpPr/>
          <p:nvPr/>
        </p:nvSpPr>
        <p:spPr>
          <a:xfrm rot="2891177">
            <a:off x="3249458" y="3873698"/>
            <a:ext cx="3145148" cy="1578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4" name="33 Sağ Ok"/>
          <p:cNvSpPr/>
          <p:nvPr/>
        </p:nvSpPr>
        <p:spPr>
          <a:xfrm rot="199163">
            <a:off x="3788021" y="3579836"/>
            <a:ext cx="2324253" cy="1308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6" name="35 Sağ Ok"/>
          <p:cNvSpPr/>
          <p:nvPr/>
        </p:nvSpPr>
        <p:spPr>
          <a:xfrm rot="19093749" flipV="1">
            <a:off x="3352116" y="3819439"/>
            <a:ext cx="2738742" cy="1707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" name="36 Dikdörtgen"/>
          <p:cNvSpPr/>
          <p:nvPr/>
        </p:nvSpPr>
        <p:spPr>
          <a:xfrm>
            <a:off x="7286644" y="4429132"/>
            <a:ext cx="121444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2" name="41 Dikdörtgen"/>
          <p:cNvSpPr/>
          <p:nvPr/>
        </p:nvSpPr>
        <p:spPr>
          <a:xfrm>
            <a:off x="714348" y="500042"/>
            <a:ext cx="77867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Çıkarma  yaparak  buluruz</a:t>
            </a:r>
            <a:endParaRPr lang="tr-TR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6429388" y="4429132"/>
            <a:ext cx="121444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5572132" y="4429132"/>
            <a:ext cx="121444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7072330" y="1428736"/>
            <a:ext cx="11430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12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6215074" y="1428736"/>
            <a:ext cx="11430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3469E-6 L -0.52066 -0.45027 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00" y="-22500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3469E-6 L -0.51354 -0.45027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00" y="-22500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3469E-6 L -0.49861 -0.43964 " pathEditMode="relative" rAng="0" ptsTypes="AA">
                                      <p:cBhvr>
                                        <p:cTn id="1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00" y="-2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  <p:bldP spid="33" grpId="0"/>
      <p:bldP spid="39" grpId="0"/>
      <p:bldP spid="20" grpId="0"/>
      <p:bldP spid="21" grpId="0"/>
      <p:bldP spid="32" grpId="0" animBg="1"/>
      <p:bldP spid="32" grpId="1" animBg="1"/>
      <p:bldP spid="34" grpId="0" animBg="1"/>
      <p:bldP spid="34" grpId="1" animBg="1"/>
      <p:bldP spid="36" grpId="0" animBg="1"/>
      <p:bldP spid="36" grpId="1" animBg="1"/>
      <p:bldP spid="37" grpId="0"/>
      <p:bldP spid="37" grpId="1"/>
      <p:bldP spid="25" grpId="0"/>
      <p:bldP spid="25" grpId="1"/>
      <p:bldP spid="26" grpId="0"/>
      <p:bldP spid="26" grpId="1"/>
      <p:bldP spid="24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714404"/>
            <a:ext cx="9144000" cy="8072470"/>
          </a:xfrm>
          <a:solidFill>
            <a:schemeClr val="bg1">
              <a:lumMod val="85000"/>
            </a:schemeClr>
          </a:solidFill>
          <a:ln w="38100"/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571472" y="1643050"/>
            <a:ext cx="37147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2 4 3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1214414" y="3071810"/>
            <a:ext cx="2571768" cy="1200329"/>
          </a:xfrm>
          <a:prstGeom prst="rect">
            <a:avLst/>
          </a:prstGeom>
          <a:solidFill>
            <a:srgbClr val="FFC0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 .</a:t>
            </a:r>
            <a:r>
              <a:rPr lang="tr-TR" sz="72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.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357694"/>
            <a:ext cx="3286148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643314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32 Dikdörtgen"/>
          <p:cNvSpPr/>
          <p:nvPr/>
        </p:nvSpPr>
        <p:spPr>
          <a:xfrm>
            <a:off x="1000100" y="4643446"/>
            <a:ext cx="31432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7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9" name="38 Dikdörtgen"/>
          <p:cNvSpPr/>
          <p:nvPr/>
        </p:nvSpPr>
        <p:spPr>
          <a:xfrm>
            <a:off x="4786314" y="2786058"/>
            <a:ext cx="107157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571472" y="0"/>
            <a:ext cx="8072494" cy="7858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Toplamada Verilmeyeni  Bulma 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5429256" y="1785926"/>
            <a:ext cx="31432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1" name="20 Dikdörtgen"/>
          <p:cNvSpPr/>
          <p:nvPr/>
        </p:nvSpPr>
        <p:spPr>
          <a:xfrm>
            <a:off x="5143504" y="2928934"/>
            <a:ext cx="37147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2 4 3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357694"/>
            <a:ext cx="3286148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31 Sağ Ok"/>
          <p:cNvSpPr/>
          <p:nvPr/>
        </p:nvSpPr>
        <p:spPr>
          <a:xfrm rot="1831764">
            <a:off x="3684987" y="3054313"/>
            <a:ext cx="2229756" cy="1778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4" name="33 Sağ Ok"/>
          <p:cNvSpPr/>
          <p:nvPr/>
        </p:nvSpPr>
        <p:spPr>
          <a:xfrm rot="1725970">
            <a:off x="3411902" y="4312818"/>
            <a:ext cx="2535271" cy="1939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6" name="35 Sağ Ok"/>
          <p:cNvSpPr/>
          <p:nvPr/>
        </p:nvSpPr>
        <p:spPr>
          <a:xfrm rot="19093749" flipV="1">
            <a:off x="3352116" y="3819439"/>
            <a:ext cx="2738742" cy="1707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" name="36 Dikdörtgen"/>
          <p:cNvSpPr/>
          <p:nvPr/>
        </p:nvSpPr>
        <p:spPr>
          <a:xfrm>
            <a:off x="7143768" y="4429132"/>
            <a:ext cx="11430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8" name="37 Dikdörtgen"/>
          <p:cNvSpPr/>
          <p:nvPr/>
        </p:nvSpPr>
        <p:spPr>
          <a:xfrm>
            <a:off x="6429388" y="4429132"/>
            <a:ext cx="11430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1" name="40 Dikdörtgen"/>
          <p:cNvSpPr/>
          <p:nvPr/>
        </p:nvSpPr>
        <p:spPr>
          <a:xfrm>
            <a:off x="5643570" y="4429132"/>
            <a:ext cx="11430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2" name="41 Dikdörtgen"/>
          <p:cNvSpPr/>
          <p:nvPr/>
        </p:nvSpPr>
        <p:spPr>
          <a:xfrm>
            <a:off x="714348" y="500042"/>
            <a:ext cx="77867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Çıkarma  yaparak  buluruz</a:t>
            </a:r>
            <a:endParaRPr lang="tr-TR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53469E-6 L -0.51701 -0.21947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00" y="-1100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53469E-6 L -0.50191 -0.21947 " pathEditMode="relative" rAng="0" ptsTypes="AA">
                                      <p:cBhvr>
                                        <p:cTn id="10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00" y="-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  <p:bldP spid="33" grpId="0"/>
      <p:bldP spid="39" grpId="0"/>
      <p:bldP spid="20" grpId="0"/>
      <p:bldP spid="21" grpId="0"/>
      <p:bldP spid="32" grpId="0" animBg="1"/>
      <p:bldP spid="32" grpId="1" animBg="1"/>
      <p:bldP spid="34" grpId="0" animBg="1"/>
      <p:bldP spid="34" grpId="1" animBg="1"/>
      <p:bldP spid="36" grpId="0" animBg="1"/>
      <p:bldP spid="36" grpId="1" animBg="1"/>
      <p:bldP spid="37" grpId="0"/>
      <p:bldP spid="37" grpId="1"/>
      <p:bldP spid="38" grpId="0"/>
      <p:bldP spid="38" grpId="1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714404"/>
            <a:ext cx="9144000" cy="8072470"/>
          </a:xfrm>
          <a:solidFill>
            <a:schemeClr val="bg1">
              <a:lumMod val="85000"/>
            </a:schemeClr>
          </a:solidFill>
          <a:ln w="38100"/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571472" y="1643050"/>
            <a:ext cx="37147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3 7 4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1214414" y="3071810"/>
            <a:ext cx="2571768" cy="1200329"/>
          </a:xfrm>
          <a:prstGeom prst="rect">
            <a:avLst/>
          </a:prstGeom>
          <a:solidFill>
            <a:srgbClr val="FFC0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 .</a:t>
            </a:r>
            <a:r>
              <a:rPr lang="tr-TR" sz="72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.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357694"/>
            <a:ext cx="3286148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643314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32 Dikdörtgen"/>
          <p:cNvSpPr/>
          <p:nvPr/>
        </p:nvSpPr>
        <p:spPr>
          <a:xfrm>
            <a:off x="1000100" y="4643446"/>
            <a:ext cx="31432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7 5 6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9" name="38 Dikdörtgen"/>
          <p:cNvSpPr/>
          <p:nvPr/>
        </p:nvSpPr>
        <p:spPr>
          <a:xfrm>
            <a:off x="4786314" y="2786058"/>
            <a:ext cx="107157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4" name="53 Dikdörtgen"/>
          <p:cNvSpPr/>
          <p:nvPr/>
        </p:nvSpPr>
        <p:spPr>
          <a:xfrm>
            <a:off x="6215074" y="1357298"/>
            <a:ext cx="11430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15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571472" y="0"/>
            <a:ext cx="8072494" cy="7858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Toplamada Verilmeyeni  Bulma 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5429256" y="1785926"/>
            <a:ext cx="31432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5 6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1" name="20 Dikdörtgen"/>
          <p:cNvSpPr/>
          <p:nvPr/>
        </p:nvSpPr>
        <p:spPr>
          <a:xfrm>
            <a:off x="5143504" y="2928934"/>
            <a:ext cx="37147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3 7 4 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357694"/>
            <a:ext cx="3286148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30 Dikdörtgen"/>
          <p:cNvSpPr/>
          <p:nvPr/>
        </p:nvSpPr>
        <p:spPr>
          <a:xfrm>
            <a:off x="5500694" y="1357298"/>
            <a:ext cx="92869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2" name="31 Sağ Ok"/>
          <p:cNvSpPr/>
          <p:nvPr/>
        </p:nvSpPr>
        <p:spPr>
          <a:xfrm rot="1831764">
            <a:off x="3684987" y="3054313"/>
            <a:ext cx="2229756" cy="1778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4" name="33 Sağ Ok"/>
          <p:cNvSpPr/>
          <p:nvPr/>
        </p:nvSpPr>
        <p:spPr>
          <a:xfrm rot="1725970">
            <a:off x="3411902" y="4312818"/>
            <a:ext cx="2535271" cy="1939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6" name="35 Sağ Ok"/>
          <p:cNvSpPr/>
          <p:nvPr/>
        </p:nvSpPr>
        <p:spPr>
          <a:xfrm rot="19093749" flipV="1">
            <a:off x="3352116" y="3819439"/>
            <a:ext cx="2738742" cy="1707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" name="36 Dikdörtgen"/>
          <p:cNvSpPr/>
          <p:nvPr/>
        </p:nvSpPr>
        <p:spPr>
          <a:xfrm>
            <a:off x="7143768" y="4429132"/>
            <a:ext cx="11430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8" name="37 Dikdörtgen"/>
          <p:cNvSpPr/>
          <p:nvPr/>
        </p:nvSpPr>
        <p:spPr>
          <a:xfrm>
            <a:off x="6429388" y="4429132"/>
            <a:ext cx="11430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1" name="40 Dikdörtgen"/>
          <p:cNvSpPr/>
          <p:nvPr/>
        </p:nvSpPr>
        <p:spPr>
          <a:xfrm>
            <a:off x="5643570" y="4429132"/>
            <a:ext cx="11430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2" name="41 Dikdörtgen"/>
          <p:cNvSpPr/>
          <p:nvPr/>
        </p:nvSpPr>
        <p:spPr>
          <a:xfrm>
            <a:off x="714348" y="500042"/>
            <a:ext cx="77867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Çıkarma  yaparak  buluruz</a:t>
            </a:r>
            <a:endParaRPr lang="tr-TR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53469E-6 L -0.5092 -0.21947 " pathEditMode="relative" rAng="0" ptsTypes="AA">
                                      <p:cBhvr>
                                        <p:cTn id="1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00" y="-11000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0399 -0.23081 " pathEditMode="relative" ptsTypes="AA">
                                      <p:cBhvr>
                                        <p:cTn id="1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3469E-6 L -0.50261 -0.22988 " pathEditMode="relative" rAng="0" ptsTypes="AA">
                                      <p:cBhvr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00" y="-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  <p:bldP spid="33" grpId="0"/>
      <p:bldP spid="39" grpId="0"/>
      <p:bldP spid="54" grpId="0"/>
      <p:bldP spid="20" grpId="0"/>
      <p:bldP spid="21" grpId="0"/>
      <p:bldP spid="31" grpId="0"/>
      <p:bldP spid="32" grpId="0" animBg="1"/>
      <p:bldP spid="32" grpId="1" animBg="1"/>
      <p:bldP spid="34" grpId="0" animBg="1"/>
      <p:bldP spid="34" grpId="1" animBg="1"/>
      <p:bldP spid="36" grpId="0" animBg="1"/>
      <p:bldP spid="36" grpId="1" animBg="1"/>
      <p:bldP spid="37" grpId="0"/>
      <p:bldP spid="37" grpId="1"/>
      <p:bldP spid="38" grpId="0"/>
      <p:bldP spid="38" grpId="1"/>
      <p:bldP spid="41" grpId="0"/>
      <p:bldP spid="4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785842"/>
            <a:ext cx="9144000" cy="8072470"/>
          </a:xfrm>
          <a:solidFill>
            <a:schemeClr val="bg1">
              <a:lumMod val="85000"/>
            </a:schemeClr>
          </a:solidFill>
          <a:ln w="38100"/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642910" y="2786058"/>
            <a:ext cx="37147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2 3 6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1214414" y="1643050"/>
            <a:ext cx="2571768" cy="1200329"/>
          </a:xfrm>
          <a:prstGeom prst="rect">
            <a:avLst/>
          </a:prstGeom>
          <a:solidFill>
            <a:srgbClr val="FFC0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 .</a:t>
            </a:r>
            <a:r>
              <a:rPr lang="tr-TR" sz="72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.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357694"/>
            <a:ext cx="3286148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643314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32 Dikdörtgen"/>
          <p:cNvSpPr/>
          <p:nvPr/>
        </p:nvSpPr>
        <p:spPr>
          <a:xfrm>
            <a:off x="1000100" y="4429132"/>
            <a:ext cx="31432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7 3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9" name="38 Dikdörtgen"/>
          <p:cNvSpPr/>
          <p:nvPr/>
        </p:nvSpPr>
        <p:spPr>
          <a:xfrm>
            <a:off x="4786314" y="2786058"/>
            <a:ext cx="107157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571472" y="0"/>
            <a:ext cx="8072494" cy="7858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Toplamada Verilmeyeni  Bulma 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5429256" y="1785926"/>
            <a:ext cx="31432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7 3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1" name="20 Dikdörtgen"/>
          <p:cNvSpPr/>
          <p:nvPr/>
        </p:nvSpPr>
        <p:spPr>
          <a:xfrm>
            <a:off x="5000628" y="2928934"/>
            <a:ext cx="37147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2 3 6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357694"/>
            <a:ext cx="3286148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31 Sağ Ok"/>
          <p:cNvSpPr/>
          <p:nvPr/>
        </p:nvSpPr>
        <p:spPr>
          <a:xfrm rot="2891177">
            <a:off x="3249458" y="3873698"/>
            <a:ext cx="3145148" cy="1578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4" name="33 Sağ Ok"/>
          <p:cNvSpPr/>
          <p:nvPr/>
        </p:nvSpPr>
        <p:spPr>
          <a:xfrm rot="199163">
            <a:off x="3852221" y="3556556"/>
            <a:ext cx="1942136" cy="1302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6" name="35 Sağ Ok"/>
          <p:cNvSpPr/>
          <p:nvPr/>
        </p:nvSpPr>
        <p:spPr>
          <a:xfrm rot="19093749" flipV="1">
            <a:off x="3352116" y="3819439"/>
            <a:ext cx="2738742" cy="1707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" name="36 Dikdörtgen"/>
          <p:cNvSpPr/>
          <p:nvPr/>
        </p:nvSpPr>
        <p:spPr>
          <a:xfrm>
            <a:off x="7286644" y="4429132"/>
            <a:ext cx="121444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2" name="41 Dikdörtgen"/>
          <p:cNvSpPr/>
          <p:nvPr/>
        </p:nvSpPr>
        <p:spPr>
          <a:xfrm>
            <a:off x="714348" y="500042"/>
            <a:ext cx="77867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Çıkarma  yaparak  buluruz</a:t>
            </a:r>
            <a:endParaRPr lang="tr-TR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6429388" y="4429132"/>
            <a:ext cx="121444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5572132" y="4429132"/>
            <a:ext cx="121444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7072330" y="1428736"/>
            <a:ext cx="11430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13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6215074" y="1428736"/>
            <a:ext cx="11430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3469E-6 L -0.52066 -0.45027 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00" y="-22500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3469E-6 L -0.51354 -0.45027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00" y="-22500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3469E-6 L -0.49861 -0.43964 " pathEditMode="relative" rAng="0" ptsTypes="AA">
                                      <p:cBhvr>
                                        <p:cTn id="1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00" y="-2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  <p:bldP spid="33" grpId="0"/>
      <p:bldP spid="39" grpId="0"/>
      <p:bldP spid="20" grpId="0"/>
      <p:bldP spid="21" grpId="0"/>
      <p:bldP spid="32" grpId="0" animBg="1"/>
      <p:bldP spid="32" grpId="1" animBg="1"/>
      <p:bldP spid="34" grpId="0" animBg="1"/>
      <p:bldP spid="34" grpId="1" animBg="1"/>
      <p:bldP spid="36" grpId="0" animBg="1"/>
      <p:bldP spid="36" grpId="1" animBg="1"/>
      <p:bldP spid="37" grpId="0"/>
      <p:bldP spid="37" grpId="1"/>
      <p:bldP spid="25" grpId="0"/>
      <p:bldP spid="25" grpId="1"/>
      <p:bldP spid="26" grpId="0"/>
      <p:bldP spid="26" grpId="1"/>
      <p:bldP spid="24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714404"/>
            <a:ext cx="9144000" cy="8072470"/>
          </a:xfrm>
          <a:solidFill>
            <a:schemeClr val="bg1">
              <a:lumMod val="85000"/>
            </a:schemeClr>
          </a:solidFill>
          <a:ln w="38100"/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571472" y="1643050"/>
            <a:ext cx="37147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5 9 0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1214414" y="3071810"/>
            <a:ext cx="2571768" cy="1200329"/>
          </a:xfrm>
          <a:prstGeom prst="rect">
            <a:avLst/>
          </a:prstGeom>
          <a:solidFill>
            <a:srgbClr val="FFC0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 .</a:t>
            </a:r>
            <a:r>
              <a:rPr lang="tr-TR" sz="72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.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357694"/>
            <a:ext cx="3286148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643314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32 Dikdörtgen"/>
          <p:cNvSpPr/>
          <p:nvPr/>
        </p:nvSpPr>
        <p:spPr>
          <a:xfrm>
            <a:off x="1000100" y="4643446"/>
            <a:ext cx="31432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9" name="38 Dikdörtgen"/>
          <p:cNvSpPr/>
          <p:nvPr/>
        </p:nvSpPr>
        <p:spPr>
          <a:xfrm>
            <a:off x="4786314" y="2786058"/>
            <a:ext cx="107157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4" name="53 Dikdörtgen"/>
          <p:cNvSpPr/>
          <p:nvPr/>
        </p:nvSpPr>
        <p:spPr>
          <a:xfrm>
            <a:off x="6215074" y="1357298"/>
            <a:ext cx="11430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12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571472" y="0"/>
            <a:ext cx="8072494" cy="7858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Toplamada Verilmeyeni  Bulma 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5429256" y="1785926"/>
            <a:ext cx="31432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1" name="20 Dikdörtgen"/>
          <p:cNvSpPr/>
          <p:nvPr/>
        </p:nvSpPr>
        <p:spPr>
          <a:xfrm>
            <a:off x="5143504" y="2928934"/>
            <a:ext cx="37147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5 9 0 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357694"/>
            <a:ext cx="3286148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30 Dikdörtgen"/>
          <p:cNvSpPr/>
          <p:nvPr/>
        </p:nvSpPr>
        <p:spPr>
          <a:xfrm>
            <a:off x="5500694" y="1357298"/>
            <a:ext cx="92869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2" name="31 Sağ Ok"/>
          <p:cNvSpPr/>
          <p:nvPr/>
        </p:nvSpPr>
        <p:spPr>
          <a:xfrm rot="1831764">
            <a:off x="3684987" y="3054313"/>
            <a:ext cx="2229756" cy="1778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4" name="33 Sağ Ok"/>
          <p:cNvSpPr/>
          <p:nvPr/>
        </p:nvSpPr>
        <p:spPr>
          <a:xfrm rot="1725970">
            <a:off x="3411902" y="4312818"/>
            <a:ext cx="2535271" cy="1939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6" name="35 Sağ Ok"/>
          <p:cNvSpPr/>
          <p:nvPr/>
        </p:nvSpPr>
        <p:spPr>
          <a:xfrm rot="19093749" flipV="1">
            <a:off x="3352116" y="3819439"/>
            <a:ext cx="2738742" cy="1707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" name="36 Dikdörtgen"/>
          <p:cNvSpPr/>
          <p:nvPr/>
        </p:nvSpPr>
        <p:spPr>
          <a:xfrm>
            <a:off x="7143768" y="4429132"/>
            <a:ext cx="11430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8" name="37 Dikdörtgen"/>
          <p:cNvSpPr/>
          <p:nvPr/>
        </p:nvSpPr>
        <p:spPr>
          <a:xfrm>
            <a:off x="6429388" y="4429132"/>
            <a:ext cx="11430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1" name="40 Dikdörtgen"/>
          <p:cNvSpPr/>
          <p:nvPr/>
        </p:nvSpPr>
        <p:spPr>
          <a:xfrm>
            <a:off x="5643570" y="4429132"/>
            <a:ext cx="114300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2" name="41 Dikdörtgen"/>
          <p:cNvSpPr/>
          <p:nvPr/>
        </p:nvSpPr>
        <p:spPr>
          <a:xfrm>
            <a:off x="714348" y="500042"/>
            <a:ext cx="77867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Çıkarma  yaparak  buluruz</a:t>
            </a:r>
            <a:endParaRPr lang="tr-TR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53469E-6 L -0.5092 -0.21947 " pathEditMode="relative" rAng="0" ptsTypes="AA">
                                      <p:cBhvr>
                                        <p:cTn id="1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00" y="-11000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50399 -0.23081 " pathEditMode="relative" ptsTypes="AA">
                                      <p:cBhvr>
                                        <p:cTn id="1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3469E-6 L -0.50261 -0.22988 " pathEditMode="relative" rAng="0" ptsTypes="AA">
                                      <p:cBhvr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00" y="-1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  <p:bldP spid="33" grpId="0"/>
      <p:bldP spid="39" grpId="0"/>
      <p:bldP spid="54" grpId="0"/>
      <p:bldP spid="20" grpId="0"/>
      <p:bldP spid="21" grpId="0"/>
      <p:bldP spid="31" grpId="0"/>
      <p:bldP spid="32" grpId="0" animBg="1"/>
      <p:bldP spid="32" grpId="1" animBg="1"/>
      <p:bldP spid="34" grpId="0" animBg="1"/>
      <p:bldP spid="34" grpId="1" animBg="1"/>
      <p:bldP spid="36" grpId="0" animBg="1"/>
      <p:bldP spid="36" grpId="1" animBg="1"/>
      <p:bldP spid="37" grpId="0"/>
      <p:bldP spid="37" grpId="1"/>
      <p:bldP spid="38" grpId="0"/>
      <p:bldP spid="38" grpId="1"/>
      <p:bldP spid="41" grpId="0"/>
      <p:bldP spid="4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0" y="-785842"/>
            <a:ext cx="9144000" cy="8072470"/>
          </a:xfrm>
          <a:solidFill>
            <a:schemeClr val="bg1">
              <a:lumMod val="85000"/>
            </a:schemeClr>
          </a:solidFill>
          <a:ln w="38100"/>
          <a:effectLst>
            <a:outerShdw blurRad="40000" dist="23000" dir="5400000" rotWithShape="0">
              <a:srgbClr val="FFC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tr-TR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0" name="9 Dikdörtgen"/>
          <p:cNvSpPr/>
          <p:nvPr/>
        </p:nvSpPr>
        <p:spPr>
          <a:xfrm>
            <a:off x="1428728" y="2214554"/>
            <a:ext cx="24288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10 Dikdörtgen"/>
          <p:cNvSpPr/>
          <p:nvPr/>
        </p:nvSpPr>
        <p:spPr>
          <a:xfrm>
            <a:off x="1071538" y="3214686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3" name="12 Dikdörtgen"/>
          <p:cNvSpPr/>
          <p:nvPr/>
        </p:nvSpPr>
        <p:spPr>
          <a:xfrm>
            <a:off x="642910" y="2786058"/>
            <a:ext cx="37147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4 3 5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1214414" y="1643050"/>
            <a:ext cx="2571768" cy="1200329"/>
          </a:xfrm>
          <a:prstGeom prst="rect">
            <a:avLst/>
          </a:prstGeom>
          <a:solidFill>
            <a:srgbClr val="FFC0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  .</a:t>
            </a:r>
            <a:r>
              <a:rPr lang="tr-TR" sz="72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.</a:t>
            </a:r>
            <a:r>
              <a:rPr lang="tr-TR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357694"/>
            <a:ext cx="3286148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643314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32 Dikdörtgen"/>
          <p:cNvSpPr/>
          <p:nvPr/>
        </p:nvSpPr>
        <p:spPr>
          <a:xfrm>
            <a:off x="1000100" y="4429132"/>
            <a:ext cx="31432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9 6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39" name="38 Dikdörtgen"/>
          <p:cNvSpPr/>
          <p:nvPr/>
        </p:nvSpPr>
        <p:spPr>
          <a:xfrm>
            <a:off x="4786314" y="2786058"/>
            <a:ext cx="107157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571472" y="0"/>
            <a:ext cx="8072494" cy="7858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Toplamada Verilmeyeni  Bulma </a:t>
            </a:r>
            <a:endParaRPr lang="tr-TR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5429256" y="1785926"/>
            <a:ext cx="31432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9 6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r>
              <a:rPr lang="tr-TR" sz="88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1" name="20 Dikdörtgen"/>
          <p:cNvSpPr/>
          <p:nvPr/>
        </p:nvSpPr>
        <p:spPr>
          <a:xfrm>
            <a:off x="5000628" y="2928934"/>
            <a:ext cx="37147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4 3 5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357694"/>
            <a:ext cx="3286148" cy="14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31 Sağ Ok"/>
          <p:cNvSpPr/>
          <p:nvPr/>
        </p:nvSpPr>
        <p:spPr>
          <a:xfrm rot="2891177">
            <a:off x="3249458" y="3873698"/>
            <a:ext cx="3145148" cy="1578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4" name="33 Sağ Ok"/>
          <p:cNvSpPr/>
          <p:nvPr/>
        </p:nvSpPr>
        <p:spPr>
          <a:xfrm rot="199163">
            <a:off x="3852221" y="3556556"/>
            <a:ext cx="1942136" cy="1302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6" name="35 Sağ Ok"/>
          <p:cNvSpPr/>
          <p:nvPr/>
        </p:nvSpPr>
        <p:spPr>
          <a:xfrm rot="19093749" flipV="1">
            <a:off x="3352116" y="3819439"/>
            <a:ext cx="2738742" cy="1707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7" name="36 Dikdörtgen"/>
          <p:cNvSpPr/>
          <p:nvPr/>
        </p:nvSpPr>
        <p:spPr>
          <a:xfrm>
            <a:off x="7286644" y="4429132"/>
            <a:ext cx="121444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2" name="41 Dikdörtgen"/>
          <p:cNvSpPr/>
          <p:nvPr/>
        </p:nvSpPr>
        <p:spPr>
          <a:xfrm>
            <a:off x="714348" y="500042"/>
            <a:ext cx="778674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Çıkarma  yaparak  buluruz</a:t>
            </a:r>
            <a:endParaRPr lang="tr-TR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6429388" y="4429132"/>
            <a:ext cx="121444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5572132" y="4429132"/>
            <a:ext cx="121444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8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7072330" y="1428736"/>
            <a:ext cx="11430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11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6215074" y="1428736"/>
            <a:ext cx="114300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</a:t>
            </a:r>
            <a:r>
              <a:rPr lang="tr-TR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4729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3469E-6 L -0.52066 -0.45027 " pathEditMode="relative" rAng="0" ptsTypes="AA">
                                      <p:cBhvr>
                                        <p:cTn id="11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00" y="-22500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3469E-6 L -0.51354 -0.45027 " pathEditMode="relative" rAng="0" ptsTypes="AA">
                                      <p:cBhvr>
                                        <p:cTn id="11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00" y="-22500"/>
                                    </p:animMotion>
                                  </p:childTnLst>
                                </p:cTn>
                              </p:par>
                              <p:par>
                                <p:cTn id="11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3469E-6 L -0.49861 -0.43964 " pathEditMode="relative" rAng="0" ptsTypes="AA">
                                      <p:cBhvr>
                                        <p:cTn id="11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00" y="-2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  <p:bldP spid="33" grpId="0"/>
      <p:bldP spid="39" grpId="0"/>
      <p:bldP spid="20" grpId="0"/>
      <p:bldP spid="21" grpId="0"/>
      <p:bldP spid="32" grpId="0" animBg="1"/>
      <p:bldP spid="32" grpId="1" animBg="1"/>
      <p:bldP spid="34" grpId="0" animBg="1"/>
      <p:bldP spid="34" grpId="1" animBg="1"/>
      <p:bldP spid="36" grpId="0" animBg="1"/>
      <p:bldP spid="36" grpId="1" animBg="1"/>
      <p:bldP spid="37" grpId="0"/>
      <p:bldP spid="37" grpId="1"/>
      <p:bldP spid="25" grpId="0"/>
      <p:bldP spid="25" grpId="1"/>
      <p:bldP spid="26" grpId="0"/>
      <p:bldP spid="26" grpId="1"/>
      <p:bldP spid="24" grpId="0"/>
      <p:bldP spid="28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886</TotalTime>
  <Words>348</Words>
  <Application>Microsoft Office PowerPoint</Application>
  <PresentationFormat>Ekran Gösterisi (4:3)</PresentationFormat>
  <Paragraphs>144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10</vt:i4>
      </vt:variant>
    </vt:vector>
  </HeadingPairs>
  <TitlesOfParts>
    <vt:vector size="11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TOPLAMA  İŞLEMİ</dc:title>
  <dc:creator>ergun</dc:creator>
  <cp:lastModifiedBy>Buro</cp:lastModifiedBy>
  <cp:revision>90</cp:revision>
  <dcterms:created xsi:type="dcterms:W3CDTF">2020-09-01T20:54:43Z</dcterms:created>
  <dcterms:modified xsi:type="dcterms:W3CDTF">2020-12-14T10:34:55Z</dcterms:modified>
</cp:coreProperties>
</file>