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49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655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271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4863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2527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3738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4465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5295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5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390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89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0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366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620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7329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927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495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B57B5B-6493-47D3-B6DC-471227A4376F}" type="datetimeFigureOut">
              <a:rPr lang="tr-TR" smtClean="0"/>
              <a:t>22.12.2020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B4D13E-5452-4623-B36E-148C260AC0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673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itimhane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75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SIRA BİLDİREN SAYILAR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6400800" cy="655944"/>
          </a:xfrm>
        </p:spPr>
        <p:txBody>
          <a:bodyPr>
            <a:normAutofit/>
          </a:bodyPr>
          <a:lstStyle/>
          <a:p>
            <a:r>
              <a:rPr lang="tr-TR" sz="2800" dirty="0">
                <a:latin typeface="Comic Sans MS" panose="030F0702030302020204" pitchFamily="66" charset="0"/>
              </a:rPr>
              <a:t>BAHAR BAŞOĞLU 1-D KÜTAHYA</a:t>
            </a:r>
          </a:p>
        </p:txBody>
      </p:sp>
      <p:sp>
        <p:nvSpPr>
          <p:cNvPr id="4" name="Yuvarlatılmış Dikdörtgen 1">
            <a:hlinkClick r:id="rId2"/>
            <a:extLst>
              <a:ext uri="{FF2B5EF4-FFF2-40B4-BE49-F238E27FC236}">
                <a16:creationId xmlns:a16="http://schemas.microsoft.com/office/drawing/2014/main" id="{27E08581-DFE8-40F0-A124-5B14F29B14A0}"/>
              </a:ext>
            </a:extLst>
          </p:cNvPr>
          <p:cNvSpPr/>
          <p:nvPr/>
        </p:nvSpPr>
        <p:spPr>
          <a:xfrm>
            <a:off x="5400675" y="6719887"/>
            <a:ext cx="1390650" cy="2762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r-TR" sz="1000">
                <a:solidFill>
                  <a:srgbClr val="FFFF00"/>
                </a:solidFill>
                <a:effectLst/>
                <a:highlight>
                  <a:srgbClr val="00008B"/>
                </a:highligh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www.egitimhane.com</a:t>
            </a:r>
            <a:endParaRPr lang="tr-TR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r-TR" sz="10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506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partment Vector PNG and Apartment Vector Transparent Clipart Free  Download. - CleanPNG / Kiss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57" y="484909"/>
            <a:ext cx="2476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Düz Ok Bağlayıcısı 4"/>
          <p:cNvCxnSpPr/>
          <p:nvPr/>
        </p:nvCxnSpPr>
        <p:spPr>
          <a:xfrm>
            <a:off x="3117273" y="4239491"/>
            <a:ext cx="1551709" cy="0"/>
          </a:xfrm>
          <a:prstGeom prst="straightConnector1">
            <a:avLst/>
          </a:prstGeom>
          <a:ln w="76200">
            <a:solidFill>
              <a:schemeClr val="accent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Ok Bağlayıcısı 8"/>
          <p:cNvCxnSpPr/>
          <p:nvPr/>
        </p:nvCxnSpPr>
        <p:spPr>
          <a:xfrm>
            <a:off x="3117273" y="3228109"/>
            <a:ext cx="1551709" cy="0"/>
          </a:xfrm>
          <a:prstGeom prst="straightConnector1">
            <a:avLst/>
          </a:prstGeom>
          <a:ln w="76200">
            <a:solidFill>
              <a:schemeClr val="accent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>
            <a:off x="3117273" y="2258291"/>
            <a:ext cx="1551709" cy="0"/>
          </a:xfrm>
          <a:prstGeom prst="straightConnector1">
            <a:avLst/>
          </a:prstGeom>
          <a:ln w="76200">
            <a:solidFill>
              <a:schemeClr val="accent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İçerik Yer Tutucusu 2"/>
          <p:cNvSpPr>
            <a:spLocks noGrp="1"/>
          </p:cNvSpPr>
          <p:nvPr>
            <p:ph idx="1"/>
          </p:nvPr>
        </p:nvSpPr>
        <p:spPr>
          <a:xfrm>
            <a:off x="4668982" y="3900053"/>
            <a:ext cx="2175452" cy="74122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1.kat</a:t>
            </a:r>
          </a:p>
        </p:txBody>
      </p:sp>
      <p:sp>
        <p:nvSpPr>
          <p:cNvPr id="15" name="İçerik Yer Tutucusu 2"/>
          <p:cNvSpPr txBox="1">
            <a:spLocks/>
          </p:cNvSpPr>
          <p:nvPr/>
        </p:nvSpPr>
        <p:spPr>
          <a:xfrm>
            <a:off x="4668981" y="2746665"/>
            <a:ext cx="1717964" cy="1018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2.kat</a:t>
            </a:r>
          </a:p>
        </p:txBody>
      </p:sp>
      <p:sp>
        <p:nvSpPr>
          <p:cNvPr id="16" name="İçerik Yer Tutucusu 2"/>
          <p:cNvSpPr txBox="1">
            <a:spLocks/>
          </p:cNvSpPr>
          <p:nvPr/>
        </p:nvSpPr>
        <p:spPr>
          <a:xfrm>
            <a:off x="4668981" y="1679867"/>
            <a:ext cx="1551709" cy="1018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3.kat</a:t>
            </a:r>
          </a:p>
        </p:txBody>
      </p:sp>
      <p:sp>
        <p:nvSpPr>
          <p:cNvPr id="20" name="Unvan 1"/>
          <p:cNvSpPr>
            <a:spLocks noGrp="1"/>
          </p:cNvSpPr>
          <p:nvPr>
            <p:ph type="title"/>
          </p:nvPr>
        </p:nvSpPr>
        <p:spPr>
          <a:xfrm>
            <a:off x="8091342" y="798948"/>
            <a:ext cx="3552103" cy="441036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Apartmanın 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katlarını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sıra BİLDİREN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SAYILARLA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BELİRTİN.</a:t>
            </a:r>
          </a:p>
        </p:txBody>
      </p:sp>
      <p:sp>
        <p:nvSpPr>
          <p:cNvPr id="22" name="Unvan 1"/>
          <p:cNvSpPr txBox="1">
            <a:spLocks/>
          </p:cNvSpPr>
          <p:nvPr/>
        </p:nvSpPr>
        <p:spPr>
          <a:xfrm>
            <a:off x="8022359" y="4378036"/>
            <a:ext cx="3552103" cy="21058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r-TR" sz="2000" b="1" dirty="0">
                <a:solidFill>
                  <a:schemeClr val="bg1"/>
                </a:solidFill>
              </a:rPr>
              <a:t>Sıra bildiren sayıların sonuna nokta konur, ve okurken inci, üncü ekleri getirilir.</a:t>
            </a:r>
          </a:p>
        </p:txBody>
      </p:sp>
    </p:spTree>
    <p:extLst>
      <p:ext uri="{BB962C8B-B14F-4D97-AF65-F5344CB8AC3E}">
        <p14:creationId xmlns:p14="http://schemas.microsoft.com/office/powerpoint/2010/main" val="398432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861849" y="4163292"/>
            <a:ext cx="918966" cy="7713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pic>
        <p:nvPicPr>
          <p:cNvPr id="2050" name="Picture 2" descr="Kinderlaufen vektor abbildung. Illustration von kinderlaufen - 963260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757" y="2205325"/>
            <a:ext cx="5778234" cy="17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Kids' Fun Run is at 9:00 am! Woohoo! - Gun Lake Charity Chase 5K  Run/Walk | Face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9990" y="2205326"/>
            <a:ext cx="4782993" cy="17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inish line - Free sports and competition ic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01279" y="2514598"/>
            <a:ext cx="3726871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İçerik Yer Tutucusu 2"/>
          <p:cNvSpPr txBox="1">
            <a:spLocks/>
          </p:cNvSpPr>
          <p:nvPr/>
        </p:nvSpPr>
        <p:spPr>
          <a:xfrm>
            <a:off x="3329791" y="4184074"/>
            <a:ext cx="940214" cy="750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909849" y="4110328"/>
            <a:ext cx="1060046" cy="824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6334948" y="4163290"/>
            <a:ext cx="904866" cy="824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7571312" y="4184074"/>
            <a:ext cx="705428" cy="750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8511526" y="4110329"/>
            <a:ext cx="896461" cy="724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sp>
        <p:nvSpPr>
          <p:cNvPr id="12" name="İçerik Yer Tutucusu 2"/>
          <p:cNvSpPr txBox="1">
            <a:spLocks/>
          </p:cNvSpPr>
          <p:nvPr/>
        </p:nvSpPr>
        <p:spPr>
          <a:xfrm>
            <a:off x="9524915" y="4060611"/>
            <a:ext cx="867518" cy="774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7.</a:t>
            </a:r>
          </a:p>
        </p:txBody>
      </p:sp>
      <p:sp>
        <p:nvSpPr>
          <p:cNvPr id="13" name="İçerik Yer Tutucusu 2"/>
          <p:cNvSpPr txBox="1">
            <a:spLocks/>
          </p:cNvSpPr>
          <p:nvPr/>
        </p:nvSpPr>
        <p:spPr>
          <a:xfrm>
            <a:off x="10498571" y="4085469"/>
            <a:ext cx="843603" cy="749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8.</a:t>
            </a:r>
          </a:p>
        </p:txBody>
      </p:sp>
      <p:sp>
        <p:nvSpPr>
          <p:cNvPr id="14" name="İçerik Yer Tutucusu 2"/>
          <p:cNvSpPr txBox="1">
            <a:spLocks/>
          </p:cNvSpPr>
          <p:nvPr/>
        </p:nvSpPr>
        <p:spPr>
          <a:xfrm>
            <a:off x="11342173" y="4136811"/>
            <a:ext cx="690809" cy="698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9.</a:t>
            </a:r>
          </a:p>
        </p:txBody>
      </p:sp>
      <p:sp>
        <p:nvSpPr>
          <p:cNvPr id="22" name="Unvan 1"/>
          <p:cNvSpPr>
            <a:spLocks noGrp="1"/>
          </p:cNvSpPr>
          <p:nvPr>
            <p:ph type="title"/>
          </p:nvPr>
        </p:nvSpPr>
        <p:spPr>
          <a:xfrm>
            <a:off x="1163782" y="5481923"/>
            <a:ext cx="10011308" cy="900545"/>
          </a:xfrm>
        </p:spPr>
        <p:txBody>
          <a:bodyPr>
            <a:normAutofit/>
          </a:bodyPr>
          <a:lstStyle/>
          <a:p>
            <a:r>
              <a:rPr lang="tr-TR" sz="2500" b="1" dirty="0">
                <a:solidFill>
                  <a:schemeClr val="bg1"/>
                </a:solidFill>
              </a:rPr>
              <a:t>DÖRDÜNCÜ SIRADA KOŞAN ÇOCUĞUN AYAKKABISI NE RENK?</a:t>
            </a:r>
          </a:p>
        </p:txBody>
      </p:sp>
    </p:spTree>
    <p:extLst>
      <p:ext uri="{BB962C8B-B14F-4D97-AF65-F5344CB8AC3E}">
        <p14:creationId xmlns:p14="http://schemas.microsoft.com/office/powerpoint/2010/main" val="333420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Train Cartoon clipart - Train, Yellow, Text, transparent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56" y="1452273"/>
            <a:ext cx="57150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Train Cartoon clipart - Train, Yellow, Text, transparent clip ar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2" t="25041"/>
          <a:stretch/>
        </p:blipFill>
        <p:spPr bwMode="auto">
          <a:xfrm>
            <a:off x="6774872" y="2027092"/>
            <a:ext cx="4249592" cy="172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İçerik Yer Tutucusu 2"/>
          <p:cNvSpPr>
            <a:spLocks noGrp="1"/>
          </p:cNvSpPr>
          <p:nvPr>
            <p:ph idx="1"/>
          </p:nvPr>
        </p:nvSpPr>
        <p:spPr>
          <a:xfrm>
            <a:off x="2956358" y="3913911"/>
            <a:ext cx="918966" cy="7713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452649" y="391391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5948940" y="391391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7154285" y="391391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8664430" y="3936928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sp>
        <p:nvSpPr>
          <p:cNvPr id="12" name="İçerik Yer Tutucusu 2"/>
          <p:cNvSpPr txBox="1">
            <a:spLocks/>
          </p:cNvSpPr>
          <p:nvPr/>
        </p:nvSpPr>
        <p:spPr>
          <a:xfrm>
            <a:off x="10018422" y="391391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pic>
        <p:nvPicPr>
          <p:cNvPr id="3078" name="Picture 6" descr="Clipart inişe geçen kuş | Yeni Slay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822" y="1860980"/>
            <a:ext cx="797566" cy="86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Unvan 1"/>
          <p:cNvSpPr>
            <a:spLocks noGrp="1"/>
          </p:cNvSpPr>
          <p:nvPr>
            <p:ph type="title"/>
          </p:nvPr>
        </p:nvSpPr>
        <p:spPr>
          <a:xfrm>
            <a:off x="1608707" y="5287959"/>
            <a:ext cx="7780726" cy="900545"/>
          </a:xfrm>
        </p:spPr>
        <p:txBody>
          <a:bodyPr>
            <a:normAutofit/>
          </a:bodyPr>
          <a:lstStyle/>
          <a:p>
            <a:r>
              <a:rPr lang="tr-TR" sz="2500" b="1" dirty="0">
                <a:solidFill>
                  <a:schemeClr val="bg1"/>
                </a:solidFill>
              </a:rPr>
              <a:t>KAÇINCI VAGONDA KUŞ VAR?</a:t>
            </a:r>
          </a:p>
        </p:txBody>
      </p:sp>
    </p:spTree>
    <p:extLst>
      <p:ext uri="{BB962C8B-B14F-4D97-AF65-F5344CB8AC3E}">
        <p14:creationId xmlns:p14="http://schemas.microsoft.com/office/powerpoint/2010/main" val="194504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Queueing Theory png images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57" y="664584"/>
            <a:ext cx="7866207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Queueing Theory png images | PNGEg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6"/>
          <a:stretch/>
        </p:blipFill>
        <p:spPr bwMode="auto">
          <a:xfrm>
            <a:off x="8118765" y="664583"/>
            <a:ext cx="4073236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İçerik Yer Tutucusu 2"/>
          <p:cNvSpPr>
            <a:spLocks noGrp="1"/>
          </p:cNvSpPr>
          <p:nvPr>
            <p:ph idx="1"/>
          </p:nvPr>
        </p:nvSpPr>
        <p:spPr>
          <a:xfrm>
            <a:off x="1861849" y="3664529"/>
            <a:ext cx="918966" cy="7713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266694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4508067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5831872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7029594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sp>
        <p:nvSpPr>
          <p:cNvPr id="12" name="İçerik Yer Tutucusu 2"/>
          <p:cNvSpPr txBox="1">
            <a:spLocks/>
          </p:cNvSpPr>
          <p:nvPr/>
        </p:nvSpPr>
        <p:spPr>
          <a:xfrm>
            <a:off x="8470467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sp>
        <p:nvSpPr>
          <p:cNvPr id="13" name="İçerik Yer Tutucusu 2"/>
          <p:cNvSpPr txBox="1">
            <a:spLocks/>
          </p:cNvSpPr>
          <p:nvPr/>
        </p:nvSpPr>
        <p:spPr>
          <a:xfrm>
            <a:off x="9911340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7.</a:t>
            </a:r>
          </a:p>
        </p:txBody>
      </p:sp>
      <p:sp>
        <p:nvSpPr>
          <p:cNvPr id="14" name="İçerik Yer Tutucusu 2"/>
          <p:cNvSpPr txBox="1">
            <a:spLocks/>
          </p:cNvSpPr>
          <p:nvPr/>
        </p:nvSpPr>
        <p:spPr>
          <a:xfrm>
            <a:off x="11061267" y="3664529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8.</a:t>
            </a:r>
          </a:p>
        </p:txBody>
      </p:sp>
      <p:sp>
        <p:nvSpPr>
          <p:cNvPr id="15" name="Unvan 1"/>
          <p:cNvSpPr>
            <a:spLocks noGrp="1"/>
          </p:cNvSpPr>
          <p:nvPr>
            <p:ph type="title"/>
          </p:nvPr>
        </p:nvSpPr>
        <p:spPr>
          <a:xfrm>
            <a:off x="1608707" y="5287959"/>
            <a:ext cx="7780726" cy="900545"/>
          </a:xfrm>
        </p:spPr>
        <p:txBody>
          <a:bodyPr>
            <a:normAutofit/>
          </a:bodyPr>
          <a:lstStyle/>
          <a:p>
            <a:r>
              <a:rPr lang="tr-TR" sz="2500" b="1" dirty="0">
                <a:solidFill>
                  <a:schemeClr val="bg1"/>
                </a:solidFill>
              </a:rPr>
              <a:t>KAÇINCI MÜŞTERİNİN ELİNDE SİYAH SULUK VAR?</a:t>
            </a:r>
          </a:p>
        </p:txBody>
      </p:sp>
      <p:pic>
        <p:nvPicPr>
          <p:cNvPr id="4104" name="Picture 8" descr="Reusable Water Bottle Icons - Download Free Vector Icons | Noun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823" y="1560077"/>
            <a:ext cx="1104611" cy="110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43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898" y="885390"/>
            <a:ext cx="990600" cy="99060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27" y="4097482"/>
            <a:ext cx="838200" cy="1362075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935" y="642937"/>
            <a:ext cx="781050" cy="166687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950" y="2309812"/>
            <a:ext cx="800100" cy="2238375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4945" y="485340"/>
            <a:ext cx="857250" cy="278130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5055" y="763732"/>
            <a:ext cx="1457325" cy="3333750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2973" y="1476374"/>
            <a:ext cx="771525" cy="1085850"/>
          </a:xfrm>
          <a:prstGeom prst="rect">
            <a:avLst/>
          </a:prstGeom>
        </p:spPr>
      </p:pic>
      <p:sp>
        <p:nvSpPr>
          <p:cNvPr id="15" name="İçerik Yer Tutucusu 2"/>
          <p:cNvSpPr>
            <a:spLocks noGrp="1"/>
          </p:cNvSpPr>
          <p:nvPr>
            <p:ph idx="1"/>
          </p:nvPr>
        </p:nvSpPr>
        <p:spPr>
          <a:xfrm>
            <a:off x="3885532" y="2767518"/>
            <a:ext cx="918966" cy="7713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6" name="İçerik Yer Tutucusu 2"/>
          <p:cNvSpPr txBox="1">
            <a:spLocks/>
          </p:cNvSpPr>
          <p:nvPr/>
        </p:nvSpPr>
        <p:spPr>
          <a:xfrm>
            <a:off x="587231" y="5459557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7" name="İçerik Yer Tutucusu 2"/>
          <p:cNvSpPr txBox="1">
            <a:spLocks/>
          </p:cNvSpPr>
          <p:nvPr/>
        </p:nvSpPr>
        <p:spPr>
          <a:xfrm>
            <a:off x="7596069" y="2404267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8" name="İçerik Yer Tutucusu 2"/>
          <p:cNvSpPr txBox="1">
            <a:spLocks/>
          </p:cNvSpPr>
          <p:nvPr/>
        </p:nvSpPr>
        <p:spPr>
          <a:xfrm>
            <a:off x="5729865" y="4688177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9" name="İçerik Yer Tutucusu 2"/>
          <p:cNvSpPr txBox="1">
            <a:spLocks/>
          </p:cNvSpPr>
          <p:nvPr/>
        </p:nvSpPr>
        <p:spPr>
          <a:xfrm>
            <a:off x="1933681" y="3538898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sp>
        <p:nvSpPr>
          <p:cNvPr id="20" name="İçerik Yer Tutucusu 2"/>
          <p:cNvSpPr txBox="1">
            <a:spLocks/>
          </p:cNvSpPr>
          <p:nvPr/>
        </p:nvSpPr>
        <p:spPr>
          <a:xfrm>
            <a:off x="10042722" y="4302487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sp>
        <p:nvSpPr>
          <p:cNvPr id="21" name="Unvan 1"/>
          <p:cNvSpPr>
            <a:spLocks noGrp="1"/>
          </p:cNvSpPr>
          <p:nvPr>
            <p:ph type="title"/>
          </p:nvPr>
        </p:nvSpPr>
        <p:spPr>
          <a:xfrm>
            <a:off x="3394364" y="5481923"/>
            <a:ext cx="7780726" cy="900545"/>
          </a:xfrm>
        </p:spPr>
        <p:txBody>
          <a:bodyPr>
            <a:normAutofit/>
          </a:bodyPr>
          <a:lstStyle/>
          <a:p>
            <a:r>
              <a:rPr lang="tr-TR" sz="2500" b="1" dirty="0">
                <a:solidFill>
                  <a:schemeClr val="bg1"/>
                </a:solidFill>
              </a:rPr>
              <a:t>DOMATESİN BÜYÜME AŞAMALARINI SIRALAYIN.</a:t>
            </a:r>
          </a:p>
        </p:txBody>
      </p:sp>
    </p:spTree>
    <p:extLst>
      <p:ext uri="{BB962C8B-B14F-4D97-AF65-F5344CB8AC3E}">
        <p14:creationId xmlns:p14="http://schemas.microsoft.com/office/powerpoint/2010/main" val="45270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37" y="1834856"/>
            <a:ext cx="990600" cy="99060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12" y="2598590"/>
            <a:ext cx="771525" cy="108585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6325" y="2318905"/>
            <a:ext cx="838200" cy="1365535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088" y="2017565"/>
            <a:ext cx="781050" cy="1666875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841" y="1446065"/>
            <a:ext cx="800100" cy="2238375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9644" y="903140"/>
            <a:ext cx="857250" cy="2781300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82712" y="350690"/>
            <a:ext cx="1457325" cy="3333750"/>
          </a:xfrm>
          <a:prstGeom prst="rect">
            <a:avLst/>
          </a:prstGeom>
        </p:spPr>
      </p:pic>
      <p:sp>
        <p:nvSpPr>
          <p:cNvPr id="11" name="İçerik Yer Tutucusu 2"/>
          <p:cNvSpPr>
            <a:spLocks noGrp="1"/>
          </p:cNvSpPr>
          <p:nvPr>
            <p:ph idx="1"/>
          </p:nvPr>
        </p:nvSpPr>
        <p:spPr>
          <a:xfrm>
            <a:off x="806812" y="3875881"/>
            <a:ext cx="918966" cy="7713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2" name="İçerik Yer Tutucusu 2"/>
          <p:cNvSpPr txBox="1">
            <a:spLocks/>
          </p:cNvSpPr>
          <p:nvPr/>
        </p:nvSpPr>
        <p:spPr>
          <a:xfrm>
            <a:off x="2474765" y="387588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3" name="İçerik Yer Tutucusu 2"/>
          <p:cNvSpPr txBox="1">
            <a:spLocks/>
          </p:cNvSpPr>
          <p:nvPr/>
        </p:nvSpPr>
        <p:spPr>
          <a:xfrm>
            <a:off x="4087085" y="387588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4" name="İçerik Yer Tutucusu 2"/>
          <p:cNvSpPr txBox="1">
            <a:spLocks/>
          </p:cNvSpPr>
          <p:nvPr/>
        </p:nvSpPr>
        <p:spPr>
          <a:xfrm>
            <a:off x="5699405" y="387588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5" name="İçerik Yer Tutucusu 2"/>
          <p:cNvSpPr txBox="1">
            <a:spLocks/>
          </p:cNvSpPr>
          <p:nvPr/>
        </p:nvSpPr>
        <p:spPr>
          <a:xfrm>
            <a:off x="7311725" y="387588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sp>
        <p:nvSpPr>
          <p:cNvPr id="16" name="İçerik Yer Tutucusu 2"/>
          <p:cNvSpPr txBox="1">
            <a:spLocks/>
          </p:cNvSpPr>
          <p:nvPr/>
        </p:nvSpPr>
        <p:spPr>
          <a:xfrm>
            <a:off x="9251891" y="3875881"/>
            <a:ext cx="918966" cy="771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pic>
        <p:nvPicPr>
          <p:cNvPr id="17" name="Resim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68711" y="615692"/>
            <a:ext cx="1614288" cy="93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4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12619" y="344823"/>
            <a:ext cx="11693236" cy="985213"/>
          </a:xfrm>
        </p:spPr>
        <p:txBody>
          <a:bodyPr>
            <a:normAutofit/>
          </a:bodyPr>
          <a:lstStyle/>
          <a:p>
            <a:r>
              <a:rPr lang="tr-TR" sz="3000" dirty="0">
                <a:solidFill>
                  <a:schemeClr val="bg1"/>
                </a:solidFill>
                <a:latin typeface="Comic Sans MS" panose="030F0702030302020204" pitchFamily="66" charset="0"/>
              </a:rPr>
              <a:t>Ekrana gelen Sıra bildiren sayıları okuyun.</a:t>
            </a:r>
          </a:p>
        </p:txBody>
      </p:sp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862229" y="1617590"/>
            <a:ext cx="1908679" cy="12503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10.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651938" y="3862026"/>
            <a:ext cx="1908679" cy="1250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14.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4450558" y="1970880"/>
            <a:ext cx="1908679" cy="1250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chemeClr val="bg1"/>
                </a:solidFill>
                <a:latin typeface="Comic Sans MS" panose="030F0702030302020204" pitchFamily="66" charset="0"/>
              </a:rPr>
              <a:t>20.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921611" y="4249954"/>
            <a:ext cx="1908679" cy="1250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chemeClr val="accent6"/>
                </a:solidFill>
                <a:latin typeface="Comic Sans MS" panose="030F0702030302020204" pitchFamily="66" charset="0"/>
              </a:rPr>
              <a:t>19.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7373865" y="2611725"/>
            <a:ext cx="1908679" cy="1250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chemeClr val="tx1"/>
                </a:solidFill>
                <a:latin typeface="Comic Sans MS" panose="030F0702030302020204" pitchFamily="66" charset="0"/>
              </a:rPr>
              <a:t>17.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8690048" y="4518564"/>
            <a:ext cx="2365879" cy="1328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26.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2770908" y="5399881"/>
            <a:ext cx="1908679" cy="1250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15.</a:t>
            </a:r>
          </a:p>
        </p:txBody>
      </p:sp>
    </p:spTree>
    <p:extLst>
      <p:ext uri="{BB962C8B-B14F-4D97-AF65-F5344CB8AC3E}">
        <p14:creationId xmlns:p14="http://schemas.microsoft.com/office/powerpoint/2010/main" val="50331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Leylek Hamile Gökyüzü - Pixabay'de ücretsiz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1697" y="1633715"/>
            <a:ext cx="2004018" cy="18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eylek Hamile Gökyüzü - Pixabay'de ücretsiz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38888" y="1123352"/>
            <a:ext cx="2004018" cy="18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eylek Hamile Gökyüzü - Pixabay'de ücretsiz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10117" y="1880103"/>
            <a:ext cx="2004018" cy="18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Leylek Hamile Gökyüzü - Pixabay'de ücretsiz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9578" y="1357454"/>
            <a:ext cx="2004018" cy="18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Leylek Hamile Gökyüzü - Pixabay'de ücretsiz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20132" y="2389402"/>
            <a:ext cx="2004018" cy="18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İçerik Yer Tutucusu 2"/>
          <p:cNvSpPr>
            <a:spLocks noGrp="1"/>
          </p:cNvSpPr>
          <p:nvPr>
            <p:ph idx="1"/>
          </p:nvPr>
        </p:nvSpPr>
        <p:spPr>
          <a:xfrm>
            <a:off x="559040" y="3317731"/>
            <a:ext cx="1257515" cy="116717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13" name="İçerik Yer Tutucusu 2"/>
          <p:cNvSpPr txBox="1">
            <a:spLocks/>
          </p:cNvSpPr>
          <p:nvPr/>
        </p:nvSpPr>
        <p:spPr>
          <a:xfrm>
            <a:off x="2763942" y="2818533"/>
            <a:ext cx="1257515" cy="116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14" name="İçerik Yer Tutucusu 2"/>
          <p:cNvSpPr txBox="1">
            <a:spLocks/>
          </p:cNvSpPr>
          <p:nvPr/>
        </p:nvSpPr>
        <p:spPr>
          <a:xfrm>
            <a:off x="4762063" y="3421349"/>
            <a:ext cx="1257515" cy="116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15" name="İçerik Yer Tutucusu 2"/>
          <p:cNvSpPr txBox="1">
            <a:spLocks/>
          </p:cNvSpPr>
          <p:nvPr/>
        </p:nvSpPr>
        <p:spPr>
          <a:xfrm>
            <a:off x="6590369" y="3050670"/>
            <a:ext cx="1257515" cy="116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16" name="İçerik Yer Tutucusu 2"/>
          <p:cNvSpPr txBox="1">
            <a:spLocks/>
          </p:cNvSpPr>
          <p:nvPr/>
        </p:nvSpPr>
        <p:spPr>
          <a:xfrm>
            <a:off x="8387499" y="3901318"/>
            <a:ext cx="1257515" cy="116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</a:p>
        </p:txBody>
      </p:sp>
      <p:pic>
        <p:nvPicPr>
          <p:cNvPr id="6154" name="Picture 10" descr="Clipart emzikli kız bebeği taşıyan leylek | Yeni Slay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881" y="2028451"/>
            <a:ext cx="2364977" cy="158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İçerik Yer Tutucusu 2"/>
          <p:cNvSpPr txBox="1">
            <a:spLocks/>
          </p:cNvSpPr>
          <p:nvPr/>
        </p:nvSpPr>
        <p:spPr>
          <a:xfrm>
            <a:off x="10525677" y="3608613"/>
            <a:ext cx="1257515" cy="1167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15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</a:p>
        </p:txBody>
      </p:sp>
      <p:sp>
        <p:nvSpPr>
          <p:cNvPr id="19" name="Unvan 1"/>
          <p:cNvSpPr>
            <a:spLocks noGrp="1"/>
          </p:cNvSpPr>
          <p:nvPr>
            <p:ph type="title"/>
          </p:nvPr>
        </p:nvSpPr>
        <p:spPr>
          <a:xfrm>
            <a:off x="1163782" y="5481923"/>
            <a:ext cx="10011308" cy="900545"/>
          </a:xfrm>
        </p:spPr>
        <p:txBody>
          <a:bodyPr>
            <a:normAutofit/>
          </a:bodyPr>
          <a:lstStyle/>
          <a:p>
            <a:r>
              <a:rPr lang="tr-TR" sz="2500" b="1" dirty="0">
                <a:solidFill>
                  <a:schemeClr val="bg1"/>
                </a:solidFill>
              </a:rPr>
              <a:t>KAÇINCI LEYLEK BEBEK TAŞIYOR?</a:t>
            </a:r>
          </a:p>
        </p:txBody>
      </p:sp>
    </p:spTree>
    <p:extLst>
      <p:ext uri="{BB962C8B-B14F-4D97-AF65-F5344CB8AC3E}">
        <p14:creationId xmlns:p14="http://schemas.microsoft.com/office/powerpoint/2010/main" val="249187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  <p:bldP spid="15" grpId="0" build="p"/>
      <p:bldP spid="16" grpId="0" build="p"/>
      <p:bldP spid="18" grpId="0" build="p"/>
    </p:bldLst>
  </p:timing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80</TotalTime>
  <Words>181</Words>
  <Application>Microsoft Office PowerPoint</Application>
  <PresentationFormat>Geniş ekran</PresentationFormat>
  <Paragraphs>63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Century Gothic</vt:lpstr>
      <vt:lpstr>Comic Sans MS</vt:lpstr>
      <vt:lpstr>Wingdings 3</vt:lpstr>
      <vt:lpstr>Dilim</vt:lpstr>
      <vt:lpstr>SIRA BİLDİREN SAYILAR</vt:lpstr>
      <vt:lpstr>Apartmanın  katlarını sıra BİLDİREN SAYILARLA BELİRTİN.</vt:lpstr>
      <vt:lpstr>DÖRDÜNCÜ SIRADA KOŞAN ÇOCUĞUN AYAKKABISI NE RENK?</vt:lpstr>
      <vt:lpstr>KAÇINCI VAGONDA KUŞ VAR?</vt:lpstr>
      <vt:lpstr>KAÇINCI MÜŞTERİNİN ELİNDE SİYAH SULUK VAR?</vt:lpstr>
      <vt:lpstr>DOMATESİN BÜYÜME AŞAMALARINI SIRALAYIN.</vt:lpstr>
      <vt:lpstr>PowerPoint Sunusu</vt:lpstr>
      <vt:lpstr>Ekrana gelen Sıra bildiren sayıları okuyun.</vt:lpstr>
      <vt:lpstr>KAÇINCI LEYLEK BEBEK TAŞIYOR?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SIRA BİLDİREN SAYILAR</dc:title>
  <dc:creator>User</dc:creator>
  <cp:lastModifiedBy>DOGANEMİN</cp:lastModifiedBy>
  <cp:revision>18</cp:revision>
  <dcterms:created xsi:type="dcterms:W3CDTF">2020-12-21T20:43:33Z</dcterms:created>
  <dcterms:modified xsi:type="dcterms:W3CDTF">2020-12-22T01:02:06Z</dcterms:modified>
</cp:coreProperties>
</file>