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1" r:id="rId3"/>
    <p:sldId id="263" r:id="rId4"/>
    <p:sldId id="264" r:id="rId5"/>
    <p:sldId id="266" r:id="rId6"/>
    <p:sldId id="265" r:id="rId7"/>
    <p:sldId id="262" r:id="rId8"/>
    <p:sldId id="267" r:id="rId9"/>
    <p:sldId id="268" r:id="rId10"/>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7" d="100"/>
          <a:sy n="57" d="100"/>
        </p:scale>
        <p:origin x="-692" y="-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theme" Target="theme/theme1.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viewProps" Target="viewProps.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presProps" Target="presProps.xml" /><Relationship Id="rId5" Type="http://schemas.openxmlformats.org/officeDocument/2006/relationships/slide" Target="slides/slide4.xml" /><Relationship Id="rId10" Type="http://schemas.openxmlformats.org/officeDocument/2006/relationships/slide" Target="slides/slide9.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a:t>Asıl başlık stili için tıklatın</a:t>
            </a: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pPr/>
              <a:t>12.12.2020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Dikey Metin Yer Tutucusu"/>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A23720DD-5B6D-40BF-8493-A6B52D484E6B}" type="datetimeFigureOut">
              <a:rPr lang="tr-TR" smtClean="0"/>
              <a:pPr/>
              <a:t>12.12.2020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a:t>Asıl başlık stili için tıklatın</a:t>
            </a: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A23720DD-5B6D-40BF-8493-A6B52D484E6B}" type="datetimeFigureOut">
              <a:rPr lang="tr-TR" smtClean="0"/>
              <a:pPr/>
              <a:t>12.12.2020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A23720DD-5B6D-40BF-8493-A6B52D484E6B}" type="datetimeFigureOut">
              <a:rPr lang="tr-TR" smtClean="0"/>
              <a:pPr/>
              <a:t>12.12.2020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a:t>Asıl başlık stili için tıklatın</a:t>
            </a: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pPr/>
              <a:t>12.12.2020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Veri Yer Tutucusu"/>
          <p:cNvSpPr>
            <a:spLocks noGrp="1"/>
          </p:cNvSpPr>
          <p:nvPr>
            <p:ph type="dt" sz="half" idx="10"/>
          </p:nvPr>
        </p:nvSpPr>
        <p:spPr/>
        <p:txBody>
          <a:bodyPr/>
          <a:lstStyle/>
          <a:p>
            <a:fld id="{A23720DD-5B6D-40BF-8493-A6B52D484E6B}" type="datetimeFigureOut">
              <a:rPr lang="tr-TR" smtClean="0"/>
              <a:pPr/>
              <a:t>12.12.2020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a:t>Asıl başlık stili için tıklatın</a:t>
            </a: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7" name="6 Veri Yer Tutucusu"/>
          <p:cNvSpPr>
            <a:spLocks noGrp="1"/>
          </p:cNvSpPr>
          <p:nvPr>
            <p:ph type="dt" sz="half" idx="10"/>
          </p:nvPr>
        </p:nvSpPr>
        <p:spPr/>
        <p:txBody>
          <a:bodyPr/>
          <a:lstStyle/>
          <a:p>
            <a:fld id="{A23720DD-5B6D-40BF-8493-A6B52D484E6B}" type="datetimeFigureOut">
              <a:rPr lang="tr-TR" smtClean="0"/>
              <a:pPr/>
              <a:t>12.12.2020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Veri Yer Tutucusu"/>
          <p:cNvSpPr>
            <a:spLocks noGrp="1"/>
          </p:cNvSpPr>
          <p:nvPr>
            <p:ph type="dt" sz="half" idx="10"/>
          </p:nvPr>
        </p:nvSpPr>
        <p:spPr/>
        <p:txBody>
          <a:bodyPr/>
          <a:lstStyle/>
          <a:p>
            <a:fld id="{A23720DD-5B6D-40BF-8493-A6B52D484E6B}" type="datetimeFigureOut">
              <a:rPr lang="tr-TR" smtClean="0"/>
              <a:pPr/>
              <a:t>12.12.2020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23720DD-5B6D-40BF-8493-A6B52D484E6B}" type="datetimeFigureOut">
              <a:rPr lang="tr-TR" smtClean="0"/>
              <a:pPr/>
              <a:t>12.12.2020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a:t>Asıl başlık stili için tıklatın</a:t>
            </a: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pPr/>
              <a:t>12.12.2020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a:t>Asıl başlık stili için tıklatın</a:t>
            </a: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pPr/>
              <a:t>12.12.2020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a:t>Asıl başlık stili için tıklatın</a:t>
            </a: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pPr/>
              <a:t>12.12.2020</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3" Type="http://schemas.openxmlformats.org/officeDocument/2006/relationships/image" Target="../media/image3.jpeg" /><Relationship Id="rId2" Type="http://schemas.openxmlformats.org/officeDocument/2006/relationships/image" Target="../media/image2.png" /><Relationship Id="rId1" Type="http://schemas.openxmlformats.org/officeDocument/2006/relationships/slideLayout" Target="../slideLayouts/slideLayout2.xml" /><Relationship Id="rId4" Type="http://schemas.openxmlformats.org/officeDocument/2006/relationships/image" Target="../media/image4.png" /></Relationships>
</file>

<file path=ppt/slides/_rels/slide3.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3" Type="http://schemas.openxmlformats.org/officeDocument/2006/relationships/image" Target="../media/image7.jpeg" /><Relationship Id="rId2" Type="http://schemas.openxmlformats.org/officeDocument/2006/relationships/image" Target="../media/image6.jpeg"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2" Type="http://schemas.openxmlformats.org/officeDocument/2006/relationships/image" Target="../media/image8.jpeg" /><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image" Target="../media/image9.jpeg"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image" Target="../media/image10.png"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Relationship Id="rId2" Type="http://schemas.openxmlformats.org/officeDocument/2006/relationships/image" Target="../media/image11.jpeg" /><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2" Type="http://schemas.openxmlformats.org/officeDocument/2006/relationships/image" Target="../media/image12.jpeg"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228688" y="476672"/>
            <a:ext cx="10319975" cy="1015663"/>
          </a:xfrm>
          <a:prstGeom prst="rect">
            <a:avLst/>
          </a:prstGeom>
        </p:spPr>
        <p:txBody>
          <a:bodyPr wrap="square">
            <a:spAutoFit/>
          </a:bodyPr>
          <a:lstStyle/>
          <a:p>
            <a:pPr marL="342900" indent="-342900">
              <a:buFont typeface="Wingdings" pitchFamily="2" charset="2"/>
              <a:buChar char="v"/>
            </a:pPr>
            <a:r>
              <a:rPr lang="tr-TR" sz="2000" dirty="0"/>
              <a:t>  Nerede olduğumuzu anlatmak, bir yeri bulmak veya bulunduğu yeri tarif </a:t>
            </a:r>
          </a:p>
          <a:p>
            <a:r>
              <a:rPr lang="tr-TR" sz="2000" dirty="0"/>
              <a:t>edebilmek için yönleri kullanırız. </a:t>
            </a:r>
          </a:p>
          <a:p>
            <a:pPr marL="342900" indent="-342900">
              <a:buFont typeface="Wingdings" pitchFamily="2" charset="2"/>
              <a:buChar char="v"/>
            </a:pPr>
            <a:r>
              <a:rPr lang="tr-TR" sz="2000" dirty="0"/>
              <a:t>  Yön, belli bir noktaya göre, bir yerin bulunduğu taraftır.</a:t>
            </a:r>
          </a:p>
        </p:txBody>
      </p:sp>
      <p:pic>
        <p:nvPicPr>
          <p:cNvPr id="5122" name="Picture 2" descr="Yönler Anaokul Post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8622" y="1492334"/>
            <a:ext cx="5365665" cy="5365665"/>
          </a:xfrm>
          <a:prstGeom prst="rect">
            <a:avLst/>
          </a:prstGeom>
          <a:noFill/>
          <a:extLst>
            <a:ext uri="{909E8E84-426E-40DD-AFC4-6F175D3DCCD1}">
              <a14:hiddenFill xmlns:a14="http://schemas.microsoft.com/office/drawing/2010/main">
                <a:solidFill>
                  <a:srgbClr val="FFFFFF"/>
                </a:solidFill>
              </a14:hiddenFill>
            </a:ext>
          </a:extLst>
        </p:spPr>
      </p:pic>
      <p:sp>
        <p:nvSpPr>
          <p:cNvPr id="6" name="Metin kutusu 5"/>
          <p:cNvSpPr txBox="1"/>
          <p:nvPr/>
        </p:nvSpPr>
        <p:spPr>
          <a:xfrm>
            <a:off x="199367" y="2491740"/>
            <a:ext cx="1895039" cy="461665"/>
          </a:xfrm>
          <a:prstGeom prst="rect">
            <a:avLst/>
          </a:prstGeom>
          <a:noFill/>
        </p:spPr>
        <p:txBody>
          <a:bodyPr wrap="square" rtlCol="0">
            <a:spAutoFit/>
          </a:bodyPr>
          <a:lstStyle/>
          <a:p>
            <a:r>
              <a:rPr lang="tr-TR" sz="2400" b="1" dirty="0"/>
              <a:t>ANA YÖNLER</a:t>
            </a:r>
          </a:p>
        </p:txBody>
      </p:sp>
      <p:sp>
        <p:nvSpPr>
          <p:cNvPr id="8" name="Metin kutusu 7"/>
          <p:cNvSpPr txBox="1"/>
          <p:nvPr/>
        </p:nvSpPr>
        <p:spPr>
          <a:xfrm>
            <a:off x="7164288" y="2309614"/>
            <a:ext cx="1895039" cy="461665"/>
          </a:xfrm>
          <a:prstGeom prst="rect">
            <a:avLst/>
          </a:prstGeom>
          <a:noFill/>
        </p:spPr>
        <p:txBody>
          <a:bodyPr wrap="square" rtlCol="0">
            <a:spAutoFit/>
          </a:bodyPr>
          <a:lstStyle/>
          <a:p>
            <a:r>
              <a:rPr lang="tr-TR" sz="2400" b="1" dirty="0"/>
              <a:t>ARA YÖNLER</a:t>
            </a:r>
          </a:p>
        </p:txBody>
      </p:sp>
      <p:sp>
        <p:nvSpPr>
          <p:cNvPr id="7" name="Metin kutusu 6"/>
          <p:cNvSpPr txBox="1"/>
          <p:nvPr/>
        </p:nvSpPr>
        <p:spPr>
          <a:xfrm>
            <a:off x="228689" y="3212976"/>
            <a:ext cx="1607007" cy="1323439"/>
          </a:xfrm>
          <a:prstGeom prst="rect">
            <a:avLst/>
          </a:prstGeom>
          <a:noFill/>
        </p:spPr>
        <p:txBody>
          <a:bodyPr wrap="square" rtlCol="0">
            <a:spAutoFit/>
          </a:bodyPr>
          <a:lstStyle/>
          <a:p>
            <a:pPr marL="285750" indent="-285750">
              <a:buFont typeface="Wingdings" pitchFamily="2" charset="2"/>
              <a:buChar char="ü"/>
            </a:pPr>
            <a:r>
              <a:rPr lang="tr-TR" sz="2000" b="1" dirty="0"/>
              <a:t>DOĞU</a:t>
            </a:r>
          </a:p>
          <a:p>
            <a:pPr marL="285750" indent="-285750">
              <a:buFont typeface="Wingdings" pitchFamily="2" charset="2"/>
              <a:buChar char="ü"/>
            </a:pPr>
            <a:r>
              <a:rPr lang="tr-TR" sz="2000" b="1" dirty="0"/>
              <a:t>BATI</a:t>
            </a:r>
          </a:p>
          <a:p>
            <a:pPr marL="285750" indent="-285750">
              <a:buFont typeface="Wingdings" pitchFamily="2" charset="2"/>
              <a:buChar char="ü"/>
            </a:pPr>
            <a:r>
              <a:rPr lang="tr-TR" sz="2000" b="1" dirty="0"/>
              <a:t>KUZEY</a:t>
            </a:r>
          </a:p>
          <a:p>
            <a:pPr marL="285750" indent="-285750">
              <a:buFont typeface="Wingdings" pitchFamily="2" charset="2"/>
              <a:buChar char="ü"/>
            </a:pPr>
            <a:r>
              <a:rPr lang="tr-TR" sz="2000" b="1" dirty="0"/>
              <a:t>GÜNEY</a:t>
            </a:r>
          </a:p>
        </p:txBody>
      </p:sp>
      <p:sp>
        <p:nvSpPr>
          <p:cNvPr id="9" name="Metin kutusu 8"/>
          <p:cNvSpPr txBox="1"/>
          <p:nvPr/>
        </p:nvSpPr>
        <p:spPr>
          <a:xfrm>
            <a:off x="7198118" y="3002267"/>
            <a:ext cx="1945882" cy="1323439"/>
          </a:xfrm>
          <a:prstGeom prst="rect">
            <a:avLst/>
          </a:prstGeom>
          <a:noFill/>
        </p:spPr>
        <p:txBody>
          <a:bodyPr wrap="square" rtlCol="0">
            <a:spAutoFit/>
          </a:bodyPr>
          <a:lstStyle/>
          <a:p>
            <a:pPr marL="285750" indent="-285750">
              <a:buFont typeface="Wingdings" pitchFamily="2" charset="2"/>
              <a:buChar char="ü"/>
            </a:pPr>
            <a:r>
              <a:rPr lang="tr-TR" sz="2000" b="1" dirty="0">
                <a:solidFill>
                  <a:srgbClr val="FF0000"/>
                </a:solidFill>
              </a:rPr>
              <a:t>KUZEY DOĞU</a:t>
            </a:r>
          </a:p>
          <a:p>
            <a:pPr marL="285750" indent="-285750">
              <a:buFont typeface="Wingdings" pitchFamily="2" charset="2"/>
              <a:buChar char="ü"/>
            </a:pPr>
            <a:r>
              <a:rPr lang="tr-TR" sz="2000" b="1" dirty="0">
                <a:solidFill>
                  <a:srgbClr val="FF0000"/>
                </a:solidFill>
              </a:rPr>
              <a:t>KUZEY BATI</a:t>
            </a:r>
          </a:p>
          <a:p>
            <a:pPr marL="285750" indent="-285750">
              <a:buFont typeface="Wingdings" pitchFamily="2" charset="2"/>
              <a:buChar char="ü"/>
            </a:pPr>
            <a:r>
              <a:rPr lang="tr-TR" sz="2000" b="1" dirty="0">
                <a:solidFill>
                  <a:srgbClr val="FF0000"/>
                </a:solidFill>
              </a:rPr>
              <a:t>GÜNEY DOĞU</a:t>
            </a:r>
          </a:p>
          <a:p>
            <a:pPr marL="285750" indent="-285750">
              <a:buFont typeface="Wingdings" pitchFamily="2" charset="2"/>
              <a:buChar char="ü"/>
            </a:pPr>
            <a:r>
              <a:rPr lang="tr-TR" sz="2000" b="1" dirty="0">
                <a:solidFill>
                  <a:srgbClr val="FF0000"/>
                </a:solidFill>
              </a:rPr>
              <a:t>GÜNEY BATI</a:t>
            </a:r>
          </a:p>
        </p:txBody>
      </p:sp>
      <p:sp>
        <p:nvSpPr>
          <p:cNvPr id="10" name="Metin kutusu 9"/>
          <p:cNvSpPr txBox="1"/>
          <p:nvPr/>
        </p:nvSpPr>
        <p:spPr>
          <a:xfrm>
            <a:off x="2771800" y="-14514"/>
            <a:ext cx="3168352" cy="707886"/>
          </a:xfrm>
          <a:prstGeom prst="rect">
            <a:avLst/>
          </a:prstGeom>
          <a:noFill/>
        </p:spPr>
        <p:txBody>
          <a:bodyPr wrap="square" rtlCol="0">
            <a:spAutoFit/>
          </a:bodyPr>
          <a:lstStyle/>
          <a:p>
            <a:r>
              <a:rPr lang="tr-TR" sz="4000" b="1" i="1" dirty="0">
                <a:solidFill>
                  <a:srgbClr val="C00000"/>
                </a:solidFill>
              </a:rPr>
              <a:t>YÖNLERİMİZ</a:t>
            </a:r>
          </a:p>
        </p:txBody>
      </p:sp>
    </p:spTree>
    <p:extLst>
      <p:ext uri="{BB962C8B-B14F-4D97-AF65-F5344CB8AC3E}">
        <p14:creationId xmlns:p14="http://schemas.microsoft.com/office/powerpoint/2010/main" val="2459938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6930" y="528712"/>
            <a:ext cx="3061381" cy="462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Metin kutusu 3"/>
          <p:cNvSpPr txBox="1"/>
          <p:nvPr/>
        </p:nvSpPr>
        <p:spPr>
          <a:xfrm>
            <a:off x="1923575" y="92010"/>
            <a:ext cx="6624736" cy="707886"/>
          </a:xfrm>
          <a:prstGeom prst="rect">
            <a:avLst/>
          </a:prstGeom>
          <a:noFill/>
        </p:spPr>
        <p:txBody>
          <a:bodyPr wrap="square" rtlCol="0">
            <a:spAutoFit/>
          </a:bodyPr>
          <a:lstStyle/>
          <a:p>
            <a:r>
              <a:rPr lang="tr-TR" sz="4000" b="1" i="1" dirty="0">
                <a:solidFill>
                  <a:srgbClr val="C00000"/>
                </a:solidFill>
              </a:rPr>
              <a:t>GÜNEŞİN KONUMU</a:t>
            </a:r>
          </a:p>
        </p:txBody>
      </p:sp>
      <p:sp>
        <p:nvSpPr>
          <p:cNvPr id="7" name="Dikdörtgen 6"/>
          <p:cNvSpPr/>
          <p:nvPr/>
        </p:nvSpPr>
        <p:spPr>
          <a:xfrm>
            <a:off x="4936468" y="5157191"/>
            <a:ext cx="4388060" cy="1631216"/>
          </a:xfrm>
          <a:prstGeom prst="rect">
            <a:avLst/>
          </a:prstGeom>
        </p:spPr>
        <p:txBody>
          <a:bodyPr wrap="square">
            <a:spAutoFit/>
          </a:bodyPr>
          <a:lstStyle/>
          <a:p>
            <a:pPr marL="342900" indent="-342900">
              <a:buFont typeface="Wingdings" pitchFamily="2" charset="2"/>
              <a:buChar char="v"/>
            </a:pPr>
            <a:r>
              <a:rPr lang="tr-TR" sz="2000" dirty="0">
                <a:latin typeface="+mj-lt"/>
              </a:rPr>
              <a:t>  Güneşli bir günde yere dikilen bir çubuğun gölgesini inceleyelim. Gölgenin en kısa olduğu öğle saatinde gölgenin yönü kuzeyi gösterir.</a:t>
            </a:r>
          </a:p>
        </p:txBody>
      </p:sp>
      <p:pic>
        <p:nvPicPr>
          <p:cNvPr id="6146" name="Picture 2" descr="Yön Bulma Yöntemleri Nelerdir ? - Hayro.l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767" y="1124744"/>
            <a:ext cx="4795701" cy="3744416"/>
          </a:xfrm>
          <a:prstGeom prst="rect">
            <a:avLst/>
          </a:prstGeom>
          <a:noFill/>
          <a:extLst>
            <a:ext uri="{909E8E84-426E-40DD-AFC4-6F175D3DCCD1}">
              <a14:hiddenFill xmlns:a14="http://schemas.microsoft.com/office/drawing/2010/main">
                <a:solidFill>
                  <a:srgbClr val="FFFFFF"/>
                </a:solidFill>
              </a14:hiddenFill>
            </a:ext>
          </a:extLst>
        </p:spPr>
      </p:pic>
      <p:sp>
        <p:nvSpPr>
          <p:cNvPr id="8" name="Dikdörtgen 7"/>
          <p:cNvSpPr/>
          <p:nvPr/>
        </p:nvSpPr>
        <p:spPr>
          <a:xfrm>
            <a:off x="118071" y="5192640"/>
            <a:ext cx="4572000" cy="1323439"/>
          </a:xfrm>
          <a:prstGeom prst="rect">
            <a:avLst/>
          </a:prstGeom>
        </p:spPr>
        <p:txBody>
          <a:bodyPr>
            <a:spAutoFit/>
          </a:bodyPr>
          <a:lstStyle/>
          <a:p>
            <a:pPr marL="342900" indent="-342900">
              <a:buFont typeface="Wingdings" pitchFamily="2" charset="2"/>
              <a:buChar char="v"/>
            </a:pPr>
            <a:r>
              <a:rPr lang="tr-TR" sz="2000" dirty="0"/>
              <a:t>Sağ kolumuzu Güneş´in doğduğu yöne uzatırsak sağ kolumuz doğu, sol kolumuz batı, önümüz kuzey, arkamız ise güney olur.</a:t>
            </a:r>
          </a:p>
        </p:txBody>
      </p:sp>
      <p:pic>
        <p:nvPicPr>
          <p:cNvPr id="6148" name="Picture 4" descr="png komik yüzlü güneş resimleri forumgazelden,3 | Illüstrasyonlar, Resim,  Komi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15599" y="39925"/>
            <a:ext cx="865424" cy="812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3069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Kutup yıldızı nedir nerededir? Kutup yıldızı nasıl bulunur? - Laf Sözlü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133"/>
            <a:ext cx="9137596" cy="7022470"/>
          </a:xfrm>
          <a:prstGeom prst="rect">
            <a:avLst/>
          </a:prstGeom>
          <a:noFill/>
          <a:extLst>
            <a:ext uri="{909E8E84-426E-40DD-AFC4-6F175D3DCCD1}">
              <a14:hiddenFill xmlns:a14="http://schemas.microsoft.com/office/drawing/2010/main">
                <a:solidFill>
                  <a:srgbClr val="FFFFFF"/>
                </a:solidFill>
              </a14:hiddenFill>
            </a:ext>
          </a:extLst>
        </p:spPr>
      </p:pic>
      <p:sp>
        <p:nvSpPr>
          <p:cNvPr id="4" name="Metin kutusu 3"/>
          <p:cNvSpPr txBox="1"/>
          <p:nvPr/>
        </p:nvSpPr>
        <p:spPr>
          <a:xfrm>
            <a:off x="296888" y="0"/>
            <a:ext cx="3744416" cy="707886"/>
          </a:xfrm>
          <a:prstGeom prst="rect">
            <a:avLst/>
          </a:prstGeom>
          <a:noFill/>
        </p:spPr>
        <p:txBody>
          <a:bodyPr wrap="square" rtlCol="0">
            <a:spAutoFit/>
          </a:bodyPr>
          <a:lstStyle/>
          <a:p>
            <a:r>
              <a:rPr lang="tr-TR" sz="4000" b="1" i="1" dirty="0">
                <a:solidFill>
                  <a:schemeClr val="bg1"/>
                </a:solidFill>
              </a:rPr>
              <a:t>KUTUP YILDIZI</a:t>
            </a:r>
          </a:p>
        </p:txBody>
      </p:sp>
      <p:sp>
        <p:nvSpPr>
          <p:cNvPr id="2" name="Dikdörtgen 1"/>
          <p:cNvSpPr/>
          <p:nvPr/>
        </p:nvSpPr>
        <p:spPr>
          <a:xfrm>
            <a:off x="321973" y="5762873"/>
            <a:ext cx="8424936" cy="923330"/>
          </a:xfrm>
          <a:prstGeom prst="rect">
            <a:avLst/>
          </a:prstGeom>
        </p:spPr>
        <p:txBody>
          <a:bodyPr wrap="square">
            <a:spAutoFit/>
          </a:bodyPr>
          <a:lstStyle/>
          <a:p>
            <a:r>
              <a:rPr lang="tr-TR" b="1" dirty="0">
                <a:solidFill>
                  <a:schemeClr val="bg1"/>
                </a:solidFill>
              </a:rPr>
              <a:t>Kutup yıldızını</a:t>
            </a:r>
            <a:r>
              <a:rPr lang="tr-TR" dirty="0">
                <a:solidFill>
                  <a:schemeClr val="bg1"/>
                </a:solidFill>
              </a:rPr>
              <a:t> bulmak için kullanılan en yaygın yöntem Büyük Ayı </a:t>
            </a:r>
            <a:r>
              <a:rPr lang="tr-TR" dirty="0" err="1">
                <a:solidFill>
                  <a:schemeClr val="bg1"/>
                </a:solidFill>
              </a:rPr>
              <a:t>Takımyıldızı'nın</a:t>
            </a:r>
            <a:r>
              <a:rPr lang="tr-TR" dirty="0">
                <a:solidFill>
                  <a:schemeClr val="bg1"/>
                </a:solidFill>
              </a:rPr>
              <a:t> tava şeklindeki bölümünün uçlarında bulunan Merak ve </a:t>
            </a:r>
            <a:r>
              <a:rPr lang="tr-TR" dirty="0" err="1">
                <a:solidFill>
                  <a:schemeClr val="bg1"/>
                </a:solidFill>
              </a:rPr>
              <a:t>Dabne</a:t>
            </a:r>
            <a:r>
              <a:rPr lang="tr-TR" dirty="0">
                <a:solidFill>
                  <a:schemeClr val="bg1"/>
                </a:solidFill>
              </a:rPr>
              <a:t> yıldızlarının doğrultusunda, bu iki yıldızın arasındaki mesafenin yaklaşık 5 katı kadar ilerlemektir.</a:t>
            </a:r>
          </a:p>
        </p:txBody>
      </p:sp>
    </p:spTree>
    <p:extLst>
      <p:ext uri="{BB962C8B-B14F-4D97-AF65-F5344CB8AC3E}">
        <p14:creationId xmlns:p14="http://schemas.microsoft.com/office/powerpoint/2010/main" val="3821828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etin kutusu 3"/>
          <p:cNvSpPr txBox="1"/>
          <p:nvPr/>
        </p:nvSpPr>
        <p:spPr>
          <a:xfrm>
            <a:off x="2771800" y="0"/>
            <a:ext cx="3528392" cy="707886"/>
          </a:xfrm>
          <a:prstGeom prst="rect">
            <a:avLst/>
          </a:prstGeom>
          <a:noFill/>
        </p:spPr>
        <p:txBody>
          <a:bodyPr wrap="square" rtlCol="0">
            <a:spAutoFit/>
          </a:bodyPr>
          <a:lstStyle/>
          <a:p>
            <a:r>
              <a:rPr lang="tr-TR" sz="4000" b="1" dirty="0">
                <a:solidFill>
                  <a:srgbClr val="00B050"/>
                </a:solidFill>
              </a:rPr>
              <a:t>YOSUNLAR</a:t>
            </a:r>
          </a:p>
        </p:txBody>
      </p:sp>
      <p:pic>
        <p:nvPicPr>
          <p:cNvPr id="9218" name="Picture 2" descr="Yön bulma yöntemleri nelerdi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2072" y="813001"/>
            <a:ext cx="4476724" cy="47554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5" name="Dikdörtgen 4"/>
          <p:cNvSpPr/>
          <p:nvPr/>
        </p:nvSpPr>
        <p:spPr>
          <a:xfrm>
            <a:off x="335472" y="5733256"/>
            <a:ext cx="8561911" cy="1015663"/>
          </a:xfrm>
          <a:prstGeom prst="rect">
            <a:avLst/>
          </a:prstGeom>
        </p:spPr>
        <p:txBody>
          <a:bodyPr wrap="square">
            <a:spAutoFit/>
          </a:bodyPr>
          <a:lstStyle/>
          <a:p>
            <a:pPr marL="342900" indent="-342900">
              <a:buFont typeface="Wingdings" pitchFamily="2" charset="2"/>
              <a:buChar char="v"/>
            </a:pPr>
            <a:r>
              <a:rPr lang="tr-TR" sz="2000" dirty="0"/>
              <a:t>Bu yöntem ormanlık alanlarda ve yerleşim alanlarının dışında daha çok kullanılırız. Ağaçlarda ve taşlarda oluşan yosunlar ağaçların ve taşların kuzey tarafında oluşur. Buradan yola çıkarak diğer yönleri bulabiliriz.</a:t>
            </a:r>
          </a:p>
        </p:txBody>
      </p:sp>
      <p:pic>
        <p:nvPicPr>
          <p:cNvPr id="9226" name="Picture 10" descr="C:\Users\Windows 10\Desktop\image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56" y="617716"/>
            <a:ext cx="3821328" cy="495078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790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etin kutusu 3"/>
          <p:cNvSpPr txBox="1"/>
          <p:nvPr/>
        </p:nvSpPr>
        <p:spPr>
          <a:xfrm>
            <a:off x="2555776" y="19957"/>
            <a:ext cx="5256584" cy="707886"/>
          </a:xfrm>
          <a:prstGeom prst="rect">
            <a:avLst/>
          </a:prstGeom>
          <a:noFill/>
        </p:spPr>
        <p:txBody>
          <a:bodyPr wrap="square" rtlCol="0">
            <a:spAutoFit/>
          </a:bodyPr>
          <a:lstStyle/>
          <a:p>
            <a:r>
              <a:rPr lang="tr-TR" sz="4000" b="1" dirty="0"/>
              <a:t>KARINCALAR</a:t>
            </a:r>
          </a:p>
        </p:txBody>
      </p:sp>
      <p:pic>
        <p:nvPicPr>
          <p:cNvPr id="11273" name="Picture 9" descr="https://media.preziusercontent.com/media/a/6/e/523bbd7e1467d0fd71887d39b9633bb1640a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800414"/>
            <a:ext cx="8856984" cy="471681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5" name="Dikdörtgen 4"/>
          <p:cNvSpPr/>
          <p:nvPr/>
        </p:nvSpPr>
        <p:spPr>
          <a:xfrm>
            <a:off x="107504" y="5842337"/>
            <a:ext cx="8856984" cy="1015663"/>
          </a:xfrm>
          <a:prstGeom prst="rect">
            <a:avLst/>
          </a:prstGeom>
        </p:spPr>
        <p:txBody>
          <a:bodyPr wrap="square">
            <a:spAutoFit/>
          </a:bodyPr>
          <a:lstStyle/>
          <a:p>
            <a:pPr marL="342900" indent="-342900">
              <a:buFont typeface="Wingdings" pitchFamily="2" charset="2"/>
              <a:buChar char="v"/>
            </a:pPr>
            <a:r>
              <a:rPr lang="tr-TR" sz="2000" dirty="0"/>
              <a:t>Karınca yuvalarına bakarak yaz mevsiminde yönümüzü bulabileceğimiz bir yöntemdir. Karınca yuvalarının ağzı güneyi gösterir.  Toprak yığını da kuzeyi gösterir.</a:t>
            </a:r>
          </a:p>
        </p:txBody>
      </p:sp>
    </p:spTree>
    <p:extLst>
      <p:ext uri="{BB962C8B-B14F-4D97-AF65-F5344CB8AC3E}">
        <p14:creationId xmlns:p14="http://schemas.microsoft.com/office/powerpoint/2010/main" val="260819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C:\Users\Windows 10\Desktop\4.Sınıf-Sosyal-Bilgiler-İnsanlar-Yerler-ve-Çevreler-Özeti-3-768x57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Yuvarlatılmış Dikdörtgen 5"/>
          <p:cNvSpPr/>
          <p:nvPr/>
        </p:nvSpPr>
        <p:spPr>
          <a:xfrm>
            <a:off x="1835696" y="404664"/>
            <a:ext cx="5328592" cy="86409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tr-TR">
              <a:ln>
                <a:solidFill>
                  <a:schemeClr val="bg1"/>
                </a:solidFill>
              </a:ln>
            </a:endParaRPr>
          </a:p>
        </p:txBody>
      </p:sp>
      <p:sp>
        <p:nvSpPr>
          <p:cNvPr id="7" name="Metin kutusu 6"/>
          <p:cNvSpPr txBox="1"/>
          <p:nvPr/>
        </p:nvSpPr>
        <p:spPr>
          <a:xfrm>
            <a:off x="2483768" y="404664"/>
            <a:ext cx="3744416" cy="707886"/>
          </a:xfrm>
          <a:prstGeom prst="rect">
            <a:avLst/>
          </a:prstGeom>
          <a:noFill/>
        </p:spPr>
        <p:txBody>
          <a:bodyPr wrap="square" rtlCol="0">
            <a:spAutoFit/>
          </a:bodyPr>
          <a:lstStyle/>
          <a:p>
            <a:r>
              <a:rPr lang="tr-TR" sz="4000" b="1" dirty="0">
                <a:solidFill>
                  <a:srgbClr val="7030A0"/>
                </a:solidFill>
              </a:rPr>
              <a:t>MEZARLIKLAR</a:t>
            </a:r>
          </a:p>
        </p:txBody>
      </p:sp>
    </p:spTree>
    <p:extLst>
      <p:ext uri="{BB962C8B-B14F-4D97-AF65-F5344CB8AC3E}">
        <p14:creationId xmlns:p14="http://schemas.microsoft.com/office/powerpoint/2010/main" val="3901582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758401"/>
            <a:ext cx="5116932" cy="4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ikdörtgen 4"/>
          <p:cNvSpPr/>
          <p:nvPr/>
        </p:nvSpPr>
        <p:spPr>
          <a:xfrm>
            <a:off x="251520" y="5072734"/>
            <a:ext cx="8892480" cy="1569660"/>
          </a:xfrm>
          <a:prstGeom prst="rect">
            <a:avLst/>
          </a:prstGeom>
        </p:spPr>
        <p:txBody>
          <a:bodyPr wrap="square">
            <a:spAutoFit/>
          </a:bodyPr>
          <a:lstStyle/>
          <a:p>
            <a:r>
              <a:rPr lang="tr-TR" sz="2400" dirty="0">
                <a:latin typeface="+mj-lt"/>
              </a:rPr>
              <a:t>   Saatin akrebini güneşin bulunduğu yöne tutalım. 12 rakamı ile saatin akrebinin  tam arasına bir çizgi çizdiğimizi varsayalım. Bu çizgi güney yönünü gösterir.  Diğer ucu ise kuzeydir. Buna göre diğer yönleri bulmamız kolay olur.</a:t>
            </a:r>
          </a:p>
        </p:txBody>
      </p:sp>
      <p:sp>
        <p:nvSpPr>
          <p:cNvPr id="6" name="Dikdörtgen 5"/>
          <p:cNvSpPr/>
          <p:nvPr/>
        </p:nvSpPr>
        <p:spPr>
          <a:xfrm>
            <a:off x="2123728" y="112070"/>
            <a:ext cx="3630225" cy="646331"/>
          </a:xfrm>
          <a:prstGeom prst="rect">
            <a:avLst/>
          </a:prstGeom>
        </p:spPr>
        <p:txBody>
          <a:bodyPr wrap="none">
            <a:spAutoFit/>
          </a:bodyPr>
          <a:lstStyle/>
          <a:p>
            <a:r>
              <a:rPr lang="tr-TR" sz="3600" b="1" dirty="0">
                <a:solidFill>
                  <a:srgbClr val="7030A0"/>
                </a:solidFill>
                <a:latin typeface="Futura Hv BT" pitchFamily="34" charset="0"/>
              </a:rPr>
              <a:t>SAAT YÖNTEMİ</a:t>
            </a:r>
            <a:endParaRPr lang="tr-TR" sz="3600" dirty="0">
              <a:solidFill>
                <a:srgbClr val="7030A0"/>
              </a:solidFill>
            </a:endParaRPr>
          </a:p>
        </p:txBody>
      </p:sp>
    </p:spTree>
    <p:extLst>
      <p:ext uri="{BB962C8B-B14F-4D97-AF65-F5344CB8AC3E}">
        <p14:creationId xmlns:p14="http://schemas.microsoft.com/office/powerpoint/2010/main" val="3104184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323528" y="6104686"/>
            <a:ext cx="8640960" cy="400110"/>
          </a:xfrm>
          <a:prstGeom prst="rect">
            <a:avLst/>
          </a:prstGeom>
        </p:spPr>
        <p:txBody>
          <a:bodyPr wrap="square">
            <a:spAutoFit/>
          </a:bodyPr>
          <a:lstStyle/>
          <a:p>
            <a:pPr marL="285750" indent="-285750">
              <a:buFont typeface="Wingdings" pitchFamily="2" charset="2"/>
              <a:buChar char="v"/>
            </a:pPr>
            <a:r>
              <a:rPr lang="tr-TR" sz="2000" dirty="0"/>
              <a:t>Yön bulabilmek için en doğru ve kolay olan araç pusuladır.</a:t>
            </a:r>
          </a:p>
        </p:txBody>
      </p:sp>
      <p:sp>
        <p:nvSpPr>
          <p:cNvPr id="5" name="Metin kutusu 4"/>
          <p:cNvSpPr txBox="1"/>
          <p:nvPr/>
        </p:nvSpPr>
        <p:spPr>
          <a:xfrm>
            <a:off x="3203848" y="181874"/>
            <a:ext cx="2880320" cy="707886"/>
          </a:xfrm>
          <a:prstGeom prst="rect">
            <a:avLst/>
          </a:prstGeom>
          <a:noFill/>
        </p:spPr>
        <p:txBody>
          <a:bodyPr wrap="square" rtlCol="0">
            <a:spAutoFit/>
          </a:bodyPr>
          <a:lstStyle/>
          <a:p>
            <a:r>
              <a:rPr lang="tr-TR" sz="4000" b="1" dirty="0">
                <a:solidFill>
                  <a:srgbClr val="0070C0"/>
                </a:solidFill>
              </a:rPr>
              <a:t>PUSULA</a:t>
            </a:r>
          </a:p>
        </p:txBody>
      </p:sp>
      <p:pic>
        <p:nvPicPr>
          <p:cNvPr id="12290" name="Picture 2" descr="YÖNLERİMİZ: YÖNLER NASIL BULUNU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9692" y="893166"/>
            <a:ext cx="5076564" cy="50765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72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etin kutusu 3"/>
          <p:cNvSpPr txBox="1"/>
          <p:nvPr/>
        </p:nvSpPr>
        <p:spPr>
          <a:xfrm>
            <a:off x="179513" y="103670"/>
            <a:ext cx="9145016" cy="707886"/>
          </a:xfrm>
          <a:prstGeom prst="rect">
            <a:avLst/>
          </a:prstGeom>
          <a:noFill/>
        </p:spPr>
        <p:txBody>
          <a:bodyPr wrap="square" rtlCol="0">
            <a:spAutoFit/>
          </a:bodyPr>
          <a:lstStyle/>
          <a:p>
            <a:r>
              <a:rPr lang="tr-TR" sz="4000" b="1" dirty="0">
                <a:solidFill>
                  <a:schemeClr val="accent6">
                    <a:lumMod val="50000"/>
                  </a:schemeClr>
                </a:solidFill>
              </a:rPr>
              <a:t>GPS (Küresel Yer Belirleme )TEKNOLOJİSİ</a:t>
            </a:r>
          </a:p>
        </p:txBody>
      </p:sp>
      <p:sp>
        <p:nvSpPr>
          <p:cNvPr id="6" name="Dikdörtgen 5"/>
          <p:cNvSpPr/>
          <p:nvPr/>
        </p:nvSpPr>
        <p:spPr>
          <a:xfrm>
            <a:off x="179512" y="5661248"/>
            <a:ext cx="8747607" cy="1015663"/>
          </a:xfrm>
          <a:prstGeom prst="rect">
            <a:avLst/>
          </a:prstGeom>
        </p:spPr>
        <p:txBody>
          <a:bodyPr wrap="square">
            <a:spAutoFit/>
          </a:bodyPr>
          <a:lstStyle/>
          <a:p>
            <a:pPr marL="342900" indent="-342900">
              <a:buFont typeface="Wingdings" pitchFamily="2" charset="2"/>
              <a:buChar char="v"/>
            </a:pPr>
            <a:r>
              <a:rPr lang="tr-TR" sz="2000" dirty="0"/>
              <a:t>Dünya yörüngesinde dönen uydular üzerinden çalışan bu teknoloji, GPS alıcısı bulunan cep telefonları aracılığıyla kullanılır. Her yerde ve tüm hava koşullarında çalışabilen GPS teknolojisi kullanıcısına yer tarifi de yapabilir. </a:t>
            </a:r>
          </a:p>
        </p:txBody>
      </p:sp>
      <p:pic>
        <p:nvPicPr>
          <p:cNvPr id="13316" name="Picture 4" descr="TELEFONDA KONUMU KULLANAN UYGULAMALAR - Eniyiandroid.co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3" y="744281"/>
            <a:ext cx="8601368" cy="49169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2337729"/>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214</Words>
  <Application>Microsoft Office PowerPoint</Application>
  <PresentationFormat>Ekran Gösterisi (4:3)</PresentationFormat>
  <Paragraphs>31</Paragraphs>
  <Slides>9</Slides>
  <Notes>0</Notes>
  <HiddenSlides>0</HiddenSlides>
  <MMClips>0</MMClips>
  <ScaleCrop>false</ScaleCrop>
  <HeadingPairs>
    <vt:vector size="4" baseType="variant">
      <vt:variant>
        <vt:lpstr>Tema</vt:lpstr>
      </vt:variant>
      <vt:variant>
        <vt:i4>1</vt:i4>
      </vt:variant>
      <vt:variant>
        <vt:lpstr>Slayt Başlıkları</vt:lpstr>
      </vt:variant>
      <vt:variant>
        <vt:i4>9</vt:i4>
      </vt:variant>
    </vt:vector>
  </HeadingPairs>
  <TitlesOfParts>
    <vt:vector size="10" baseType="lpstr">
      <vt:lpstr>Ofis Teması</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Windows 10</dc:creator>
  <cp:lastModifiedBy>Hasan Ayık</cp:lastModifiedBy>
  <cp:revision>12</cp:revision>
  <dcterms:created xsi:type="dcterms:W3CDTF">2020-12-09T18:29:07Z</dcterms:created>
  <dcterms:modified xsi:type="dcterms:W3CDTF">2020-12-12T16:19:25Z</dcterms:modified>
</cp:coreProperties>
</file>