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13.12.2020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144000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485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2897687" y="2028843"/>
            <a:ext cx="1133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i="1" dirty="0">
                <a:solidFill>
                  <a:srgbClr val="FF0000"/>
                </a:solidFill>
              </a:rPr>
              <a:t>…millî…</a:t>
            </a:r>
          </a:p>
        </p:txBody>
      </p:sp>
      <p:sp>
        <p:nvSpPr>
          <p:cNvPr id="5" name="Dikdörtgen 4"/>
          <p:cNvSpPr/>
          <p:nvPr/>
        </p:nvSpPr>
        <p:spPr>
          <a:xfrm>
            <a:off x="2440584" y="3054930"/>
            <a:ext cx="2093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i="1" dirty="0">
                <a:solidFill>
                  <a:srgbClr val="FF0000"/>
                </a:solidFill>
              </a:rPr>
              <a:t>.Başkomutanlık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899592" y="2615441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i="1" dirty="0">
                <a:solidFill>
                  <a:srgbClr val="FF0000"/>
                </a:solidFill>
              </a:rPr>
              <a:t>şanlı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6804248" y="381951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i="1" dirty="0">
                <a:solidFill>
                  <a:srgbClr val="FF0000"/>
                </a:solidFill>
              </a:rPr>
              <a:t>birleştirici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2546707" y="4540478"/>
            <a:ext cx="1881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i="1" dirty="0">
                <a:solidFill>
                  <a:srgbClr val="FF0000"/>
                </a:solidFill>
              </a:rPr>
              <a:t>Antep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5890142" y="515719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i="1" dirty="0" err="1">
                <a:solidFill>
                  <a:srgbClr val="FF0000"/>
                </a:solidFill>
              </a:rPr>
              <a:t>etnoğrafya</a:t>
            </a:r>
            <a:endParaRPr lang="tr-TR" sz="2400" i="1" dirty="0">
              <a:solidFill>
                <a:srgbClr val="FF0000"/>
              </a:solidFill>
            </a:endParaRPr>
          </a:p>
        </p:txBody>
      </p:sp>
      <p:sp>
        <p:nvSpPr>
          <p:cNvPr id="10" name="Metin kutusu 9"/>
          <p:cNvSpPr txBox="1"/>
          <p:nvPr/>
        </p:nvSpPr>
        <p:spPr>
          <a:xfrm>
            <a:off x="2294090" y="6179164"/>
            <a:ext cx="1936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i="1" dirty="0">
                <a:solidFill>
                  <a:srgbClr val="FF0000"/>
                </a:solidFill>
              </a:rPr>
              <a:t>İstiklal Yolu</a:t>
            </a:r>
          </a:p>
        </p:txBody>
      </p:sp>
    </p:spTree>
    <p:extLst>
      <p:ext uri="{BB962C8B-B14F-4D97-AF65-F5344CB8AC3E}">
        <p14:creationId xmlns:p14="http://schemas.microsoft.com/office/powerpoint/2010/main" val="316650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827584" y="98072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827584" y="141158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827584" y="2143834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827584" y="386104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827584" y="5085184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827584" y="5546849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859136" y="2967335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D</a:t>
            </a:r>
          </a:p>
        </p:txBody>
      </p:sp>
      <p:sp>
        <p:nvSpPr>
          <p:cNvPr id="14" name="Metin kutusu 13"/>
          <p:cNvSpPr txBox="1"/>
          <p:nvPr/>
        </p:nvSpPr>
        <p:spPr>
          <a:xfrm>
            <a:off x="888704" y="342900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D</a:t>
            </a:r>
          </a:p>
        </p:txBody>
      </p:sp>
      <p:sp>
        <p:nvSpPr>
          <p:cNvPr id="15" name="Metin kutusu 14"/>
          <p:cNvSpPr txBox="1"/>
          <p:nvPr/>
        </p:nvSpPr>
        <p:spPr>
          <a:xfrm>
            <a:off x="859136" y="4322713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D</a:t>
            </a:r>
          </a:p>
        </p:txBody>
      </p:sp>
      <p:sp>
        <p:nvSpPr>
          <p:cNvPr id="16" name="Metin kutusu 15"/>
          <p:cNvSpPr txBox="1"/>
          <p:nvPr/>
        </p:nvSpPr>
        <p:spPr>
          <a:xfrm>
            <a:off x="813609" y="6008514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04037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6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1304020" y="2846557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1304020" y="389060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1275757" y="439690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1235031" y="2323337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1304020" y="602128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1304020" y="549806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1" name="Metin kutusu 10"/>
          <p:cNvSpPr txBox="1"/>
          <p:nvPr/>
        </p:nvSpPr>
        <p:spPr>
          <a:xfrm>
            <a:off x="1275757" y="334285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2" name="Metin kutusu 11"/>
          <p:cNvSpPr txBox="1"/>
          <p:nvPr/>
        </p:nvSpPr>
        <p:spPr>
          <a:xfrm>
            <a:off x="1276400" y="494828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2327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26" y="-1"/>
            <a:ext cx="9150626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611560" y="1124744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" name="Oval 2"/>
          <p:cNvSpPr/>
          <p:nvPr/>
        </p:nvSpPr>
        <p:spPr>
          <a:xfrm>
            <a:off x="6948264" y="2708920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Oval 3"/>
          <p:cNvSpPr/>
          <p:nvPr/>
        </p:nvSpPr>
        <p:spPr>
          <a:xfrm>
            <a:off x="4932040" y="4221088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/>
          <p:cNvSpPr/>
          <p:nvPr/>
        </p:nvSpPr>
        <p:spPr>
          <a:xfrm>
            <a:off x="611560" y="645333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2327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179512" y="2331688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CEVAP 1: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tr-TR" sz="2400" b="1" dirty="0"/>
              <a:t>Milli kültürümüzün değerini bilmeliyiz.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tr-TR" sz="2400" b="1" dirty="0"/>
              <a:t>Dilimize ve dinimize sahip çıkmalıyız.</a:t>
            </a:r>
            <a:endParaRPr lang="tr-TR" sz="2400" dirty="0"/>
          </a:p>
          <a:p>
            <a:pPr marL="285750" indent="-285750">
              <a:buFont typeface="Wingdings" pitchFamily="2" charset="2"/>
              <a:buChar char="q"/>
            </a:pPr>
            <a:r>
              <a:rPr lang="tr-TR" sz="2400" b="1" dirty="0"/>
              <a:t>Gelenek ve göreneklerimizi sürdürmeliyiz .</a:t>
            </a:r>
            <a:endParaRPr lang="tr-TR" sz="2400" dirty="0"/>
          </a:p>
          <a:p>
            <a:pPr marL="285750" indent="-285750">
              <a:buFont typeface="Wingdings" pitchFamily="2" charset="2"/>
              <a:buChar char="q"/>
            </a:pPr>
            <a:r>
              <a:rPr lang="tr-TR" sz="2400" b="1" dirty="0"/>
              <a:t>Milli kültürümüzü korumak için çaba göstermeliyiz.</a:t>
            </a:r>
            <a:endParaRPr lang="tr-TR" sz="2400" dirty="0"/>
          </a:p>
        </p:txBody>
      </p:sp>
      <p:sp>
        <p:nvSpPr>
          <p:cNvPr id="5" name="Dikdörtgen 4"/>
          <p:cNvSpPr/>
          <p:nvPr/>
        </p:nvSpPr>
        <p:spPr>
          <a:xfrm>
            <a:off x="179512" y="4776906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Cevap2</a:t>
            </a:r>
            <a:r>
              <a:rPr lang="tr-TR" sz="2400" dirty="0">
                <a:solidFill>
                  <a:srgbClr val="FF0000"/>
                </a:solidFill>
              </a:rPr>
              <a:t>: </a:t>
            </a:r>
            <a:r>
              <a:rPr lang="tr-TR" sz="2400" b="1" dirty="0">
                <a:solidFill>
                  <a:srgbClr val="FF0000"/>
                </a:solidFill>
              </a:rPr>
              <a:t> </a:t>
            </a:r>
          </a:p>
          <a:p>
            <a:r>
              <a:rPr lang="tr-TR" sz="2400" b="1" dirty="0"/>
              <a:t>Milli mücadele yıllarında yaşasaydım vatanım için her şeyi yapardım. Atalarımızın yaptığı cephede savaşırdım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171201678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58</Words>
  <Application>Microsoft Office PowerPoint</Application>
  <PresentationFormat>Ekran Gösterisi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5</cp:revision>
  <dcterms:created xsi:type="dcterms:W3CDTF">2020-12-04T19:17:53Z</dcterms:created>
  <dcterms:modified xsi:type="dcterms:W3CDTF">2020-12-13T19:54:15Z</dcterms:modified>
</cp:coreProperties>
</file>