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ikdörtgen 4"/>
          <p:cNvSpPr/>
          <p:nvPr/>
        </p:nvSpPr>
        <p:spPr>
          <a:xfrm>
            <a:off x="1547664" y="260648"/>
            <a:ext cx="6184321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SIVI ÖLÇME</a:t>
            </a:r>
            <a:r>
              <a:rPr lang="tr-TR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</a:p>
          <a:p>
            <a:pPr algn="ctr"/>
            <a:r>
              <a:rPr lang="tr-TR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PROBLEMLERİ</a:t>
            </a:r>
            <a:endParaRPr lang="tr-TR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6" name="Picture 2" descr="Lİ T R E İ L E Ö LÇÜ M V E P R O B L E M L E Rİ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996952"/>
            <a:ext cx="4466813" cy="3350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Dikdörtgen 5"/>
          <p:cNvSpPr/>
          <p:nvPr/>
        </p:nvSpPr>
        <p:spPr>
          <a:xfrm rot="16200000">
            <a:off x="-1801087" y="2792050"/>
            <a:ext cx="53386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4000" dirty="0"/>
              <a:t>Sıvı ölçme birimi </a:t>
            </a:r>
            <a:r>
              <a:rPr lang="tr-TR" sz="4000" b="1" dirty="0">
                <a:solidFill>
                  <a:srgbClr val="00B050"/>
                </a:solidFill>
              </a:rPr>
              <a:t>litre</a:t>
            </a:r>
            <a:r>
              <a:rPr lang="tr-TR" sz="4000" dirty="0"/>
              <a:t>dir. </a:t>
            </a:r>
          </a:p>
        </p:txBody>
      </p:sp>
      <p:sp>
        <p:nvSpPr>
          <p:cNvPr id="7" name="Dikdörtgen 6"/>
          <p:cNvSpPr/>
          <p:nvPr/>
        </p:nvSpPr>
        <p:spPr>
          <a:xfrm rot="5400000">
            <a:off x="5554149" y="3226497"/>
            <a:ext cx="553324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4000" dirty="0"/>
              <a:t>’’ </a:t>
            </a:r>
            <a:r>
              <a:rPr lang="tr-TR" sz="4000" b="1" dirty="0">
                <a:solidFill>
                  <a:srgbClr val="FF0000"/>
                </a:solidFill>
              </a:rPr>
              <a:t>L</a:t>
            </a:r>
            <a:r>
              <a:rPr lang="tr-TR" sz="4000" dirty="0"/>
              <a:t>’’ sembolüyle gösterilir.</a:t>
            </a: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6331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251520" y="745592"/>
            <a:ext cx="90845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dirty="0" smtClean="0">
                <a:solidFill>
                  <a:schemeClr val="tx2"/>
                </a:solidFill>
              </a:rPr>
              <a:t>1</a:t>
            </a:r>
            <a:r>
              <a:rPr lang="tr-TR" sz="3600" dirty="0" smtClean="0"/>
              <a:t>.Bir kamyon yarım litre benzinle 6 km yol gitmektdir.4 litre benzinle kaç kilometre yol gider?</a:t>
            </a:r>
            <a:endParaRPr lang="tr-TR" sz="3600" dirty="0"/>
          </a:p>
        </p:txBody>
      </p:sp>
      <p:sp>
        <p:nvSpPr>
          <p:cNvPr id="5" name="Metin kutusu 4"/>
          <p:cNvSpPr txBox="1"/>
          <p:nvPr/>
        </p:nvSpPr>
        <p:spPr>
          <a:xfrm>
            <a:off x="2195736" y="147944"/>
            <a:ext cx="60371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chemeClr val="tx2"/>
                </a:solidFill>
              </a:rPr>
              <a:t>Sıvı Ölçme Problemleri</a:t>
            </a:r>
            <a:endParaRPr lang="tr-TR" sz="2800" b="1" dirty="0">
              <a:solidFill>
                <a:schemeClr val="tx2"/>
              </a:solidFill>
            </a:endParaRPr>
          </a:p>
        </p:txBody>
      </p:sp>
      <p:pic>
        <p:nvPicPr>
          <p:cNvPr id="2050" name="Picture 2" descr="TAMİYA, Tamiya 1/14 Mercedes Benz Arocs 3348 6x4 Tipper Truck Damperli  Kamyon Kit (Demonte),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1216">
            <a:off x="6007231" y="2598937"/>
            <a:ext cx="2795729" cy="2096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5387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395536" y="404664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dirty="0" smtClean="0">
                <a:solidFill>
                  <a:schemeClr val="tx2"/>
                </a:solidFill>
              </a:rPr>
              <a:t>2</a:t>
            </a:r>
            <a:r>
              <a:rPr lang="tr-TR" sz="3600" dirty="0" smtClean="0"/>
              <a:t>.Hatice hanım yarım litresi 4 lira olan sıvı yağdan  7 L aldı. Satıcı kaç lira öder?</a:t>
            </a:r>
            <a:endParaRPr lang="tr-TR" sz="3600" dirty="0"/>
          </a:p>
        </p:txBody>
      </p:sp>
      <p:pic>
        <p:nvPicPr>
          <p:cNvPr id="3074" name="Picture 2" descr="SÜTÇÜ HANIM İstanbul Esenyur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85638">
            <a:off x="7000133" y="1510679"/>
            <a:ext cx="2037606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5823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395536" y="404664"/>
            <a:ext cx="83529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dirty="0" smtClean="0">
                <a:solidFill>
                  <a:schemeClr val="tx2"/>
                </a:solidFill>
              </a:rPr>
              <a:t>3</a:t>
            </a:r>
            <a:r>
              <a:rPr lang="tr-TR" sz="3600" dirty="0" smtClean="0"/>
              <a:t>.Bir bidonda bulunan 9 L benzin yarım litrelik şişelere  doldurulacaktır. Bu iş için kaç şişe gereklidir?</a:t>
            </a:r>
            <a:endParaRPr lang="tr-TR" sz="3600" dirty="0"/>
          </a:p>
        </p:txBody>
      </p:sp>
    </p:spTree>
    <p:extLst>
      <p:ext uri="{BB962C8B-B14F-4D97-AF65-F5344CB8AC3E}">
        <p14:creationId xmlns:p14="http://schemas.microsoft.com/office/powerpoint/2010/main" val="2114234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179512" y="260648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dirty="0" smtClean="0">
                <a:solidFill>
                  <a:schemeClr val="tx2"/>
                </a:solidFill>
              </a:rPr>
              <a:t>4</a:t>
            </a:r>
            <a:r>
              <a:rPr lang="tr-TR" sz="3600" dirty="0" smtClean="0"/>
              <a:t>.Her gün yarım litre süt içen kedi 10 </a:t>
            </a:r>
            <a:r>
              <a:rPr lang="tr-TR" sz="3600" b="1" dirty="0" smtClean="0"/>
              <a:t>günde kaç L süt içer?</a:t>
            </a:r>
            <a:endParaRPr lang="tr-TR" sz="3600" b="1" dirty="0"/>
          </a:p>
        </p:txBody>
      </p:sp>
      <p:pic>
        <p:nvPicPr>
          <p:cNvPr id="4098" name="Picture 2" descr="Kediye süt vermek doğru mu? - Magazin Haberleri | NTV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37411">
            <a:off x="187829" y="1767372"/>
            <a:ext cx="2151923" cy="1459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6784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etin kutusu 4"/>
          <p:cNvSpPr txBox="1"/>
          <p:nvPr/>
        </p:nvSpPr>
        <p:spPr>
          <a:xfrm>
            <a:off x="251520" y="188640"/>
            <a:ext cx="86409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tx2"/>
                </a:solidFill>
              </a:rPr>
              <a:t>5</a:t>
            </a:r>
            <a:r>
              <a:rPr lang="tr-TR" sz="3600" dirty="0" smtClean="0"/>
              <a:t>.Bozuk bir musluktan bir saatte yarım litre su akmaktadır. Bu musluktan günde kaç litre su akar?</a:t>
            </a:r>
            <a:endParaRPr lang="tr-TR" sz="3600" dirty="0"/>
          </a:p>
        </p:txBody>
      </p:sp>
      <p:pic>
        <p:nvPicPr>
          <p:cNvPr id="5122" name="Picture 2" descr="Musluk Tamiri Nasıl Yapılır | İstanbul Tesisa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9430" y="4293096"/>
            <a:ext cx="2368992" cy="2368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72208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171894" y="404664"/>
            <a:ext cx="88569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 smtClean="0">
                <a:solidFill>
                  <a:schemeClr val="tx2"/>
                </a:solidFill>
              </a:rPr>
              <a:t>1</a:t>
            </a:r>
            <a:r>
              <a:rPr lang="tr-TR" sz="2800" dirty="0" smtClean="0"/>
              <a:t>.Fatma hanım sütçüden aldığı 5 litre sütü yarım litrelik kaplara koyarak yoğurt yapmak istiyor. Kaç tane yarım litrelik kap gereklidir?</a:t>
            </a:r>
            <a:endParaRPr lang="tr-TR" sz="2800" dirty="0"/>
          </a:p>
        </p:txBody>
      </p:sp>
      <p:sp>
        <p:nvSpPr>
          <p:cNvPr id="5" name="Metin kutusu 4"/>
          <p:cNvSpPr txBox="1"/>
          <p:nvPr/>
        </p:nvSpPr>
        <p:spPr>
          <a:xfrm>
            <a:off x="2195736" y="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 smtClean="0">
                <a:solidFill>
                  <a:srgbClr val="FF0000"/>
                </a:solidFill>
              </a:rPr>
              <a:t>DEĞERLENDİRME SORULARI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247711" y="2708919"/>
            <a:ext cx="870535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dirty="0" smtClean="0"/>
              <a:t>2. </a:t>
            </a:r>
            <a:r>
              <a:rPr lang="tr-TR" sz="2800" dirty="0"/>
              <a:t>İlyas okulda iki tane yarım litre evde de dört tane yarım litrelik şişelerde su içiyor. Buna göre İlyas beş günde kaç litre su içmiş olur?</a:t>
            </a:r>
          </a:p>
        </p:txBody>
      </p:sp>
      <p:sp>
        <p:nvSpPr>
          <p:cNvPr id="7" name="Dikdörtgen 6"/>
          <p:cNvSpPr/>
          <p:nvPr/>
        </p:nvSpPr>
        <p:spPr>
          <a:xfrm>
            <a:off x="182036" y="4797152"/>
            <a:ext cx="84224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dirty="0" smtClean="0"/>
              <a:t>3.Her </a:t>
            </a:r>
            <a:r>
              <a:rPr lang="tr-TR" sz="2800" dirty="0"/>
              <a:t>gün yarım litre süt içen bir aile 30 günde kaç litre süt içer ?</a:t>
            </a:r>
          </a:p>
        </p:txBody>
      </p:sp>
    </p:spTree>
    <p:extLst>
      <p:ext uri="{BB962C8B-B14F-4D97-AF65-F5344CB8AC3E}">
        <p14:creationId xmlns:p14="http://schemas.microsoft.com/office/powerpoint/2010/main" val="400410070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170</Words>
  <Application>Microsoft Office PowerPoint</Application>
  <PresentationFormat>Ekran Gösterisi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7</vt:i4>
      </vt:variant>
    </vt:vector>
  </HeadingPairs>
  <TitlesOfParts>
    <vt:vector size="8" baseType="lpstr">
      <vt:lpstr>Ofis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Windows 10</dc:creator>
  <cp:lastModifiedBy>Buro</cp:lastModifiedBy>
  <cp:revision>11</cp:revision>
  <cp:lastPrinted>2020-09-13T07:45:17Z</cp:lastPrinted>
  <dcterms:created xsi:type="dcterms:W3CDTF">2020-09-11T17:31:30Z</dcterms:created>
  <dcterms:modified xsi:type="dcterms:W3CDTF">2020-12-15T07:24:42Z</dcterms:modified>
</cp:coreProperties>
</file>