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-Nokta Yıldız 16"/>
          <p:cNvSpPr/>
          <p:nvPr/>
        </p:nvSpPr>
        <p:spPr>
          <a:xfrm>
            <a:off x="5076057" y="3730390"/>
            <a:ext cx="3963070" cy="2741529"/>
          </a:xfrm>
          <a:prstGeom prst="star16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Metin kutusu 3"/>
          <p:cNvSpPr txBox="1"/>
          <p:nvPr/>
        </p:nvSpPr>
        <p:spPr>
          <a:xfrm>
            <a:off x="2771800" y="-16600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 smtClean="0">
                <a:solidFill>
                  <a:srgbClr val="FFC000"/>
                </a:solidFill>
              </a:rPr>
              <a:t>SIVI ÖLÇME</a:t>
            </a:r>
            <a:endParaRPr lang="tr-TR" sz="4000" b="1" i="1" dirty="0">
              <a:solidFill>
                <a:srgbClr val="FFC00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13583" y="556544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 smtClean="0">
                <a:solidFill>
                  <a:srgbClr val="0070C0"/>
                </a:solidFill>
              </a:rPr>
              <a:t>Sıvı maddeler akışkandır.</a:t>
            </a:r>
            <a:endParaRPr lang="tr-TR" sz="2400" dirty="0">
              <a:solidFill>
                <a:srgbClr val="0070C0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116951" y="1782136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 err="1" smtClean="0">
                <a:solidFill>
                  <a:srgbClr val="FF0000"/>
                </a:solidFill>
              </a:rPr>
              <a:t>Su</a:t>
            </a:r>
            <a:r>
              <a:rPr lang="tr-TR" sz="2400" dirty="0" err="1" smtClean="0"/>
              <a:t>,</a:t>
            </a:r>
            <a:r>
              <a:rPr lang="tr-TR" sz="2400" dirty="0" err="1" smtClean="0">
                <a:solidFill>
                  <a:srgbClr val="00B050"/>
                </a:solidFill>
              </a:rPr>
              <a:t>süt</a:t>
            </a:r>
            <a:r>
              <a:rPr lang="tr-TR" sz="2400" dirty="0" err="1" smtClean="0"/>
              <a:t>,</a:t>
            </a:r>
            <a:r>
              <a:rPr lang="tr-TR" sz="2400" dirty="0" err="1" smtClean="0">
                <a:solidFill>
                  <a:srgbClr val="7030A0"/>
                </a:solidFill>
              </a:rPr>
              <a:t>ayran</a:t>
            </a:r>
            <a:r>
              <a:rPr lang="tr-TR" sz="2400" dirty="0" err="1" smtClean="0"/>
              <a:t>,</a:t>
            </a:r>
            <a:r>
              <a:rPr lang="tr-TR" sz="2400" dirty="0" err="1" smtClean="0">
                <a:solidFill>
                  <a:srgbClr val="C00000"/>
                </a:solidFill>
              </a:rPr>
              <a:t>zeytinyağı</a:t>
            </a:r>
            <a:r>
              <a:rPr lang="tr-TR" sz="2400" dirty="0" err="1" smtClean="0"/>
              <a:t>,benzin,</a:t>
            </a:r>
            <a:r>
              <a:rPr lang="tr-TR" sz="2400" dirty="0" err="1" smtClean="0">
                <a:solidFill>
                  <a:srgbClr val="0070C0"/>
                </a:solidFill>
              </a:rPr>
              <a:t>mazot</a:t>
            </a:r>
            <a:r>
              <a:rPr lang="tr-TR" sz="2400" dirty="0" smtClean="0"/>
              <a:t> gibi maddeler sıvı maddelerdir.</a:t>
            </a:r>
            <a:endParaRPr lang="tr-TR" sz="2400" dirty="0"/>
          </a:p>
        </p:txBody>
      </p:sp>
      <p:sp>
        <p:nvSpPr>
          <p:cNvPr id="7" name="Metin kutusu 6"/>
          <p:cNvSpPr txBox="1"/>
          <p:nvPr/>
        </p:nvSpPr>
        <p:spPr>
          <a:xfrm>
            <a:off x="113583" y="110444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 smtClean="0">
                <a:solidFill>
                  <a:srgbClr val="FF0000"/>
                </a:solidFill>
              </a:rPr>
              <a:t>Sıvılar bulunduğu kabın şeklini alır.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82940" y="6027003"/>
            <a:ext cx="4404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   Sıvı maddelerin miktarı </a:t>
            </a:r>
            <a:r>
              <a:rPr lang="tr-TR" sz="2400" b="1" dirty="0" smtClean="0">
                <a:solidFill>
                  <a:srgbClr val="FF0000"/>
                </a:solidFill>
              </a:rPr>
              <a:t>dereceli kapla</a:t>
            </a:r>
            <a:r>
              <a:rPr lang="tr-TR" sz="2400" dirty="0" smtClean="0"/>
              <a:t> ölçülür.</a:t>
            </a:r>
            <a:endParaRPr lang="tr-TR" sz="2400" dirty="0"/>
          </a:p>
        </p:txBody>
      </p:sp>
      <p:sp>
        <p:nvSpPr>
          <p:cNvPr id="9" name="Dalga 8"/>
          <p:cNvSpPr/>
          <p:nvPr/>
        </p:nvSpPr>
        <p:spPr>
          <a:xfrm>
            <a:off x="4890286" y="902763"/>
            <a:ext cx="4148841" cy="1628023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Metin kutusu 9"/>
          <p:cNvSpPr txBox="1"/>
          <p:nvPr/>
        </p:nvSpPr>
        <p:spPr>
          <a:xfrm>
            <a:off x="5076056" y="1455165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Sıvı ölçme birimi litredir.</a:t>
            </a:r>
            <a:endParaRPr lang="tr-TR" sz="2800" b="1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5000111" y="2854822"/>
            <a:ext cx="3923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Litre kısaca </a:t>
            </a:r>
            <a:r>
              <a:rPr lang="tr-TR" sz="2400" b="1" dirty="0" smtClean="0">
                <a:solidFill>
                  <a:srgbClr val="FF0000"/>
                </a:solidFill>
              </a:rPr>
              <a:t>L</a:t>
            </a:r>
            <a:r>
              <a:rPr lang="tr-TR" sz="2400" dirty="0" smtClean="0"/>
              <a:t> sembolüyle gösterilir.</a:t>
            </a:r>
            <a:endParaRPr lang="tr-TR" sz="2400" dirty="0"/>
          </a:p>
        </p:txBody>
      </p:sp>
      <p:sp>
        <p:nvSpPr>
          <p:cNvPr id="13" name="Dikdörtgen 12"/>
          <p:cNvSpPr/>
          <p:nvPr/>
        </p:nvSpPr>
        <p:spPr>
          <a:xfrm>
            <a:off x="5817476" y="4658919"/>
            <a:ext cx="24802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litre=1 L</a:t>
            </a:r>
            <a:endParaRPr lang="tr-TR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 descr="Neon Dereceli Ölçü Kabı-Ölçülü Sürahi (500ml) | Toptan Pasta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30" y="2874354"/>
            <a:ext cx="3724546" cy="304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59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eon Dereceli Ölçü Kabı-Ölçülü Sürahi (500ml) | Toptan Pasta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5" y="-372682"/>
            <a:ext cx="2217539" cy="246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Neon Dereceli Ölçü Kabı-Ölçülü Sürahi (500ml) | Toptan Pasta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8" y="1798485"/>
            <a:ext cx="2217539" cy="246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Neon Dereceli Ölçü Kabı-Ölçülü Sürahi (500ml) | Toptan Pasta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36" y="4076487"/>
            <a:ext cx="2217539" cy="246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Düz Bağlayıcı 7"/>
          <p:cNvCxnSpPr/>
          <p:nvPr/>
        </p:nvCxnSpPr>
        <p:spPr>
          <a:xfrm>
            <a:off x="469101" y="5398885"/>
            <a:ext cx="1080120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>
            <a:off x="520234" y="3094629"/>
            <a:ext cx="108012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ulut 11"/>
          <p:cNvSpPr/>
          <p:nvPr/>
        </p:nvSpPr>
        <p:spPr>
          <a:xfrm>
            <a:off x="2555776" y="505302"/>
            <a:ext cx="6336704" cy="148353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Metin kutusu 12"/>
          <p:cNvSpPr txBox="1"/>
          <p:nvPr/>
        </p:nvSpPr>
        <p:spPr>
          <a:xfrm>
            <a:off x="3531344" y="86098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 2 tane yarım litre=1 litre</a:t>
            </a:r>
            <a:endParaRPr lang="tr-TR" sz="3200" b="1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297169" y="3796144"/>
            <a:ext cx="1670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y</a:t>
            </a:r>
            <a:r>
              <a:rPr lang="tr-TR" sz="2400" b="1" dirty="0" smtClean="0">
                <a:solidFill>
                  <a:srgbClr val="FF0000"/>
                </a:solidFill>
              </a:rPr>
              <a:t>arım litre</a:t>
            </a:r>
            <a:endParaRPr lang="tr-TR" sz="2400" b="1" dirty="0">
              <a:solidFill>
                <a:srgbClr val="FF0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237909" y="6023864"/>
            <a:ext cx="1670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2"/>
                </a:solidFill>
              </a:rPr>
              <a:t>y</a:t>
            </a:r>
            <a:r>
              <a:rPr lang="tr-TR" sz="2400" b="1" dirty="0" smtClean="0">
                <a:solidFill>
                  <a:schemeClr val="tx2"/>
                </a:solidFill>
              </a:rPr>
              <a:t>arım litre</a:t>
            </a:r>
            <a:endParaRPr lang="tr-TR" sz="2400" b="1" dirty="0">
              <a:solidFill>
                <a:schemeClr val="tx2"/>
              </a:solidFill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469101" y="1676593"/>
            <a:ext cx="2230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1 litre</a:t>
            </a:r>
            <a:endParaRPr lang="tr-TR" sz="2400" b="1" dirty="0"/>
          </a:p>
        </p:txBody>
      </p:sp>
      <p:sp>
        <p:nvSpPr>
          <p:cNvPr id="18" name="Metin kutusu 17"/>
          <p:cNvSpPr txBox="1"/>
          <p:nvPr/>
        </p:nvSpPr>
        <p:spPr>
          <a:xfrm>
            <a:off x="3131840" y="249289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6 </a:t>
            </a:r>
            <a:r>
              <a:rPr lang="tr-TR" sz="2400" dirty="0" smtClean="0">
                <a:solidFill>
                  <a:srgbClr val="FF0000"/>
                </a:solidFill>
              </a:rPr>
              <a:t>yarım litre</a:t>
            </a:r>
            <a:r>
              <a:rPr lang="tr-TR" sz="2400" dirty="0" smtClean="0"/>
              <a:t>=……………………….litre</a:t>
            </a:r>
            <a:endParaRPr lang="tr-TR" sz="2400" dirty="0"/>
          </a:p>
        </p:txBody>
      </p:sp>
      <p:sp>
        <p:nvSpPr>
          <p:cNvPr id="19" name="Metin kutusu 18"/>
          <p:cNvSpPr txBox="1"/>
          <p:nvPr/>
        </p:nvSpPr>
        <p:spPr>
          <a:xfrm>
            <a:off x="3131840" y="3255268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10 </a:t>
            </a:r>
            <a:r>
              <a:rPr lang="tr-TR" sz="2400" dirty="0" smtClean="0">
                <a:solidFill>
                  <a:srgbClr val="FF0000"/>
                </a:solidFill>
              </a:rPr>
              <a:t>yarım litre</a:t>
            </a:r>
            <a:r>
              <a:rPr lang="tr-TR" sz="2400" dirty="0" smtClean="0"/>
              <a:t>=……………………….litre</a:t>
            </a:r>
            <a:endParaRPr lang="tr-TR" sz="2400" dirty="0"/>
          </a:p>
        </p:txBody>
      </p:sp>
      <p:sp>
        <p:nvSpPr>
          <p:cNvPr id="20" name="Metin kutusu 19"/>
          <p:cNvSpPr txBox="1"/>
          <p:nvPr/>
        </p:nvSpPr>
        <p:spPr>
          <a:xfrm>
            <a:off x="3203848" y="468347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4 litre=………………………. </a:t>
            </a:r>
            <a:r>
              <a:rPr lang="tr-TR" sz="2400" dirty="0">
                <a:solidFill>
                  <a:srgbClr val="FF0000"/>
                </a:solidFill>
              </a:rPr>
              <a:t>y</a:t>
            </a:r>
            <a:r>
              <a:rPr lang="tr-TR" sz="2400" dirty="0" smtClean="0">
                <a:solidFill>
                  <a:srgbClr val="FF0000"/>
                </a:solidFill>
              </a:rPr>
              <a:t>arım litre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3212480" y="557167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8 litre=………………………. </a:t>
            </a:r>
            <a:r>
              <a:rPr lang="tr-TR" sz="2400" dirty="0">
                <a:solidFill>
                  <a:srgbClr val="FF0000"/>
                </a:solidFill>
              </a:rPr>
              <a:t>y</a:t>
            </a:r>
            <a:r>
              <a:rPr lang="tr-TR" sz="2400" dirty="0" smtClean="0">
                <a:solidFill>
                  <a:srgbClr val="FF0000"/>
                </a:solidFill>
              </a:rPr>
              <a:t>arım litre</a:t>
            </a:r>
            <a:endParaRPr lang="tr-T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80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209.morpakampus.com/Files/S/G/sh_796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836712"/>
            <a:ext cx="112204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1989684" y="0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i="1" dirty="0" smtClean="0"/>
              <a:t>SIVI ÖLÇME PROBLEMLERİ</a:t>
            </a:r>
            <a:endParaRPr lang="tr-TR" sz="4000" b="1" i="1" dirty="0"/>
          </a:p>
        </p:txBody>
      </p:sp>
      <p:sp>
        <p:nvSpPr>
          <p:cNvPr id="4" name="Metin kutusu 3"/>
          <p:cNvSpPr txBox="1"/>
          <p:nvPr/>
        </p:nvSpPr>
        <p:spPr>
          <a:xfrm>
            <a:off x="323528" y="1268760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1.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2085981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v209.morpakampus.com/Files/S/G/sh_797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120650"/>
            <a:ext cx="112204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323528" y="1268760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2</a:t>
            </a:r>
            <a:r>
              <a:rPr lang="tr-TR" sz="4000" dirty="0" smtClean="0"/>
              <a:t>.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1930801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v209.morpakampus.com/Files/S/G/sh_868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120650"/>
            <a:ext cx="112204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355204" y="476672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/>
              <a:t>3.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160022450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81</Words>
  <Application>Microsoft Office PowerPoint</Application>
  <PresentationFormat>Ekran Gösterisi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Buro</cp:lastModifiedBy>
  <cp:revision>8</cp:revision>
  <dcterms:created xsi:type="dcterms:W3CDTF">2020-06-14T04:04:56Z</dcterms:created>
  <dcterms:modified xsi:type="dcterms:W3CDTF">2020-12-15T07:24:32Z</dcterms:modified>
</cp:coreProperties>
</file>