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A6C8053-9D74-4939-9212-0A0C31339B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CF86F98D-B8C1-41D9-9378-EAD6F20DEE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10038BBB-4BFA-4689-B9B7-26E0272D6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6F673F97-2135-4465-9B93-36381FFCF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560DC203-1930-4223-8DD7-912F5F25C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100443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8B2A974-5FA3-43E3-AB71-8603E0517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15791367-3B69-41DD-B29C-9DC0339C31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DD9DFC62-A1E5-4D52-AD00-E16C0DF0D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A2B8ED05-E305-432F-B5BB-52FB9D75D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AD342F2F-CA41-4E28-814D-C182BECE7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127572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xmlns="" id="{569E083B-1F8F-41BD-A323-C609866F16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D55D65FC-5DF9-4F5F-A600-36D3C9CFF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27657D0A-9695-4423-9C2D-A388B40B9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59E712A1-75A8-4C15-B93D-2A52972D3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CB2C3321-0DB6-4524-9B8E-BF35FF925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066136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1E3DF9F-5786-4FCC-BC93-0454C99A8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DDCCCD4E-EF88-4004-B197-5756CB028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1042471C-FC78-4CA5-A714-1C31545BD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CA5BBCB8-1777-463B-8027-0F2D88C08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C5BF385A-B2B6-472B-A964-3E12BFF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890699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16DFA349-8CED-4B11-A9C9-A73A3305B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8A3C13DF-5A60-4224-8978-D87EA3665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99599075-0BF7-438B-83CD-AAF6174F9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9A79496B-46DD-4BD6-974C-3FBC8279E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16BF5813-329F-49BB-9510-D3A021C7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49235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5E2BE08-7C4F-425C-977B-CC397BD39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139B8C0C-6D82-4722-9AA7-F7B762E7E8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EF7404B2-B916-452D-B62A-58FE018CE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05BFC6B7-DF8C-4A73-8169-986FAAF47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9A033BAF-1003-4C88-80AD-126E78219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A76D08CA-6792-4B6F-9D48-E9DCE8CF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117127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789FF214-128E-4077-A6B4-46E73F136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30AA3964-3914-4996-80F3-69CDF030B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68F67D39-3718-482A-8B73-8DD3EC081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B04DBCE7-9598-4627-AE8C-C6239655F1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xmlns="" id="{71C8911F-62B0-42BA-A6D0-7241B3658F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xmlns="" id="{A62CB97C-7817-4CB0-90FA-A9068B32D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xmlns="" id="{8032EBA3-A391-47A9-BB4C-639830519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xmlns="" id="{3781D2ED-9A02-4D9D-A2AF-87566714C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67259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349D179-067C-4A66-8022-B29B6C6AC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xmlns="" id="{59A55A64-82BF-484A-8DA2-757E2D92F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xmlns="" id="{417B8AD8-CF8D-42FC-B029-E52274176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41BA3FFD-3856-4439-BCC3-274D5045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046747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xmlns="" id="{978D88B5-17C8-49F7-944A-0E0909745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xmlns="" id="{EF85A2DC-69B3-44AB-A801-AB6667973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39A0B31B-6DD1-431A-A4D5-7DDEB36B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04114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3B5D98D-38DA-458A-B839-85B3BD203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41E3505-75AC-4844-92A9-8674117EB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BC988A77-8D2F-45CF-A773-FBF3949F9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307A9F44-9530-4F2E-9F4A-BAF947D36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38E68651-54AF-4F58-891F-6468876EA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AD8F6C5E-37C0-4150-9DE4-60085E6CF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959802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3EAE8E8-F8D7-4773-92EE-FC86ACAD5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xmlns="" id="{AA132742-AF5A-42A3-BABF-A135A810ED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56A0946E-A336-49AF-AAD8-174F3AFF27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722AE74E-B132-447D-8D86-2E3BC6BCD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BD11A59A-2366-4918-8447-82AC29834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63F91530-6049-4EDE-B0B5-9A676C058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606315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xmlns="" id="{AFB27937-5D1A-4BDE-A555-70D34AE98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A4152A20-F818-40D2-862A-3CC938A2B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90F1FDA6-BB4B-4B39-BBF5-7FFBA7127E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B7C02-F99C-40B0-BBFA-017A4188E444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2963A2DC-F873-4400-BF69-09B643BAE8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3D24AABA-101A-4B1B-A054-F5428A1EC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F9DBA-08D2-4E2D-85BE-70289FC2805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711033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7AA7080A-E400-47D2-83C0-783FEE314F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Ö Sesi Kısa Metinler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83500E7B-3AFD-4087-9C05-15BB189D6E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1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www.egitimhane.com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8205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122E4D7-03E5-4D98-9AAC-6F3DF4C53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9146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B5E230EF-0EB3-4BD3-9308-432E4154AD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5617"/>
            <a:ext cx="10515600" cy="5652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Ö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9600" dirty="0">
                <a:latin typeface="TTKB Dik Temel Abece" pitchFamily="2" charset="-94"/>
              </a:rPr>
              <a:t>li.</a:t>
            </a:r>
          </a:p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O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9600" dirty="0">
                <a:latin typeface="TTKB Dik Temel Abece" pitchFamily="2" charset="-94"/>
              </a:rPr>
              <a:t>mak ö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9600" dirty="0">
                <a:latin typeface="TTKB Dik Temel Abece" pitchFamily="2" charset="-94"/>
              </a:rPr>
              <a:t>li.</a:t>
            </a:r>
          </a:p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O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ya</a:t>
            </a:r>
            <a:r>
              <a:rPr lang="tr-TR" sz="9600" dirty="0">
                <a:latin typeface="TTKB Dik Temel Abece" pitchFamily="2" charset="-94"/>
              </a:rPr>
              <a:t> o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9600" dirty="0">
                <a:latin typeface="TTKB Dik Temel Abece" pitchFamily="2" charset="-94"/>
              </a:rPr>
              <a:t>mak ö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9600" dirty="0">
                <a:latin typeface="TTKB Dik Temel Abece" pitchFamily="2" charset="-94"/>
              </a:rPr>
              <a:t>li.</a:t>
            </a:r>
          </a:p>
        </p:txBody>
      </p:sp>
    </p:spTree>
    <p:extLst>
      <p:ext uri="{BB962C8B-B14F-4D97-AF65-F5344CB8AC3E}">
        <p14:creationId xmlns:p14="http://schemas.microsoft.com/office/powerpoint/2010/main" xmlns="" val="879806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3154E15-61AD-44AD-9B5E-C0E5C355C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6496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343E006E-1BD1-4513-93F9-D050EEBDD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96347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Al.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Ön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r>
              <a:rPr lang="tr-TR" sz="13800" dirty="0">
                <a:latin typeface="TTKB Dik Temel Abece" pitchFamily="2" charset="-94"/>
              </a:rPr>
              <a:t> al.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Til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3800" dirty="0">
                <a:latin typeface="TTKB Dik Temel Abece" pitchFamily="2" charset="-94"/>
              </a:rPr>
              <a:t>ye ön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r>
              <a:rPr lang="tr-TR" sz="138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xmlns="" val="274466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C891C6D-1335-4E8F-8689-E09D1EB2E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1953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AAD5EA8A-0579-4943-8996-BFF9F8984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1634"/>
            <a:ext cx="10515600" cy="5665995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Öt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Kö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13800" dirty="0">
                <a:latin typeface="TTKB Dik Temel Abece" pitchFamily="2" charset="-94"/>
              </a:rPr>
              <a:t> öt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3800" dirty="0">
                <a:latin typeface="TTKB Dik Temel Abece" pitchFamily="2" charset="-94"/>
              </a:rPr>
              <a:t>. 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Kek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13800" dirty="0">
                <a:latin typeface="TTKB Dik Temel Abece" pitchFamily="2" charset="-94"/>
              </a:rPr>
              <a:t> kö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13800" dirty="0">
                <a:latin typeface="TTKB Dik Temel Abece" pitchFamily="2" charset="-94"/>
              </a:rPr>
              <a:t> öt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712361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3DBD2620-ADAD-47A2-9736-59C70ED07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97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76516DE-76C5-4190-BF4F-BD6AE911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0822"/>
            <a:ext cx="10515600" cy="5435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An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lat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Öy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9600" dirty="0">
                <a:latin typeface="TTKB Dik Temel Abece" pitchFamily="2" charset="-94"/>
              </a:rPr>
              <a:t> an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lat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8800" dirty="0">
                <a:latin typeface="TTKB Dik Temel Abece" pitchFamily="2" charset="-94"/>
              </a:rPr>
              <a:t>Ta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8800" dirty="0">
                <a:latin typeface="TTKB Dik Temel Abece" pitchFamily="2" charset="-94"/>
              </a:rPr>
              <a:t> ta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8800" dirty="0">
                <a:latin typeface="TTKB Dik Temel Abece" pitchFamily="2" charset="-94"/>
              </a:rPr>
              <a:t> öy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8800" dirty="0">
                <a:latin typeface="TTKB Dik Temel Abece" pitchFamily="2" charset="-94"/>
              </a:rPr>
              <a:t> an</a:t>
            </a:r>
            <a:r>
              <a:rPr lang="tr-TR" sz="8800" dirty="0">
                <a:solidFill>
                  <a:srgbClr val="FF0000"/>
                </a:solidFill>
                <a:latin typeface="TTKB Dik Temel Abece" pitchFamily="2" charset="-94"/>
              </a:rPr>
              <a:t>lat</a:t>
            </a:r>
            <a:r>
              <a:rPr lang="tr-TR" sz="8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402093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6AB5C5F-D9F5-4309-8D8D-1C220D92F2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0471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C8736AC-6669-4A27-B3DF-9ACD1B453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8626"/>
            <a:ext cx="10515600" cy="591047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1500" dirty="0">
                <a:latin typeface="TTKB Dik Temel Abece" pitchFamily="2" charset="-94"/>
              </a:rPr>
              <a:t>li.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An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1500" dirty="0">
                <a:latin typeface="TTKB Dik Temel Abece" pitchFamily="2" charset="-94"/>
              </a:rPr>
              <a:t> 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1500" dirty="0">
                <a:latin typeface="TTKB Dik Temel Abece" pitchFamily="2" charset="-94"/>
              </a:rPr>
              <a:t>li.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Ni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1500" dirty="0">
                <a:latin typeface="TTKB Dik Temel Abece" pitchFamily="2" charset="-94"/>
              </a:rPr>
              <a:t> 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1500" dirty="0">
                <a:latin typeface="TTKB Dik Temel Abece" pitchFamily="2" charset="-94"/>
              </a:rPr>
              <a:t>li.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A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i</a:t>
            </a:r>
            <a:r>
              <a:rPr lang="tr-TR" sz="11500" dirty="0">
                <a:latin typeface="TTKB Dik Temel Abece" pitchFamily="2" charset="-94"/>
              </a:rPr>
              <a:t>lem 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1500" dirty="0">
                <a:latin typeface="TTKB Dik Temel Abece" pitchFamily="2" charset="-94"/>
              </a:rPr>
              <a:t>li.</a:t>
            </a:r>
            <a:endParaRPr lang="tr-TR" dirty="0">
              <a:latin typeface="TTKB Dik Temel Abece" pitchFamily="2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8011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2A42EF6-2E69-4F93-8720-B9F3F0494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78214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BE66178F-5A57-402D-9729-05E428EBC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02365"/>
            <a:ext cx="10515600" cy="59104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Yö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nel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Ko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11500" dirty="0">
                <a:latin typeface="TTKB Dik Temel Abece" pitchFamily="2" charset="-94"/>
              </a:rPr>
              <a:t>na yö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nel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On ko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11500" dirty="0">
                <a:latin typeface="TTKB Dik Temel Abece" pitchFamily="2" charset="-94"/>
              </a:rPr>
              <a:t>na yö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nel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993672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2456C55-C75C-4C1D-8E0C-3AAE1268D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171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AC58664D-1E00-4157-BAB5-2E3F03AA0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113"/>
            <a:ext cx="10515600" cy="59104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U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9600" dirty="0">
                <a:latin typeface="TTKB Dik Temel Abece" pitchFamily="2" charset="-94"/>
              </a:rPr>
              <a:t>ma. </a:t>
            </a:r>
          </a:p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Ya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tak</a:t>
            </a:r>
            <a:r>
              <a:rPr lang="tr-TR" sz="9600" dirty="0">
                <a:latin typeface="TTKB Dik Temel Abece" pitchFamily="2" charset="-94"/>
              </a:rPr>
              <a:t>ta u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9600" dirty="0">
                <a:latin typeface="TTKB Dik Temel Abece" pitchFamily="2" charset="-94"/>
              </a:rPr>
              <a:t>ma.</a:t>
            </a:r>
          </a:p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Kö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9600" dirty="0">
                <a:latin typeface="TTKB Dik Temel Abece" pitchFamily="2" charset="-94"/>
              </a:rPr>
              <a:t> ya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tak</a:t>
            </a:r>
            <a:r>
              <a:rPr lang="tr-TR" sz="9600" dirty="0">
                <a:latin typeface="TTKB Dik Temel Abece" pitchFamily="2" charset="-94"/>
              </a:rPr>
              <a:t>ta u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9600" dirty="0">
                <a:latin typeface="TTKB Dik Temel Abece" pitchFamily="2" charset="-94"/>
              </a:rPr>
              <a:t>ma.</a:t>
            </a:r>
          </a:p>
        </p:txBody>
      </p:sp>
    </p:spTree>
    <p:extLst>
      <p:ext uri="{BB962C8B-B14F-4D97-AF65-F5344CB8AC3E}">
        <p14:creationId xmlns:p14="http://schemas.microsoft.com/office/powerpoint/2010/main" xmlns="" val="41209764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12AC5FB-5E57-4FA7-8929-47BEA108D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945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7C5EA2D6-864B-460D-ADD6-4BEDB1D243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55292"/>
            <a:ext cx="10515600" cy="56607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An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Ko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nu</a:t>
            </a:r>
            <a:r>
              <a:rPr lang="tr-TR" sz="9600" dirty="0">
                <a:latin typeface="TTKB Dik Temel Abece" pitchFamily="2" charset="-94"/>
              </a:rPr>
              <a:t>yu an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9600" dirty="0">
                <a:latin typeface="TTKB Dik Temel Abece" pitchFamily="2" charset="-94"/>
              </a:rPr>
              <a:t>Ö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9600" dirty="0">
                <a:latin typeface="TTKB Dik Temel Abece" pitchFamily="2" charset="-94"/>
              </a:rPr>
              <a:t>li ko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nu</a:t>
            </a:r>
            <a:r>
              <a:rPr lang="tr-TR" sz="9600" dirty="0">
                <a:latin typeface="TTKB Dik Temel Abece" pitchFamily="2" charset="-94"/>
              </a:rPr>
              <a:t>yu an</a:t>
            </a:r>
            <a:r>
              <a:rPr lang="tr-TR" sz="96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  <a:r>
              <a:rPr lang="tr-TR" sz="9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117631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7FD3B488-D521-4E98-8FAF-F3E8FBE56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9146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770E05C-6B10-4CF9-BCE8-72FF4EB1E2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5374"/>
            <a:ext cx="10515600" cy="59634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2800" dirty="0">
                <a:latin typeface="TTKB Dik Temel Abece" pitchFamily="2" charset="-94"/>
              </a:rPr>
              <a:t>Öt, öt, öt.</a:t>
            </a:r>
          </a:p>
          <a:p>
            <a:pPr marL="0" indent="0" algn="ctr">
              <a:buNone/>
            </a:pPr>
            <a:r>
              <a:rPr lang="tr-TR" sz="12800" dirty="0">
                <a:latin typeface="TTKB Dik Temel Abece" pitchFamily="2" charset="-94"/>
              </a:rPr>
              <a:t>İ</a:t>
            </a:r>
            <a:r>
              <a:rPr lang="tr-TR" sz="12800" dirty="0">
                <a:solidFill>
                  <a:srgbClr val="FF0000"/>
                </a:solidFill>
                <a:latin typeface="TTKB Dik Temel Abece" pitchFamily="2" charset="-94"/>
              </a:rPr>
              <a:t>yi</a:t>
            </a:r>
            <a:r>
              <a:rPr lang="tr-TR" sz="12800" dirty="0">
                <a:latin typeface="TTKB Dik Temel Abece" pitchFamily="2" charset="-94"/>
              </a:rPr>
              <a:t> öt.</a:t>
            </a:r>
          </a:p>
          <a:p>
            <a:pPr marL="0" indent="0" algn="ctr">
              <a:buNone/>
            </a:pPr>
            <a:r>
              <a:rPr lang="tr-TR" sz="12800" dirty="0">
                <a:latin typeface="TTKB Dik Temel Abece" pitchFamily="2" charset="-94"/>
              </a:rPr>
              <a:t>Kö</a:t>
            </a:r>
            <a:r>
              <a:rPr lang="tr-TR" sz="128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12800" dirty="0">
                <a:latin typeface="TTKB Dik Temel Abece" pitchFamily="2" charset="-94"/>
              </a:rPr>
              <a:t> öt</a:t>
            </a:r>
            <a:r>
              <a:rPr lang="tr-TR" sz="128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2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419133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3738E613-5F15-4172-B50E-716712A36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838200" y="304800"/>
            <a:ext cx="10515600" cy="225287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49645DFB-FB21-445D-94DA-49238F999E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15009"/>
            <a:ext cx="10515600" cy="5738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Al.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Ye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sz="11500" dirty="0">
                <a:latin typeface="TTKB Dik Temel Abece" pitchFamily="2" charset="-94"/>
              </a:rPr>
              <a:t> al.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nü</a:t>
            </a:r>
            <a:r>
              <a:rPr lang="tr-TR" sz="11500" dirty="0">
                <a:latin typeface="TTKB Dik Temel Abece" pitchFamily="2" charset="-94"/>
              </a:rPr>
              <a:t>ne ye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mek</a:t>
            </a:r>
            <a:r>
              <a:rPr lang="tr-TR" sz="115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xmlns="" val="61242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3BFF3F2-DF20-449A-B5F4-BF724B059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7971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470156B3-5EDC-4322-8B27-3FBE64EA8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38183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O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Öy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13800" dirty="0">
                <a:latin typeface="TTKB Dik Temel Abece" pitchFamily="2" charset="-94"/>
              </a:rPr>
              <a:t> o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İ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yi</a:t>
            </a:r>
            <a:r>
              <a:rPr lang="tr-TR" sz="13800" dirty="0">
                <a:latin typeface="TTKB Dik Temel Abece" pitchFamily="2" charset="-94"/>
              </a:rPr>
              <a:t> öy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13800" dirty="0">
                <a:latin typeface="TTKB Dik Temel Abece" pitchFamily="2" charset="-94"/>
              </a:rPr>
              <a:t> o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277949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08616C0-CA28-4A6E-AB66-921E81AE1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91465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B96FB28E-12CF-4DF4-85D9-17C71EC15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4886"/>
            <a:ext cx="10515600" cy="565798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Al.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İ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nek</a:t>
            </a:r>
            <a:r>
              <a:rPr lang="tr-TR" sz="13800" dirty="0">
                <a:latin typeface="TTKB Dik Temel Abece" pitchFamily="2" charset="-94"/>
              </a:rPr>
              <a:t> al.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Kö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  <a:r>
              <a:rPr lang="tr-TR" sz="13800" dirty="0">
                <a:latin typeface="TTKB Dik Temel Abece" pitchFamily="2" charset="-94"/>
              </a:rPr>
              <a:t> i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nek</a:t>
            </a:r>
            <a:r>
              <a:rPr lang="tr-TR" sz="138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xmlns="" val="1101467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533E619-614D-4474-8623-92622B801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6496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06902D2C-88FB-45F5-9EE3-5AFC5FE12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89112"/>
            <a:ext cx="10515600" cy="600323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İn.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Kö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  <a:r>
              <a:rPr lang="tr-TR" sz="13800" dirty="0">
                <a:latin typeface="TTKB Dik Temel Abece" pitchFamily="2" charset="-94"/>
              </a:rPr>
              <a:t> in.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Me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lek</a:t>
            </a:r>
            <a:r>
              <a:rPr lang="tr-TR" sz="13800" dirty="0">
                <a:latin typeface="TTKB Dik Temel Abece" pitchFamily="2" charset="-94"/>
              </a:rPr>
              <a:t> kö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  <a:r>
              <a:rPr lang="tr-TR" sz="13800" dirty="0">
                <a:latin typeface="TTKB Dik Temel Abece" pitchFamily="2" charset="-94"/>
              </a:rPr>
              <a:t> in.</a:t>
            </a:r>
          </a:p>
        </p:txBody>
      </p:sp>
    </p:spTree>
    <p:extLst>
      <p:ext uri="{BB962C8B-B14F-4D97-AF65-F5344CB8AC3E}">
        <p14:creationId xmlns:p14="http://schemas.microsoft.com/office/powerpoint/2010/main" xmlns="" val="1125048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ED62DBA-BC23-4FDE-AD99-2B5C66AB7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49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0F64698C-6B32-4453-97EA-A73849816B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36104"/>
            <a:ext cx="11035748" cy="5856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Yö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net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yun</a:t>
            </a:r>
            <a:r>
              <a:rPr lang="tr-TR" sz="11500" dirty="0">
                <a:latin typeface="TTKB Dik Temel Abece" pitchFamily="2" charset="-94"/>
              </a:rPr>
              <a:t> yö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net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1500" dirty="0">
                <a:latin typeface="TTKB Dik Temel Abece" pitchFamily="2" charset="-94"/>
              </a:rPr>
              <a:t>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nal</a:t>
            </a:r>
            <a:r>
              <a:rPr lang="tr-TR" sz="11500" dirty="0">
                <a:latin typeface="TTKB Dik Temel Abece" pitchFamily="2" charset="-94"/>
              </a:rPr>
              <a:t> o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yun</a:t>
            </a:r>
            <a:r>
              <a:rPr lang="tr-TR" sz="11500" dirty="0">
                <a:latin typeface="TTKB Dik Temel Abece" pitchFamily="2" charset="-94"/>
              </a:rPr>
              <a:t> yö</a:t>
            </a:r>
            <a:r>
              <a:rPr lang="tr-TR" sz="11500" dirty="0">
                <a:solidFill>
                  <a:srgbClr val="FF0000"/>
                </a:solidFill>
                <a:latin typeface="TTKB Dik Temel Abece" pitchFamily="2" charset="-94"/>
              </a:rPr>
              <a:t>net</a:t>
            </a:r>
            <a:r>
              <a:rPr lang="tr-TR" sz="115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535548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028402C-41A6-4145-9187-DA7A3F903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171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4E523562-5234-487C-86C0-FFD147ADB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75861"/>
            <a:ext cx="10515600" cy="551359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Tak.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Ön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  <a:r>
              <a:rPr lang="tr-TR" sz="13800" dirty="0">
                <a:latin typeface="TTKB Dik Temel Abece" pitchFamily="2" charset="-94"/>
              </a:rPr>
              <a:t> tak.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O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r>
              <a:rPr lang="tr-TR" sz="13800" dirty="0">
                <a:latin typeface="TTKB Dik Temel Abece" pitchFamily="2" charset="-94"/>
              </a:rPr>
              <a:t> ön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  <a:r>
              <a:rPr lang="tr-TR" sz="13800" dirty="0">
                <a:latin typeface="TTKB Dik Temel Abece" pitchFamily="2" charset="-94"/>
              </a:rPr>
              <a:t> tak.</a:t>
            </a:r>
          </a:p>
        </p:txBody>
      </p:sp>
    </p:spTree>
    <p:extLst>
      <p:ext uri="{BB962C8B-B14F-4D97-AF65-F5344CB8AC3E}">
        <p14:creationId xmlns:p14="http://schemas.microsoft.com/office/powerpoint/2010/main" xmlns="" val="331816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6EA0031-750F-44B0-9D40-012F8F280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0471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42D4DD6-8373-42C3-A366-C3A5889C0D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95130"/>
            <a:ext cx="10515600" cy="569774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Al.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Ko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13800" dirty="0">
                <a:latin typeface="TTKB Dik Temel Abece" pitchFamily="2" charset="-94"/>
              </a:rPr>
              <a:t>nu al.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Ö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te</a:t>
            </a:r>
            <a:r>
              <a:rPr lang="tr-TR" sz="13800" dirty="0">
                <a:latin typeface="TTKB Dik Temel Abece" pitchFamily="2" charset="-94"/>
              </a:rPr>
              <a:t>ki ko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13800" dirty="0">
                <a:latin typeface="TTKB Dik Temel Abece" pitchFamily="2" charset="-94"/>
              </a:rPr>
              <a:t>nu al.</a:t>
            </a:r>
          </a:p>
        </p:txBody>
      </p:sp>
    </p:spTree>
    <p:extLst>
      <p:ext uri="{BB962C8B-B14F-4D97-AF65-F5344CB8AC3E}">
        <p14:creationId xmlns:p14="http://schemas.microsoft.com/office/powerpoint/2010/main" xmlns="" val="150245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C9F30EC-E968-40E8-8F17-76CF25C81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1223E4A1-76E0-4B8F-97A2-8CB980167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14400"/>
            <a:ext cx="10515600" cy="573819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Öt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13800" dirty="0">
                <a:latin typeface="TTKB Dik Temel Abece" pitchFamily="2" charset="-94"/>
              </a:rPr>
              <a:t>. 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Kek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13800" dirty="0">
                <a:latin typeface="TTKB Dik Temel Abece" pitchFamily="2" charset="-94"/>
              </a:rPr>
              <a:t> öt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İ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3800" dirty="0">
                <a:latin typeface="TTKB Dik Temel Abece" pitchFamily="2" charset="-94"/>
              </a:rPr>
              <a:t> kek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13800" dirty="0">
                <a:latin typeface="TTKB Dik Temel Abece" pitchFamily="2" charset="-94"/>
              </a:rPr>
              <a:t> öt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16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466282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C32CC50-5D53-46B4-A40B-9B7146C09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D5F3AD93-EBA7-4BEB-803A-1EE2D2505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21634"/>
            <a:ext cx="10515600" cy="60363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9800" dirty="0">
                <a:latin typeface="TTKB Dik Temel Abece" pitchFamily="2" charset="-94"/>
              </a:rPr>
              <a:t>Al</a:t>
            </a:r>
            <a:r>
              <a:rPr lang="tr-TR" sz="98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98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9800" dirty="0">
                <a:latin typeface="TTKB Dik Temel Abece" pitchFamily="2" charset="-94"/>
              </a:rPr>
              <a:t>Ma</a:t>
            </a:r>
            <a:r>
              <a:rPr lang="tr-TR" sz="98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9800" dirty="0">
                <a:latin typeface="TTKB Dik Temel Abece" pitchFamily="2" charset="-94"/>
              </a:rPr>
              <a:t>ne al</a:t>
            </a:r>
            <a:r>
              <a:rPr lang="tr-TR" sz="98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9800" dirty="0">
                <a:latin typeface="TTKB Dik Temel Abece" pitchFamily="2" charset="-94"/>
              </a:rPr>
              <a:t>.</a:t>
            </a:r>
          </a:p>
          <a:p>
            <a:pPr marL="0" indent="0" algn="ctr">
              <a:buNone/>
            </a:pPr>
            <a:r>
              <a:rPr lang="tr-TR" sz="9800" dirty="0">
                <a:latin typeface="TTKB Dik Temel Abece" pitchFamily="2" charset="-94"/>
              </a:rPr>
              <a:t>Kö</a:t>
            </a:r>
            <a:r>
              <a:rPr lang="tr-TR" sz="98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9800" dirty="0">
                <a:latin typeface="TTKB Dik Temel Abece" pitchFamily="2" charset="-94"/>
              </a:rPr>
              <a:t> ma</a:t>
            </a:r>
            <a:r>
              <a:rPr lang="tr-TR" sz="98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9800" dirty="0">
                <a:latin typeface="TTKB Dik Temel Abece" pitchFamily="2" charset="-94"/>
              </a:rPr>
              <a:t>ne al</a:t>
            </a:r>
            <a:r>
              <a:rPr lang="tr-TR" sz="98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9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70922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3F2BA8FA-4C5D-4D36-8606-FADE4C890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A6D2047C-1CF5-485E-AE6F-63AAF97F08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8383"/>
            <a:ext cx="10515600" cy="585746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Ek.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Na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13800" dirty="0">
                <a:latin typeface="TTKB Dik Temel Abece" pitchFamily="2" charset="-94"/>
              </a:rPr>
              <a:t> ek.</a:t>
            </a:r>
          </a:p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Kök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lü</a:t>
            </a:r>
            <a:r>
              <a:rPr lang="tr-TR" sz="13800" dirty="0">
                <a:latin typeface="TTKB Dik Temel Abece" pitchFamily="2" charset="-94"/>
              </a:rPr>
              <a:t> na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13800" dirty="0">
                <a:latin typeface="TTKB Dik Temel Abece" pitchFamily="2" charset="-94"/>
              </a:rPr>
              <a:t> ek.</a:t>
            </a:r>
          </a:p>
        </p:txBody>
      </p:sp>
    </p:spTree>
    <p:extLst>
      <p:ext uri="{BB962C8B-B14F-4D97-AF65-F5344CB8AC3E}">
        <p14:creationId xmlns:p14="http://schemas.microsoft.com/office/powerpoint/2010/main" xmlns="" val="3092918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182</Words>
  <Application>Microsoft Office PowerPoint</Application>
  <PresentationFormat>Özel</PresentationFormat>
  <Paragraphs>60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Office Teması</vt:lpstr>
      <vt:lpstr>Ö Sesi Kısa Metinler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 Sesi Kısa Metinler</dc:title>
  <dc:creator>Mustafa Pusal</dc:creator>
  <cp:lastModifiedBy>nesrin deniz</cp:lastModifiedBy>
  <cp:revision>16</cp:revision>
  <cp:lastPrinted>2020-12-29T17:48:07Z</cp:lastPrinted>
  <dcterms:created xsi:type="dcterms:W3CDTF">2020-12-29T17:41:29Z</dcterms:created>
  <dcterms:modified xsi:type="dcterms:W3CDTF">2020-12-30T18:01:58Z</dcterms:modified>
</cp:coreProperties>
</file>