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59" d="100"/>
          <a:sy n="59" d="100"/>
        </p:scale>
        <p:origin x="-84" y="-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05BE383A-5195-4C8F-939A-86706977B5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FF06F215-0437-4298-9C5E-1AE9A75F34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823587D5-1C4A-4D2B-AC47-9C46D2048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2275-3F4F-4658-8682-CC4F716D5D80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576564D6-BAFE-420D-82D3-1AC897ED8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F7DBA528-F283-4C00-AECF-84EB4C035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1043-A06A-40E7-ADBF-E70A42D8746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63951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DA29ED9F-74CD-45C3-A6F4-EC58C0BE0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xmlns="" id="{754CF894-C4D9-4C41-A118-A792F2D805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CB27D9CF-47FE-486B-B9B3-824ED40C2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2275-3F4F-4658-8682-CC4F716D5D80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488D84BF-5F77-4EB8-93A6-810A9B07F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E4FBFB04-E59E-436A-B64E-79041AA08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1043-A06A-40E7-ADBF-E70A42D8746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260341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xmlns="" id="{753AB576-CBE6-4D3D-88CA-7D79FF4774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xmlns="" id="{2A77C4D0-7F04-466A-AB2E-8819DCB782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34A67BD6-2FC0-4A93-BDF9-73D90F81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2275-3F4F-4658-8682-CC4F716D5D80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023F5174-08EA-496F-83BB-2AE9047C8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D1C33031-7260-4E5D-B85C-09F582269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1043-A06A-40E7-ADBF-E70A42D8746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970294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FB753B5A-29BA-41F0-AFA3-AF915F116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EDCC0FAA-1DEE-455C-95DE-9813ECFBCF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0CFAF9A6-8884-416E-AB80-D28AAF753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2275-3F4F-4658-8682-CC4F716D5D80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DD2B6546-5180-4E37-A795-72B17CE16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A33EF212-53E5-42F8-81E8-37698773C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1043-A06A-40E7-ADBF-E70A42D8746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662673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1CA3832-301E-49ED-B3BE-8AE247F51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xmlns="" id="{958CB882-7EFC-4696-91D7-BB436DC8D6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F2F1D8AF-5D8A-46E2-9D67-70559AF24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2275-3F4F-4658-8682-CC4F716D5D80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930CB23D-BE05-485D-AFB8-E22F9DD8E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02722C9D-A411-49D3-8C69-C5D5F0782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1043-A06A-40E7-ADBF-E70A42D8746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19460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42213D12-F9FE-4376-9A34-8B87D2FE0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26697A6D-A63B-43BD-9BF2-8356D1D1C3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xmlns="" id="{D118FDCD-8607-4E16-A8F9-7C7B30025D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xmlns="" id="{36C894CC-3DD8-48A1-A596-943FC95EF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2275-3F4F-4658-8682-CC4F716D5D80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xmlns="" id="{E948853B-9570-41FB-A5C9-58A6161E9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B17F171E-1A11-49AC-B681-26B511D81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1043-A06A-40E7-ADBF-E70A42D8746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75060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D1492BB5-6C60-423F-A97B-762E432D6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xmlns="" id="{B99405AE-0553-4D5A-8661-C4A38312E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xmlns="" id="{DFAF9D4C-7DEC-40B0-B0F2-9AA1720411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xmlns="" id="{832E415A-C1B1-4EB9-8615-B794C3BEA2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xmlns="" id="{38C50108-3C1C-4BDC-8C6A-BA0B005B5A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xmlns="" id="{6E7CB762-E04D-4E6C-8EBE-6BABEEA88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2275-3F4F-4658-8682-CC4F716D5D80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xmlns="" id="{1326A91C-F010-44D8-8C85-CE2928F24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xmlns="" id="{3ED135A7-EF3B-4BD1-B6DF-391900E07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1043-A06A-40E7-ADBF-E70A42D8746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985400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5AF5BFAC-2183-4FDF-B992-7BFAED3A2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xmlns="" id="{B89C466D-53D5-417B-9D89-3A1B2C659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2275-3F4F-4658-8682-CC4F716D5D80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xmlns="" id="{F2243635-060C-4EA9-92B4-58CAEF8FB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xmlns="" id="{7B87CCD5-51AE-4410-BDF5-C861A4E1E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1043-A06A-40E7-ADBF-E70A42D8746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742090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xmlns="" id="{8BE38434-2F13-489E-A458-85514AD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2275-3F4F-4658-8682-CC4F716D5D80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xmlns="" id="{17BAE1B8-340B-4123-8B1C-CF42F5B0B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xmlns="" id="{FDE5092C-D038-4839-AFE4-A2A318B82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1043-A06A-40E7-ADBF-E70A42D8746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496436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D4727A5E-F00E-43E4-8D79-099FB47F3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12599287-333F-4008-8D1A-EBE09748E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xmlns="" id="{3FE5B480-49CD-4AA1-9F9B-400C04CCB4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xmlns="" id="{DDE8E20C-DB88-4E35-881B-C9AE3DAA6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2275-3F4F-4658-8682-CC4F716D5D80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xmlns="" id="{442D082A-D759-4A9A-8850-7C0F5AC4B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D65B1C71-030D-4FE2-BA80-47F940DD9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1043-A06A-40E7-ADBF-E70A42D8746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968376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4F85A879-C917-422E-9AED-74A40BFE8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xmlns="" id="{EF641974-878E-44BB-BB64-CB6BBB80FD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xmlns="" id="{10C57090-2C48-4EA8-BE5F-761522EC14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xmlns="" id="{93233C8D-0A6E-4937-945D-442AAA60B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2275-3F4F-4658-8682-CC4F716D5D80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xmlns="" id="{E38DD0D9-C4F6-43D8-910B-0F79A022B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357D647C-814B-440B-915F-9ECED496B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01043-A06A-40E7-ADBF-E70A42D8746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65880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xmlns="" id="{14221125-D473-4A43-B7A6-BB287EC10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xmlns="" id="{8D0E602D-C654-4BEE-B405-BBD45A001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D9967EC7-E35B-4731-ADED-39C519AE69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E2275-3F4F-4658-8682-CC4F716D5D80}" type="datetimeFigureOut">
              <a:rPr lang="tr-TR" smtClean="0"/>
              <a:pPr/>
              <a:t>30.12.2020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3B93BFE0-EBCC-49F3-88DD-6D287F0DE5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821748EF-C816-436A-BF8A-B4BE47B4EC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01043-A06A-40E7-ADBF-E70A42D87466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17010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64203D81-12AC-4681-AF70-9F1DFACDF6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Ö SESİ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DE72905F-566B-4876-A63B-5C0CE88872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100" b="0" i="0" u="sng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www.egitimhane.com 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0130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6F6B6AAC-7359-42B4-A391-6ED5E9305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31B72681-F9BD-4D38-B660-881834AB29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19900" dirty="0">
                <a:latin typeface="TTKB Dik Temel Abece" pitchFamily="2" charset="-94"/>
              </a:rPr>
              <a:t>Öy</a:t>
            </a:r>
            <a:r>
              <a:rPr lang="tr-TR" sz="19900" dirty="0">
                <a:solidFill>
                  <a:srgbClr val="FF0000"/>
                </a:solidFill>
                <a:latin typeface="TTKB Dik Temel Abece" pitchFamily="2" charset="-94"/>
              </a:rPr>
              <a:t>kü</a:t>
            </a:r>
            <a:r>
              <a:rPr lang="tr-TR" sz="19900" dirty="0">
                <a:latin typeface="TTKB Dik Temel Abece" pitchFamily="2" charset="-94"/>
              </a:rPr>
              <a:t> o</a:t>
            </a:r>
            <a:r>
              <a:rPr lang="tr-TR" sz="19900" dirty="0">
                <a:solidFill>
                  <a:srgbClr val="FF0000"/>
                </a:solidFill>
                <a:latin typeface="TTKB Dik Temel Abece" pitchFamily="2" charset="-94"/>
              </a:rPr>
              <a:t>ku</a:t>
            </a:r>
            <a:r>
              <a:rPr lang="tr-TR" sz="19900" dirty="0">
                <a:latin typeface="TTKB Dik Temel Abece" pitchFamily="2" charset="-94"/>
              </a:rPr>
              <a:t>, an</a:t>
            </a:r>
            <a:r>
              <a:rPr lang="tr-TR" sz="19900" dirty="0">
                <a:solidFill>
                  <a:srgbClr val="FF0000"/>
                </a:solidFill>
                <a:latin typeface="TTKB Dik Temel Abece" pitchFamily="2" charset="-94"/>
              </a:rPr>
              <a:t>lat</a:t>
            </a:r>
            <a:r>
              <a:rPr lang="tr-TR" sz="199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135902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CF1C1A3-D96A-4A59-B2F3-7FC41F68D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4A0B5664-7FBF-4354-BF04-31351776E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5300" dirty="0">
                <a:latin typeface="TTKB Dik Temel Abece" pitchFamily="2" charset="-94"/>
              </a:rPr>
              <a:t>İ</a:t>
            </a:r>
            <a:r>
              <a:rPr lang="tr-TR" sz="15300" dirty="0">
                <a:solidFill>
                  <a:srgbClr val="FF0000"/>
                </a:solidFill>
                <a:latin typeface="TTKB Dik Temel Abece" pitchFamily="2" charset="-94"/>
              </a:rPr>
              <a:t>yi</a:t>
            </a:r>
            <a:r>
              <a:rPr lang="tr-TR" sz="15300" dirty="0">
                <a:latin typeface="TTKB Dik Temel Abece" pitchFamily="2" charset="-94"/>
              </a:rPr>
              <a:t>lik ö</a:t>
            </a:r>
            <a:r>
              <a:rPr lang="tr-TR" sz="15300" dirty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  <a:r>
              <a:rPr lang="tr-TR" sz="15300" dirty="0">
                <a:latin typeface="TTKB Dik Temel Abece" pitchFamily="2" charset="-94"/>
              </a:rPr>
              <a:t>li.</a:t>
            </a:r>
          </a:p>
        </p:txBody>
      </p:sp>
    </p:spTree>
    <p:extLst>
      <p:ext uri="{BB962C8B-B14F-4D97-AF65-F5344CB8AC3E}">
        <p14:creationId xmlns:p14="http://schemas.microsoft.com/office/powerpoint/2010/main" xmlns="" val="604645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9718B210-A269-419F-83CE-CA203A44C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0B419DD7-646E-4CDE-882B-52F4A5D98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16600" dirty="0">
                <a:latin typeface="TTKB Dik Temel Abece" pitchFamily="2" charset="-94"/>
              </a:rPr>
              <a:t>O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r>
              <a:rPr lang="tr-TR" sz="16600" dirty="0">
                <a:latin typeface="TTKB Dik Temel Abece" pitchFamily="2" charset="-94"/>
              </a:rPr>
              <a:t> kö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tü</a:t>
            </a:r>
            <a:r>
              <a:rPr lang="tr-TR" sz="16600" dirty="0">
                <a:latin typeface="TTKB Dik Temel Abece" pitchFamily="2" charset="-94"/>
              </a:rPr>
              <a:t>lük et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r>
              <a:rPr lang="tr-TR" sz="166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883153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A6D26622-D173-4E63-98C9-D4767B79F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8DCA2A6F-5959-4CB7-97E1-7F1F2104CE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13800" dirty="0">
                <a:latin typeface="TTKB Dik Temel Abece" pitchFamily="2" charset="-94"/>
              </a:rPr>
              <a:t>O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yu</a:t>
            </a:r>
            <a:r>
              <a:rPr lang="tr-TR" sz="13800" dirty="0">
                <a:latin typeface="TTKB Dik Temel Abece" pitchFamily="2" charset="-94"/>
              </a:rPr>
              <a:t>nu yö</a:t>
            </a:r>
            <a:r>
              <a:rPr lang="tr-TR" sz="13800" dirty="0">
                <a:solidFill>
                  <a:srgbClr val="FF0000"/>
                </a:solidFill>
                <a:latin typeface="TTKB Dik Temel Abece" pitchFamily="2" charset="-94"/>
              </a:rPr>
              <a:t>net</a:t>
            </a:r>
            <a:r>
              <a:rPr lang="tr-TR" sz="138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3956267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661BCC7-3EF4-4BA5-B080-EEAA13283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6F319F97-9FBC-49BD-97E9-17F64CD27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19900" dirty="0">
                <a:latin typeface="TTKB Dik Temel Abece" pitchFamily="2" charset="-94"/>
              </a:rPr>
              <a:t>O</a:t>
            </a:r>
            <a:r>
              <a:rPr lang="tr-TR" sz="19900" dirty="0">
                <a:solidFill>
                  <a:srgbClr val="FF0000"/>
                </a:solidFill>
                <a:latin typeface="TTKB Dik Temel Abece" pitchFamily="2" charset="-94"/>
              </a:rPr>
              <a:t>yu</a:t>
            </a:r>
            <a:r>
              <a:rPr lang="tr-TR" sz="19900" dirty="0">
                <a:latin typeface="TTKB Dik Temel Abece" pitchFamily="2" charset="-94"/>
              </a:rPr>
              <a:t>na ön</a:t>
            </a:r>
            <a:r>
              <a:rPr lang="tr-TR" sz="19900" dirty="0">
                <a:solidFill>
                  <a:srgbClr val="FF0000"/>
                </a:solidFill>
                <a:latin typeface="TTKB Dik Temel Abece" pitchFamily="2" charset="-94"/>
              </a:rPr>
              <a:t>lem</a:t>
            </a:r>
            <a:r>
              <a:rPr lang="tr-TR" sz="19900" dirty="0">
                <a:latin typeface="TTKB Dik Temel Abece" pitchFamily="2" charset="-94"/>
              </a:rPr>
              <a:t> al.</a:t>
            </a:r>
          </a:p>
        </p:txBody>
      </p:sp>
    </p:spTree>
    <p:extLst>
      <p:ext uri="{BB962C8B-B14F-4D97-AF65-F5344CB8AC3E}">
        <p14:creationId xmlns:p14="http://schemas.microsoft.com/office/powerpoint/2010/main" xmlns="" val="702150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B8A0F753-C4F5-479D-A557-26E0D70A2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91466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5FCE2B33-11E3-450D-86E7-09206BBFF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7252"/>
            <a:ext cx="10515600" cy="515509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19900" dirty="0">
                <a:latin typeface="TTKB Dik Temel Abece" pitchFamily="2" charset="-94"/>
              </a:rPr>
              <a:t>Ö</a:t>
            </a:r>
            <a:r>
              <a:rPr lang="tr-TR" sz="19900" dirty="0">
                <a:solidFill>
                  <a:srgbClr val="FF0000"/>
                </a:solidFill>
                <a:latin typeface="TTKB Dik Temel Abece" pitchFamily="2" charset="-94"/>
              </a:rPr>
              <a:t>ten</a:t>
            </a:r>
            <a:r>
              <a:rPr lang="tr-TR" sz="19900" dirty="0">
                <a:latin typeface="TTKB Dik Temel Abece" pitchFamily="2" charset="-94"/>
              </a:rPr>
              <a:t> kek</a:t>
            </a:r>
            <a:r>
              <a:rPr lang="tr-TR" sz="19900" dirty="0">
                <a:solidFill>
                  <a:srgbClr val="FF0000"/>
                </a:solidFill>
                <a:latin typeface="TTKB Dik Temel Abece" pitchFamily="2" charset="-94"/>
              </a:rPr>
              <a:t>lik</a:t>
            </a:r>
            <a:r>
              <a:rPr lang="tr-TR" sz="19900" dirty="0">
                <a:latin typeface="TTKB Dik Temel Abece" pitchFamily="2" charset="-94"/>
              </a:rPr>
              <a:t> al</a:t>
            </a:r>
            <a:r>
              <a:rPr lang="tr-TR" sz="199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199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3416966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48C52D6C-0C82-4ED6-96F0-71CD7EBA4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8A9EAA4E-6788-4E43-9B5C-921E7CECAE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16600" dirty="0">
                <a:latin typeface="TTKB Dik Temel Abece" pitchFamily="2" charset="-94"/>
              </a:rPr>
              <a:t>Ni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  <a:r>
              <a:rPr lang="tr-TR" sz="16600" dirty="0">
                <a:latin typeface="TTKB Dik Temel Abece" pitchFamily="2" charset="-94"/>
              </a:rPr>
              <a:t> öy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kü</a:t>
            </a:r>
            <a:r>
              <a:rPr lang="tr-TR" sz="16600" dirty="0">
                <a:latin typeface="TTKB Dik Temel Abece" pitchFamily="2" charset="-94"/>
              </a:rPr>
              <a:t> an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lat</a:t>
            </a:r>
            <a:r>
              <a:rPr lang="tr-TR" sz="166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52924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D450B9EC-DCD8-4AA5-A6C5-296FEF8A3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1797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84D8BA9F-9009-4AE8-8C3E-1CD73C99B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19900" dirty="0">
                <a:latin typeface="TTKB Dik Temel Abece" pitchFamily="2" charset="-94"/>
              </a:rPr>
              <a:t>O</a:t>
            </a:r>
            <a:r>
              <a:rPr lang="tr-TR" sz="19900" dirty="0">
                <a:solidFill>
                  <a:srgbClr val="FF0000"/>
                </a:solidFill>
                <a:latin typeface="TTKB Dik Temel Abece" pitchFamily="2" charset="-94"/>
              </a:rPr>
              <a:t>ku</a:t>
            </a:r>
            <a:r>
              <a:rPr lang="tr-TR" sz="19900" dirty="0">
                <a:latin typeface="TTKB Dik Temel Abece" pitchFamily="2" charset="-94"/>
              </a:rPr>
              <a:t>la ön</a:t>
            </a:r>
            <a:r>
              <a:rPr lang="tr-TR" sz="19900" dirty="0">
                <a:solidFill>
                  <a:srgbClr val="FF0000"/>
                </a:solidFill>
                <a:latin typeface="TTKB Dik Temel Abece" pitchFamily="2" charset="-94"/>
              </a:rPr>
              <a:t>lük</a:t>
            </a:r>
            <a:r>
              <a:rPr lang="tr-TR" sz="19900" dirty="0">
                <a:latin typeface="TTKB Dik Temel Abece" pitchFamily="2" charset="-94"/>
              </a:rPr>
              <a:t> al.</a:t>
            </a:r>
          </a:p>
        </p:txBody>
      </p:sp>
    </p:spTree>
    <p:extLst>
      <p:ext uri="{BB962C8B-B14F-4D97-AF65-F5344CB8AC3E}">
        <p14:creationId xmlns:p14="http://schemas.microsoft.com/office/powerpoint/2010/main" xmlns="" val="3604471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33C8F73-6843-48F3-8EC4-3AF9FDC6A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7327"/>
          </a:xfrm>
        </p:spPr>
        <p:txBody>
          <a:bodyPr/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AAA55958-7B44-4D94-B8C4-460C2DD884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7252"/>
            <a:ext cx="10515600" cy="520810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19900" dirty="0">
                <a:latin typeface="TTKB Dik Temel Abece" pitchFamily="2" charset="-94"/>
              </a:rPr>
              <a:t>O ko</a:t>
            </a:r>
            <a:r>
              <a:rPr lang="tr-TR" sz="19900" dirty="0">
                <a:solidFill>
                  <a:srgbClr val="FF0000"/>
                </a:solidFill>
                <a:latin typeface="TTKB Dik Temel Abece" pitchFamily="2" charset="-94"/>
              </a:rPr>
              <a:t>nu</a:t>
            </a:r>
            <a:r>
              <a:rPr lang="tr-TR" sz="19900" dirty="0">
                <a:latin typeface="TTKB Dik Temel Abece" pitchFamily="2" charset="-94"/>
              </a:rPr>
              <a:t> ö</a:t>
            </a:r>
            <a:r>
              <a:rPr lang="tr-TR" sz="19900" dirty="0">
                <a:solidFill>
                  <a:srgbClr val="FF0000"/>
                </a:solidFill>
                <a:latin typeface="TTKB Dik Temel Abece" pitchFamily="2" charset="-94"/>
              </a:rPr>
              <a:t>nem</a:t>
            </a:r>
            <a:r>
              <a:rPr lang="tr-TR" sz="19900" dirty="0">
                <a:latin typeface="TTKB Dik Temel Abece" pitchFamily="2" charset="-94"/>
              </a:rPr>
              <a:t>li.</a:t>
            </a:r>
          </a:p>
        </p:txBody>
      </p:sp>
    </p:spTree>
    <p:extLst>
      <p:ext uri="{BB962C8B-B14F-4D97-AF65-F5344CB8AC3E}">
        <p14:creationId xmlns:p14="http://schemas.microsoft.com/office/powerpoint/2010/main" xmlns="" val="26850964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14788429-26A8-403C-B236-F9377509B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1553"/>
          </a:xfrm>
        </p:spPr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2C03F5E0-8AD2-4798-873A-D424221E7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16600" dirty="0">
                <a:latin typeface="TTKB Dik Temel Abece" pitchFamily="2" charset="-94"/>
              </a:rPr>
              <a:t>Ön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lük </a:t>
            </a:r>
            <a:r>
              <a:rPr lang="tr-TR" sz="16600" dirty="0">
                <a:latin typeface="TTKB Dik Temel Abece" pitchFamily="2" charset="-94"/>
              </a:rPr>
              <a:t>i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16600" dirty="0">
                <a:latin typeface="TTKB Dik Temel Abece" pitchFamily="2" charset="-94"/>
              </a:rPr>
              <a:t> kö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ye</a:t>
            </a:r>
            <a:r>
              <a:rPr lang="tr-TR" sz="16600" dirty="0">
                <a:latin typeface="TTKB Dik Temel Abece" pitchFamily="2" charset="-94"/>
              </a:rPr>
              <a:t> in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me</a:t>
            </a:r>
            <a:r>
              <a:rPr lang="tr-TR" sz="166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917102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93355711-6BB3-409D-B82E-61132DD0B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43258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4276037B-FB84-4564-B330-AE4CCBD01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7983"/>
            <a:ext cx="10515600" cy="475898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tr-TR" sz="23900" dirty="0">
                <a:latin typeface="TTKB Dik Temel Abece" pitchFamily="2" charset="-94"/>
              </a:rPr>
              <a:t>Öy</a:t>
            </a:r>
            <a:r>
              <a:rPr lang="tr-TR" sz="23900" dirty="0">
                <a:solidFill>
                  <a:srgbClr val="FF0000"/>
                </a:solidFill>
                <a:latin typeface="TTKB Dik Temel Abece" pitchFamily="2" charset="-94"/>
              </a:rPr>
              <a:t>kü</a:t>
            </a:r>
            <a:r>
              <a:rPr lang="tr-TR" sz="23900" dirty="0">
                <a:latin typeface="TTKB Dik Temel Abece" pitchFamily="2" charset="-94"/>
              </a:rPr>
              <a:t> o</a:t>
            </a:r>
            <a:r>
              <a:rPr lang="tr-TR" sz="23900" dirty="0">
                <a:solidFill>
                  <a:srgbClr val="FF0000"/>
                </a:solidFill>
                <a:latin typeface="TTKB Dik Temel Abece" pitchFamily="2" charset="-94"/>
              </a:rPr>
              <a:t>ku</a:t>
            </a:r>
            <a:r>
              <a:rPr lang="tr-TR" sz="239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9804263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EC756C2-7150-480F-B944-A32D9FAAC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69762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92A3A970-6777-4757-8B60-A930610A1E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16600" dirty="0">
                <a:latin typeface="TTKB Dik Temel Abece" pitchFamily="2" charset="-94"/>
              </a:rPr>
              <a:t>Kök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lü</a:t>
            </a:r>
            <a:r>
              <a:rPr lang="tr-TR" sz="16600" dirty="0">
                <a:latin typeface="TTKB Dik Temel Abece" pitchFamily="2" charset="-94"/>
              </a:rPr>
              <a:t> na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ne</a:t>
            </a:r>
            <a:r>
              <a:rPr lang="tr-TR" sz="16600" dirty="0">
                <a:latin typeface="TTKB Dik Temel Abece" pitchFamily="2" charset="-94"/>
              </a:rPr>
              <a:t>yi ö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nü</a:t>
            </a:r>
            <a:r>
              <a:rPr lang="tr-TR" sz="16600" dirty="0">
                <a:latin typeface="TTKB Dik Temel Abece" pitchFamily="2" charset="-94"/>
              </a:rPr>
              <a:t>me at.</a:t>
            </a:r>
          </a:p>
        </p:txBody>
      </p:sp>
    </p:spTree>
    <p:extLst>
      <p:ext uri="{BB962C8B-B14F-4D97-AF65-F5344CB8AC3E}">
        <p14:creationId xmlns:p14="http://schemas.microsoft.com/office/powerpoint/2010/main" xmlns="" val="1036342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A3D920AC-2018-4087-8653-713E38D56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BC1160A3-E21A-484F-B7F9-D37CDBC89D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tr-TR" sz="22600" dirty="0">
                <a:latin typeface="TTKB Dik Temel Abece" pitchFamily="2" charset="-94"/>
              </a:rPr>
              <a:t>Kö</a:t>
            </a:r>
            <a:r>
              <a:rPr lang="tr-TR" sz="22600" dirty="0">
                <a:solidFill>
                  <a:srgbClr val="FF0000"/>
                </a:solidFill>
                <a:latin typeface="TTKB Dik Temel Abece" pitchFamily="2" charset="-94"/>
              </a:rPr>
              <a:t>tü</a:t>
            </a:r>
            <a:r>
              <a:rPr lang="tr-TR" sz="22600" dirty="0">
                <a:latin typeface="TTKB Dik Temel Abece" pitchFamily="2" charset="-94"/>
              </a:rPr>
              <a:t> ol</a:t>
            </a:r>
            <a:r>
              <a:rPr lang="tr-TR" sz="22600" dirty="0">
                <a:solidFill>
                  <a:srgbClr val="FF0000"/>
                </a:solidFill>
                <a:latin typeface="TTKB Dik Temel Abece" pitchFamily="2" charset="-94"/>
              </a:rPr>
              <a:t>ma</a:t>
            </a:r>
            <a:r>
              <a:rPr lang="tr-TR" sz="226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241283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6177D17B-DEE4-404E-91E1-03A9D3020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C88EBC85-ED14-4073-9818-56A68A4975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Kö</a:t>
            </a:r>
            <a:r>
              <a:rPr lang="tr-TR" sz="28700" dirty="0">
                <a:solidFill>
                  <a:srgbClr val="FF0000"/>
                </a:solidFill>
                <a:latin typeface="TTKB Dik Temel Abece" pitchFamily="2" charset="-94"/>
              </a:rPr>
              <a:t>ye</a:t>
            </a:r>
            <a:r>
              <a:rPr lang="tr-TR" sz="28700" dirty="0">
                <a:latin typeface="TTKB Dik Temel Abece" pitchFamily="2" charset="-94"/>
              </a:rPr>
              <a:t> in.</a:t>
            </a:r>
          </a:p>
        </p:txBody>
      </p:sp>
    </p:spTree>
    <p:extLst>
      <p:ext uri="{BB962C8B-B14F-4D97-AF65-F5344CB8AC3E}">
        <p14:creationId xmlns:p14="http://schemas.microsoft.com/office/powerpoint/2010/main" xmlns="" val="3168070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ACC39553-359A-472F-8C83-B975D6B55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8545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A7985BBC-37F9-4B43-9204-8194187A0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09"/>
            <a:ext cx="10515600" cy="536713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21100" dirty="0">
                <a:latin typeface="TTKB Dik Temel Abece" pitchFamily="2" charset="-94"/>
              </a:rPr>
              <a:t>Kö</a:t>
            </a:r>
            <a:r>
              <a:rPr lang="tr-TR" sz="21100" dirty="0">
                <a:solidFill>
                  <a:srgbClr val="FF0000"/>
                </a:solidFill>
                <a:latin typeface="TTKB Dik Temel Abece" pitchFamily="2" charset="-94"/>
              </a:rPr>
              <a:t>kü</a:t>
            </a:r>
            <a:r>
              <a:rPr lang="tr-TR" sz="21100" dirty="0">
                <a:latin typeface="TTKB Dik Temel Abece" pitchFamily="2" charset="-94"/>
              </a:rPr>
              <a:t> el</a:t>
            </a:r>
            <a:r>
              <a:rPr lang="tr-TR" sz="21100" dirty="0">
                <a:solidFill>
                  <a:srgbClr val="FF0000"/>
                </a:solidFill>
                <a:latin typeface="TTKB Dik Temel Abece" pitchFamily="2" charset="-94"/>
              </a:rPr>
              <a:t>le</a:t>
            </a:r>
            <a:r>
              <a:rPr lang="tr-TR" sz="21100" dirty="0">
                <a:latin typeface="TTKB Dik Temel Abece" pitchFamily="2" charset="-94"/>
              </a:rPr>
              <a:t>me.</a:t>
            </a:r>
          </a:p>
        </p:txBody>
      </p:sp>
    </p:spTree>
    <p:extLst>
      <p:ext uri="{BB962C8B-B14F-4D97-AF65-F5344CB8AC3E}">
        <p14:creationId xmlns:p14="http://schemas.microsoft.com/office/powerpoint/2010/main" xmlns="" val="4090794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FDA235BA-ACEE-420F-8F31-B979FF156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F876BC9D-FB47-4AE5-B68E-E870BDFAA0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tr-TR" sz="22100" dirty="0">
                <a:latin typeface="TTKB Dik Temel Abece" pitchFamily="2" charset="-94"/>
              </a:rPr>
              <a:t>Kek</a:t>
            </a:r>
            <a:r>
              <a:rPr lang="tr-TR" sz="22100" dirty="0">
                <a:solidFill>
                  <a:srgbClr val="FF0000"/>
                </a:solidFill>
                <a:latin typeface="TTKB Dik Temel Abece" pitchFamily="2" charset="-94"/>
              </a:rPr>
              <a:t>lik</a:t>
            </a:r>
            <a:r>
              <a:rPr lang="tr-TR" sz="22100" dirty="0">
                <a:latin typeface="TTKB Dik Temel Abece" pitchFamily="2" charset="-94"/>
              </a:rPr>
              <a:t> öt</a:t>
            </a:r>
            <a:r>
              <a:rPr lang="tr-TR" sz="22100" dirty="0">
                <a:solidFill>
                  <a:srgbClr val="FF0000"/>
                </a:solidFill>
                <a:latin typeface="TTKB Dik Temel Abece" pitchFamily="2" charset="-94"/>
              </a:rPr>
              <a:t>tü</a:t>
            </a:r>
            <a:r>
              <a:rPr lang="tr-TR" sz="22100" dirty="0">
                <a:latin typeface="TTKB Dik Temel Abece" pitchFamily="2" charset="-9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389668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967F846-0392-4056-B60D-BA0A98EE3D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B080B4BC-B9E8-466A-8731-0792C2273B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tr-TR" sz="23900" dirty="0">
                <a:latin typeface="TTKB Dik Temel Abece" pitchFamily="2" charset="-94"/>
              </a:rPr>
              <a:t>Ön</a:t>
            </a:r>
            <a:r>
              <a:rPr lang="tr-TR" sz="23900" dirty="0">
                <a:solidFill>
                  <a:srgbClr val="FF0000"/>
                </a:solidFill>
                <a:latin typeface="TTKB Dik Temel Abece" pitchFamily="2" charset="-94"/>
              </a:rPr>
              <a:t>lük</a:t>
            </a:r>
            <a:r>
              <a:rPr lang="tr-TR" sz="23900" dirty="0">
                <a:latin typeface="TTKB Dik Temel Abece" pitchFamily="2" charset="-94"/>
              </a:rPr>
              <a:t> tak.</a:t>
            </a:r>
          </a:p>
        </p:txBody>
      </p:sp>
    </p:spTree>
    <p:extLst>
      <p:ext uri="{BB962C8B-B14F-4D97-AF65-F5344CB8AC3E}">
        <p14:creationId xmlns:p14="http://schemas.microsoft.com/office/powerpoint/2010/main" xmlns="" val="340389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DBD3D4AA-EB91-4611-AB59-8EC4ED708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56510"/>
          </a:xfrm>
        </p:spPr>
        <p:txBody>
          <a:bodyPr>
            <a:normAutofit fontScale="90000"/>
          </a:bodyPr>
          <a:lstStyle/>
          <a:p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9C7534E6-DDC8-4987-BDDD-270573258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19900" dirty="0">
                <a:latin typeface="TTKB Dik Temel Abece" pitchFamily="2" charset="-94"/>
              </a:rPr>
              <a:t>Ö</a:t>
            </a:r>
            <a:r>
              <a:rPr lang="tr-TR" sz="19900" dirty="0">
                <a:solidFill>
                  <a:srgbClr val="FF0000"/>
                </a:solidFill>
                <a:latin typeface="TTKB Dik Temel Abece" pitchFamily="2" charset="-94"/>
              </a:rPr>
              <a:t>te</a:t>
            </a:r>
            <a:r>
              <a:rPr lang="tr-TR" sz="19900" dirty="0">
                <a:latin typeface="TTKB Dik Temel Abece" pitchFamily="2" charset="-94"/>
              </a:rPr>
              <a:t>ki kö</a:t>
            </a:r>
            <a:r>
              <a:rPr lang="tr-TR" sz="19900" dirty="0">
                <a:solidFill>
                  <a:srgbClr val="FF0000"/>
                </a:solidFill>
                <a:latin typeface="TTKB Dik Temel Abece" pitchFamily="2" charset="-94"/>
              </a:rPr>
              <a:t>ye</a:t>
            </a:r>
            <a:r>
              <a:rPr lang="tr-TR" sz="19900" dirty="0">
                <a:latin typeface="TTKB Dik Temel Abece" pitchFamily="2" charset="-94"/>
              </a:rPr>
              <a:t> in.</a:t>
            </a:r>
          </a:p>
        </p:txBody>
      </p:sp>
    </p:spTree>
    <p:extLst>
      <p:ext uri="{BB962C8B-B14F-4D97-AF65-F5344CB8AC3E}">
        <p14:creationId xmlns:p14="http://schemas.microsoft.com/office/powerpoint/2010/main" xmlns="" val="852841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F93C0E6-C236-46B2-BF4F-F929A2449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F8BCCE95-E8E1-4F2C-A014-56FB3311E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tr-TR" sz="16600" dirty="0">
                <a:latin typeface="TTKB Dik Temel Abece" pitchFamily="2" charset="-94"/>
              </a:rPr>
              <a:t>Ke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ki</a:t>
            </a:r>
            <a:r>
              <a:rPr lang="tr-TR" sz="16600" dirty="0">
                <a:latin typeface="TTKB Dik Temel Abece" pitchFamily="2" charset="-94"/>
              </a:rPr>
              <a:t> ö</a:t>
            </a:r>
            <a:r>
              <a:rPr lang="tr-TR" sz="16600" dirty="0">
                <a:solidFill>
                  <a:srgbClr val="FF0000"/>
                </a:solidFill>
                <a:latin typeface="TTKB Dik Temel Abece" pitchFamily="2" charset="-94"/>
              </a:rPr>
              <a:t>nü</a:t>
            </a:r>
            <a:r>
              <a:rPr lang="tr-TR" sz="16600" dirty="0">
                <a:latin typeface="TTKB Dik Temel Abece" pitchFamily="2" charset="-94"/>
              </a:rPr>
              <a:t>ne koy.</a:t>
            </a:r>
          </a:p>
        </p:txBody>
      </p:sp>
    </p:spTree>
    <p:extLst>
      <p:ext uri="{BB962C8B-B14F-4D97-AF65-F5344CB8AC3E}">
        <p14:creationId xmlns:p14="http://schemas.microsoft.com/office/powerpoint/2010/main" xmlns="" val="542532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74</Words>
  <Application>Microsoft Office PowerPoint</Application>
  <PresentationFormat>Özel</PresentationFormat>
  <Paragraphs>21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Office Teması</vt:lpstr>
      <vt:lpstr>Ö SESİ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Slayt 19</vt:lpstr>
      <vt:lpstr>Slayt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Ö SESİ</dc:title>
  <dc:creator>Mustafa Pusal</dc:creator>
  <cp:lastModifiedBy>nesrin deniz</cp:lastModifiedBy>
  <cp:revision>14</cp:revision>
  <dcterms:created xsi:type="dcterms:W3CDTF">2020-12-28T19:23:05Z</dcterms:created>
  <dcterms:modified xsi:type="dcterms:W3CDTF">2020-12-30T18:02:10Z</dcterms:modified>
</cp:coreProperties>
</file>