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8"/>
  </p:notes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05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notesMaster" Target="notesMasters/notesMaster1.xml" /><Relationship Id="rId3" Type="http://schemas.openxmlformats.org/officeDocument/2006/relationships/slide" Target="slides/slide2.xml" /><Relationship Id="rId21" Type="http://schemas.openxmlformats.org/officeDocument/2006/relationships/theme" Target="theme/theme1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viewProps" Target="view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tableStyles" Target="tableStyle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93382-2D09-4A8B-B000-FF74D411FDF2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CEFD7-06EF-49C2-A018-E0BA0286ABF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6440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slide" Target="../slides/slide16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CEFD7-06EF-49C2-A018-E0BA0286ABFF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286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CEFD7-06EF-49C2-A018-E0BA0286ABFF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8429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CEFD7-06EF-49C2-A018-E0BA0286ABFF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5179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CEFD7-06EF-49C2-A018-E0BA0286ABFF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3175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3749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0237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1836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3304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2834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37801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60516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1561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850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185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4883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0962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3701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1812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0711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412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9606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F55A9BA-F8C7-4A03-8AF3-229232868FAE}" type="datetimeFigureOut">
              <a:rPr lang="tr-TR" smtClean="0"/>
              <a:t>8.12.2020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5175E22-EE12-4A9B-ADE3-A76935245DD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09197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.png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 /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 /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 /><Relationship Id="rId2" Type="http://schemas.openxmlformats.org/officeDocument/2006/relationships/image" Target="../media/image4.gif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7.png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8.jpeg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 /><Relationship Id="rId2" Type="http://schemas.openxmlformats.org/officeDocument/2006/relationships/video" Target="../media/media1.mp4" /><Relationship Id="rId1" Type="http://schemas.microsoft.com/office/2007/relationships/media" Target="../media/media1.mp4" /><Relationship Id="rId5" Type="http://schemas.openxmlformats.org/officeDocument/2006/relationships/image" Target="../media/image3.png" /><Relationship Id="rId4" Type="http://schemas.openxmlformats.org/officeDocument/2006/relationships/image" Target="../media/image2.png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4.gif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2" y="117763"/>
            <a:ext cx="8001000" cy="2971801"/>
          </a:xfrm>
        </p:spPr>
        <p:txBody>
          <a:bodyPr>
            <a:noAutofit/>
          </a:bodyPr>
          <a:lstStyle/>
          <a:p>
            <a:r>
              <a:rPr lang="tr-TR" sz="10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üüüüüüüü</a:t>
            </a:r>
            <a:endParaRPr lang="tr-TR" sz="1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991369"/>
          </a:xfrm>
        </p:spPr>
        <p:txBody>
          <a:bodyPr/>
          <a:lstStyle/>
          <a:p>
            <a:r>
              <a:rPr lang="tr-TR" b="1" dirty="0"/>
              <a:t>BAHAR BAŞOĞLU 1-D</a:t>
            </a:r>
          </a:p>
          <a:p>
            <a:r>
              <a:rPr lang="tr-TR" b="1" dirty="0"/>
              <a:t>ŞEHİT ÇAĞLAYAN IRMAK İLKOKULU KÜTAHYA</a:t>
            </a:r>
          </a:p>
        </p:txBody>
      </p:sp>
      <p:pic>
        <p:nvPicPr>
          <p:cNvPr id="1028" name="Picture 4" descr="Clipart üren horoz | Yeni Slay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563" y="1337878"/>
            <a:ext cx="5472545" cy="497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97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195453" y="3822314"/>
            <a:ext cx="3117273" cy="1507067"/>
          </a:xfrm>
        </p:spPr>
        <p:txBody>
          <a:bodyPr>
            <a:noAutofit/>
          </a:bodyPr>
          <a:lstStyle/>
          <a:p>
            <a:r>
              <a:rPr lang="tr-TR" sz="1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G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L</a:t>
            </a:r>
          </a:p>
        </p:txBody>
      </p:sp>
      <p:pic>
        <p:nvPicPr>
          <p:cNvPr id="9218" name="Picture 2" descr="çiçek gifleri hareketli uçuşan sarı papatyalar ,simli pırıltılı ışıltılı  kırmızı gül gif resimleri, | Goktepeliler.co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357" y="1003298"/>
            <a:ext cx="3448050" cy="499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765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069667" y="4515041"/>
            <a:ext cx="4261861" cy="1507067"/>
          </a:xfrm>
        </p:spPr>
        <p:txBody>
          <a:bodyPr>
            <a:noAutofit/>
          </a:bodyPr>
          <a:lstStyle/>
          <a:p>
            <a:r>
              <a:rPr lang="tr-TR" sz="7500" b="1" dirty="0">
                <a:solidFill>
                  <a:schemeClr val="bg1"/>
                </a:solidFill>
                <a:latin typeface="Comic Sans MS" panose="030F0702030302020204" pitchFamily="66" charset="0"/>
              </a:rPr>
              <a:t>GÖZL</a:t>
            </a:r>
            <a:r>
              <a:rPr lang="tr-TR" sz="7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>
                <a:solidFill>
                  <a:schemeClr val="bg1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10242" name="Picture 2" descr="Görüntüler ve Reçeteli Gözlük animasyonlu gif ~ Gifmania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101" y="863455"/>
            <a:ext cx="6411481" cy="316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426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37499" y="4889114"/>
            <a:ext cx="4054043" cy="1507067"/>
          </a:xfrm>
        </p:spPr>
        <p:txBody>
          <a:bodyPr>
            <a:normAutofit/>
          </a:bodyPr>
          <a:lstStyle/>
          <a:p>
            <a:r>
              <a:rPr lang="tr-TR" sz="7500" b="1" dirty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  <a:r>
              <a:rPr lang="tr-TR" sz="7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>
                <a:solidFill>
                  <a:schemeClr val="bg1"/>
                </a:solidFill>
                <a:latin typeface="Comic Sans MS" panose="030F0702030302020204" pitchFamily="66" charset="0"/>
              </a:rPr>
              <a:t>NEL</a:t>
            </a:r>
          </a:p>
        </p:txBody>
      </p:sp>
      <p:pic>
        <p:nvPicPr>
          <p:cNvPr id="11266" name="Picture 2" descr="Tunnel GIFs | Teno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2" y="1239548"/>
            <a:ext cx="6779618" cy="348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799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306290" y="4487332"/>
            <a:ext cx="3912321" cy="1507067"/>
          </a:xfrm>
        </p:spPr>
        <p:txBody>
          <a:bodyPr>
            <a:normAutofit/>
          </a:bodyPr>
          <a:lstStyle/>
          <a:p>
            <a:r>
              <a:rPr lang="tr-TR" sz="7500" b="1" dirty="0">
                <a:solidFill>
                  <a:schemeClr val="bg1"/>
                </a:solidFill>
                <a:latin typeface="Comic Sans MS" panose="030F0702030302020204" pitchFamily="66" charset="0"/>
              </a:rPr>
              <a:t>L</a:t>
            </a:r>
            <a:r>
              <a:rPr lang="tr-TR" sz="7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</a:t>
            </a:r>
          </a:p>
        </p:txBody>
      </p:sp>
      <p:pic>
        <p:nvPicPr>
          <p:cNvPr id="12290" name="Picture 2" descr="Bukle Bukle saçlar.. | Peinados con cabello suelto, Peinados poco cabello,  Peinado con birre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398" y="471055"/>
            <a:ext cx="3970614" cy="598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47783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314103" y="4008966"/>
            <a:ext cx="3582988" cy="1507067"/>
          </a:xfrm>
        </p:spPr>
        <p:txBody>
          <a:bodyPr>
            <a:normAutofit/>
          </a:bodyPr>
          <a:lstStyle/>
          <a:p>
            <a:r>
              <a:rPr lang="tr-TR" sz="7000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000" dirty="0">
                <a:solidFill>
                  <a:schemeClr val="bg1"/>
                </a:solidFill>
                <a:latin typeface="Comic Sans MS" panose="030F0702030302020204" pitchFamily="66" charset="0"/>
              </a:rPr>
              <a:t>NLEM</a:t>
            </a:r>
          </a:p>
        </p:txBody>
      </p:sp>
      <p:pic>
        <p:nvPicPr>
          <p:cNvPr id="13314" name="Picture 2" descr="Hareketli ünlem işareti | Yeni Slay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85" y="-914400"/>
            <a:ext cx="4206443" cy="787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798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ikdörtgen 15"/>
          <p:cNvSpPr/>
          <p:nvPr/>
        </p:nvSpPr>
        <p:spPr>
          <a:xfrm>
            <a:off x="9388110" y="2503056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8737478" y="2503056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8160587" y="2516911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5736000" y="2524133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085368" y="2527449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508477" y="2530765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1790716" y="2450954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218681" y="2450954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688862" y="2460192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0542" y="2438932"/>
            <a:ext cx="687388" cy="597286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chemeClr val="bg1"/>
                </a:solidFill>
                <a:latin typeface="Comic Sans MS" panose="030F0702030302020204" pitchFamily="66" charset="0"/>
              </a:rPr>
              <a:t>X</a:t>
            </a:r>
          </a:p>
        </p:txBody>
      </p:sp>
      <p:pic>
        <p:nvPicPr>
          <p:cNvPr id="4" name="Picture 2" descr="Pin on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54083">
            <a:off x="1189540" y="652200"/>
            <a:ext cx="1115262" cy="163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▷ Güneş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388" y="623453"/>
            <a:ext cx="1199045" cy="151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Download Logs Clip Art At Clker Com Vector - Wood Clipart - Full Size PNG  Image - PNGki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941" y="836843"/>
            <a:ext cx="2333387" cy="129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Unvan 1"/>
          <p:cNvSpPr txBox="1">
            <a:spLocks/>
          </p:cNvSpPr>
          <p:nvPr/>
        </p:nvSpPr>
        <p:spPr>
          <a:xfrm>
            <a:off x="1182420" y="2466641"/>
            <a:ext cx="687388" cy="59728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dirty="0">
                <a:solidFill>
                  <a:schemeClr val="bg1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18" name="Unvan 1"/>
          <p:cNvSpPr txBox="1">
            <a:spLocks/>
          </p:cNvSpPr>
          <p:nvPr/>
        </p:nvSpPr>
        <p:spPr>
          <a:xfrm>
            <a:off x="5048612" y="2524133"/>
            <a:ext cx="687388" cy="59728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>
                <a:solidFill>
                  <a:schemeClr val="bg1"/>
                </a:solidFill>
                <a:latin typeface="Comic Sans MS" panose="030F0702030302020204" pitchFamily="66" charset="0"/>
              </a:rPr>
              <a:t>X</a:t>
            </a:r>
            <a:endParaRPr lang="tr-TR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Unvan 1"/>
          <p:cNvSpPr txBox="1">
            <a:spLocks/>
          </p:cNvSpPr>
          <p:nvPr/>
        </p:nvSpPr>
        <p:spPr>
          <a:xfrm>
            <a:off x="8737478" y="2452787"/>
            <a:ext cx="687388" cy="59728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>
                <a:solidFill>
                  <a:schemeClr val="bg1"/>
                </a:solidFill>
                <a:latin typeface="Comic Sans MS" panose="030F0702030302020204" pitchFamily="66" charset="0"/>
              </a:rPr>
              <a:t>X</a:t>
            </a:r>
            <a:endParaRPr lang="tr-TR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3462" y="4793673"/>
            <a:ext cx="635475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Ü NESNELERİN NERESİNDEDİR?</a:t>
            </a:r>
          </a:p>
        </p:txBody>
      </p:sp>
    </p:spTree>
    <p:extLst>
      <p:ext uri="{BB962C8B-B14F-4D97-AF65-F5344CB8AC3E}">
        <p14:creationId xmlns:p14="http://schemas.microsoft.com/office/powerpoint/2010/main" val="97273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Ü-ü Harfini Öğreniyorum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97" r="43121"/>
          <a:stretch/>
        </p:blipFill>
        <p:spPr bwMode="auto">
          <a:xfrm>
            <a:off x="1305502" y="997527"/>
            <a:ext cx="6134388" cy="460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341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chemeClr val="bg1"/>
                </a:solidFill>
                <a:latin typeface="Comic Sans MS" panose="030F0702030302020204" pitchFamily="66" charset="0"/>
              </a:rPr>
              <a:t>ÜÜÜüüüüüüüüüüüüü</a:t>
            </a:r>
            <a:endParaRPr lang="tr-TR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41587" y="686063"/>
            <a:ext cx="4819650" cy="3614738"/>
          </a:xfrm>
        </p:spPr>
      </p:pic>
      <p:pic>
        <p:nvPicPr>
          <p:cNvPr id="15362" name="Picture 2" descr="https://www.google.com/logos/fnbx/animal_sounds/rooste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954" y="4487332"/>
            <a:ext cx="1964171" cy="196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40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3034145"/>
            <a:ext cx="4137170" cy="12669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Z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M</a:t>
            </a:r>
          </a:p>
        </p:txBody>
      </p:sp>
      <p:pic>
        <p:nvPicPr>
          <p:cNvPr id="2050" name="Picture 2" descr="Pin on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54083">
            <a:off x="5307753" y="189648"/>
            <a:ext cx="4821812" cy="70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130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188723" y="2533265"/>
            <a:ext cx="3389024" cy="1914044"/>
          </a:xfrm>
        </p:spPr>
        <p:txBody>
          <a:bodyPr>
            <a:noAutofit/>
          </a:bodyPr>
          <a:lstStyle/>
          <a:p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</a:p>
        </p:txBody>
      </p:sp>
      <p:pic>
        <p:nvPicPr>
          <p:cNvPr id="3074" name="Picture 2" descr="▷ Ütüleme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37" y="0"/>
            <a:ext cx="5492365" cy="549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58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826721" y="4515041"/>
            <a:ext cx="4885315" cy="1507067"/>
          </a:xfrm>
        </p:spPr>
        <p:txBody>
          <a:bodyPr>
            <a:noAutofit/>
          </a:bodyPr>
          <a:lstStyle/>
          <a:p>
            <a:r>
              <a:rPr lang="tr-TR" sz="10000" dirty="0">
                <a:solidFill>
                  <a:schemeClr val="bg1"/>
                </a:solidFill>
                <a:latin typeface="Comic Sans MS" panose="030F0702030302020204" pitchFamily="66" charset="0"/>
              </a:rPr>
              <a:t>D</a:t>
            </a:r>
            <a:r>
              <a:rPr lang="tr-TR" sz="10000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dirty="0">
                <a:solidFill>
                  <a:schemeClr val="bg1"/>
                </a:solidFill>
                <a:latin typeface="Comic Sans MS" panose="030F0702030302020204" pitchFamily="66" charset="0"/>
              </a:rPr>
              <a:t>D</a:t>
            </a:r>
            <a:r>
              <a:rPr lang="tr-TR" sz="10000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dirty="0">
                <a:solidFill>
                  <a:schemeClr val="bg1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4098" name="Picture 2" descr="Top Blow Whistle Stickers for Android &amp; iOS | Gfyca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3607">
            <a:off x="337868" y="899779"/>
            <a:ext cx="5468433" cy="546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224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81194" y="3198859"/>
            <a:ext cx="2308370" cy="1507067"/>
          </a:xfrm>
        </p:spPr>
        <p:txBody>
          <a:bodyPr>
            <a:noAutofit/>
          </a:bodyPr>
          <a:lstStyle/>
          <a:p>
            <a:r>
              <a:rPr lang="tr-TR" sz="10000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dirty="0">
                <a:solidFill>
                  <a:schemeClr val="bg1"/>
                </a:solidFill>
                <a:latin typeface="Comic Sans MS" panose="030F0702030302020204" pitchFamily="66" charset="0"/>
              </a:rPr>
              <a:t>Ç</a:t>
            </a:r>
          </a:p>
        </p:txBody>
      </p:sp>
      <p:pic>
        <p:nvPicPr>
          <p:cNvPr id="5122" name="Picture 2" descr="Hareketli Gifler | Yeni Slay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992" y="-275168"/>
            <a:ext cx="5372389" cy="776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581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064722" y="2796693"/>
            <a:ext cx="4511243" cy="1507067"/>
          </a:xfrm>
        </p:spPr>
        <p:txBody>
          <a:bodyPr>
            <a:noAutofit/>
          </a:bodyPr>
          <a:lstStyle/>
          <a:p>
            <a:r>
              <a:rPr lang="tr-TR" sz="7500" dirty="0">
                <a:solidFill>
                  <a:schemeClr val="bg1"/>
                </a:solidFill>
                <a:latin typeface="Comic Sans MS" panose="030F0702030302020204" pitchFamily="66" charset="0"/>
              </a:rPr>
              <a:t>D</a:t>
            </a:r>
            <a:r>
              <a:rPr lang="tr-TR" sz="7500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dirty="0">
                <a:solidFill>
                  <a:schemeClr val="bg1"/>
                </a:solidFill>
                <a:latin typeface="Comic Sans MS" panose="030F0702030302020204" pitchFamily="66" charset="0"/>
              </a:rPr>
              <a:t>RB</a:t>
            </a:r>
            <a:r>
              <a:rPr lang="tr-TR" sz="7500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dirty="0">
                <a:solidFill>
                  <a:schemeClr val="bg1"/>
                </a:solidFill>
                <a:latin typeface="Comic Sans MS" panose="030F0702030302020204" pitchFamily="66" charset="0"/>
              </a:rPr>
              <a:t>N</a:t>
            </a:r>
          </a:p>
        </p:txBody>
      </p:sp>
      <p:pic>
        <p:nvPicPr>
          <p:cNvPr id="6146" name="Picture 2" descr="Dürbünle bakan bayan gifi | Yeni Slay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648" y="865909"/>
            <a:ext cx="3297876" cy="536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084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597235" y="4404205"/>
            <a:ext cx="2984067" cy="1507067"/>
          </a:xfrm>
        </p:spPr>
        <p:txBody>
          <a:bodyPr>
            <a:noAutofit/>
          </a:bodyPr>
          <a:lstStyle/>
          <a:p>
            <a:r>
              <a:rPr lang="tr-TR" sz="1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S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</a:p>
        </p:txBody>
      </p:sp>
      <p:pic>
        <p:nvPicPr>
          <p:cNvPr id="7170" name="Picture 2" descr="Pin by daria k. on Cibo | Food drink photography, Food, Workout food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57" y="102408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378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710689" y="4709004"/>
            <a:ext cx="4996152" cy="1507067"/>
          </a:xfrm>
        </p:spPr>
        <p:txBody>
          <a:bodyPr>
            <a:normAutofit/>
          </a:bodyPr>
          <a:lstStyle/>
          <a:p>
            <a:r>
              <a:rPr lang="tr-TR" sz="7500" b="1" dirty="0">
                <a:solidFill>
                  <a:schemeClr val="bg1"/>
                </a:solidFill>
                <a:latin typeface="Comic Sans MS" panose="030F0702030302020204" pitchFamily="66" charset="0"/>
              </a:rPr>
              <a:t>B</a:t>
            </a:r>
            <a:r>
              <a:rPr lang="tr-TR" sz="7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>
                <a:solidFill>
                  <a:schemeClr val="bg1"/>
                </a:solidFill>
                <a:latin typeface="Comic Sans MS" panose="030F0702030302020204" pitchFamily="66" charset="0"/>
              </a:rPr>
              <a:t>Y</a:t>
            </a:r>
            <a:r>
              <a:rPr lang="tr-TR" sz="7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>
                <a:solidFill>
                  <a:schemeClr val="bg1"/>
                </a:solidFill>
                <a:latin typeface="Comic Sans MS" panose="030F0702030302020204" pitchFamily="66" charset="0"/>
              </a:rPr>
              <a:t>TEÇ</a:t>
            </a:r>
          </a:p>
        </p:txBody>
      </p:sp>
      <p:pic>
        <p:nvPicPr>
          <p:cNvPr id="8194" name="Picture 2" descr="buyutec | Canavar Fikir Reklam Ajansı Ankara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31" y="658090"/>
            <a:ext cx="4481946" cy="532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922657"/>
      </p:ext>
    </p:extLst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Dilim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82</TotalTime>
  <Words>39</Words>
  <Application>Microsoft Office PowerPoint</Application>
  <PresentationFormat>Geniş ekran</PresentationFormat>
  <Paragraphs>30</Paragraphs>
  <Slides>16</Slides>
  <Notes>4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Dilim</vt:lpstr>
      <vt:lpstr>üüüüüüüü</vt:lpstr>
      <vt:lpstr>ÜÜÜüüüüüüüüüüüüü</vt:lpstr>
      <vt:lpstr>PowerPoint Sunusu</vt:lpstr>
      <vt:lpstr>ÜTÜ</vt:lpstr>
      <vt:lpstr>DÜDÜK</vt:lpstr>
      <vt:lpstr>ÜÇ</vt:lpstr>
      <vt:lpstr>DÜRBÜN</vt:lpstr>
      <vt:lpstr>SÜT</vt:lpstr>
      <vt:lpstr>BÜYÜTEÇ</vt:lpstr>
      <vt:lpstr>GÜL</vt:lpstr>
      <vt:lpstr>GÖZLÜK</vt:lpstr>
      <vt:lpstr>TÜNEL</vt:lpstr>
      <vt:lpstr>LÜLE</vt:lpstr>
      <vt:lpstr>ÜNLEM</vt:lpstr>
      <vt:lpstr>X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üüüüüüüü</dc:title>
  <dc:creator>User</dc:creator>
  <cp:lastModifiedBy>Hasan Ayık</cp:lastModifiedBy>
  <cp:revision>12</cp:revision>
  <dcterms:created xsi:type="dcterms:W3CDTF">2020-12-07T18:59:52Z</dcterms:created>
  <dcterms:modified xsi:type="dcterms:W3CDTF">2020-12-08T06:41:11Z</dcterms:modified>
</cp:coreProperties>
</file>