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57" d="100"/>
          <a:sy n="57" d="100"/>
        </p:scale>
        <p:origin x="-70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Ritmik Saymalar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Birer ritmik sayma</a:t>
            </a:r>
          </a:p>
          <a:p>
            <a:r>
              <a:rPr lang="tr-TR" dirty="0">
                <a:latin typeface="Kayra Aydin" pitchFamily="34" charset="0"/>
              </a:rPr>
              <a:t>0-1-2-3-4-5-6-7-8-9-10-11-12-13-14-15-16-17-18-19-20</a:t>
            </a:r>
            <a:endParaRPr lang="tr-TR" dirty="0">
              <a:solidFill>
                <a:srgbClr val="FF0000"/>
              </a:solidFill>
              <a:latin typeface="Kayra Aydin" pitchFamily="34" charset="0"/>
            </a:endParaRPr>
          </a:p>
          <a:p>
            <a:pPr>
              <a:buNone/>
            </a:pPr>
            <a:endParaRPr lang="tr-TR" dirty="0">
              <a:solidFill>
                <a:srgbClr val="FF0000"/>
              </a:solidFill>
              <a:latin typeface="Kayra Aydin" pitchFamily="34" charset="0"/>
            </a:endParaRPr>
          </a:p>
          <a:p>
            <a:pPr>
              <a:buNone/>
            </a:pPr>
            <a:endParaRPr lang="tr-TR" dirty="0">
              <a:solidFill>
                <a:srgbClr val="FF0000"/>
              </a:solidFill>
              <a:latin typeface="Kayra Aydin" pitchFamily="34" charset="0"/>
            </a:endParaRP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Onar ritmik sayma</a:t>
            </a:r>
          </a:p>
          <a:p>
            <a:r>
              <a:rPr lang="tr-TR" dirty="0">
                <a:latin typeface="Kayra Aydin" pitchFamily="34" charset="0"/>
              </a:rPr>
              <a:t>10-20-30-40-50-60-70-80-90-100</a:t>
            </a:r>
          </a:p>
          <a:p>
            <a:pPr>
              <a:buNone/>
            </a:pPr>
            <a:r>
              <a:rPr lang="tr-TR" dirty="0"/>
              <a:t>   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Kayra Aydin" pitchFamily="34" charset="0"/>
              </a:rPr>
              <a:t>46 dan geriye doğru 10’ar 10’ar sayalım.</a:t>
            </a:r>
          </a:p>
          <a:p>
            <a:pPr>
              <a:buNone/>
            </a:pPr>
            <a:endParaRPr lang="tr-TR" dirty="0">
              <a:latin typeface="Kayra Aydin" pitchFamily="34" charset="0"/>
            </a:endParaRPr>
          </a:p>
          <a:p>
            <a:pPr>
              <a:buNone/>
            </a:pPr>
            <a:r>
              <a:rPr lang="tr-TR" dirty="0">
                <a:latin typeface="Kayra Aydin" pitchFamily="34" charset="0"/>
              </a:rPr>
              <a:t>46-36-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Kayra Aydin" pitchFamily="34" charset="0"/>
              </a:rPr>
              <a:t>1’den başlayıp 2’şer ritmik sayalım.</a:t>
            </a:r>
          </a:p>
          <a:p>
            <a:pPr>
              <a:buNone/>
            </a:pPr>
            <a:endParaRPr lang="tr-TR" dirty="0">
              <a:latin typeface="Kayra Aydin" pitchFamily="34" charset="0"/>
            </a:endParaRPr>
          </a:p>
          <a:p>
            <a:pPr>
              <a:buNone/>
            </a:pPr>
            <a:r>
              <a:rPr lang="tr-TR" dirty="0">
                <a:latin typeface="Kayra Aydin" pitchFamily="34" charset="0"/>
              </a:rPr>
              <a:t>1-3-5-   -    -    -    -    -    -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Beşer ritmik sayma</a:t>
            </a:r>
          </a:p>
          <a:p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5</a:t>
            </a:r>
            <a:r>
              <a:rPr lang="tr-TR" dirty="0">
                <a:latin typeface="Kayra Aydin" pitchFamily="34" charset="0"/>
              </a:rPr>
              <a:t>-10-1</a:t>
            </a: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5</a:t>
            </a:r>
            <a:r>
              <a:rPr lang="tr-TR" dirty="0">
                <a:latin typeface="Kayra Aydin" pitchFamily="34" charset="0"/>
              </a:rPr>
              <a:t>-20-2</a:t>
            </a: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5</a:t>
            </a:r>
            <a:r>
              <a:rPr lang="tr-TR" dirty="0">
                <a:latin typeface="Kayra Aydin" pitchFamily="34" charset="0"/>
              </a:rPr>
              <a:t>-30-3</a:t>
            </a: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5</a:t>
            </a:r>
            <a:r>
              <a:rPr lang="tr-TR" dirty="0">
                <a:latin typeface="Kayra Aydin" pitchFamily="34" charset="0"/>
              </a:rPr>
              <a:t>-40-4</a:t>
            </a: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5</a:t>
            </a:r>
            <a:r>
              <a:rPr lang="tr-TR" dirty="0">
                <a:latin typeface="Kayra Aydin" pitchFamily="34" charset="0"/>
              </a:rPr>
              <a:t>-50</a:t>
            </a:r>
          </a:p>
          <a:p>
            <a:pPr>
              <a:buNone/>
            </a:pPr>
            <a:endParaRPr lang="tr-TR" dirty="0">
              <a:latin typeface="Kayra Aydin" pitchFamily="34" charset="0"/>
            </a:endParaRP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  <a:latin typeface="Kayra Aydin" pitchFamily="34" charset="0"/>
              </a:rPr>
              <a:t>İkişer ritmik sayma</a:t>
            </a:r>
          </a:p>
          <a:p>
            <a:r>
              <a:rPr lang="tr-TR" dirty="0">
                <a:latin typeface="Kayra Aydin" pitchFamily="34" charset="0"/>
              </a:rPr>
              <a:t>2-4-6-8-10-12-14-16-18-20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 RİTMİK SAYMA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İLERİ Mİ? </a:t>
            </a:r>
            <a:r>
              <a:rPr lang="tr-TR" dirty="0">
                <a:solidFill>
                  <a:schemeClr val="accent1"/>
                </a:solidFill>
              </a:rPr>
              <a:t>GERİ Mİ?</a:t>
            </a:r>
          </a:p>
        </p:txBody>
      </p:sp>
      <p:pic>
        <p:nvPicPr>
          <p:cNvPr id="5" name="4 Resim" descr="yilbasi-disney-karakteri-hareketli-resim-00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714884"/>
            <a:ext cx="1752600" cy="15906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  <a:p>
            <a:pPr>
              <a:buNone/>
            </a:pPr>
            <a:r>
              <a:rPr lang="tr-TR" dirty="0"/>
              <a:t>                  GERİ                          İLERİ</a:t>
            </a:r>
          </a:p>
        </p:txBody>
      </p:sp>
      <p:sp>
        <p:nvSpPr>
          <p:cNvPr id="4" name="3 Sol Ok"/>
          <p:cNvSpPr/>
          <p:nvPr/>
        </p:nvSpPr>
        <p:spPr>
          <a:xfrm>
            <a:off x="1428728" y="2928934"/>
            <a:ext cx="2286016" cy="10001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5286380" y="3000372"/>
            <a:ext cx="200026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146" name="Picture 2" descr="Atlı karıncaya binen kız çocuk gifi | Yeni Slay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524250"/>
            <a:ext cx="2428875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Kayra Aydin" pitchFamily="34" charset="0"/>
              </a:rPr>
              <a:t>4-5-6-7       ileriye doğru sayıyor.</a:t>
            </a:r>
          </a:p>
          <a:p>
            <a:r>
              <a:rPr lang="tr-TR" dirty="0">
                <a:latin typeface="Kayra Aydin" pitchFamily="34" charset="0"/>
              </a:rPr>
              <a:t>8-9-10-11      ……………………………..</a:t>
            </a:r>
          </a:p>
          <a:p>
            <a:r>
              <a:rPr lang="tr-TR" dirty="0">
                <a:latin typeface="Kayra Aydin" pitchFamily="34" charset="0"/>
              </a:rPr>
              <a:t>4-3-2-1        geriye doğru sayıyor.</a:t>
            </a:r>
          </a:p>
          <a:p>
            <a:r>
              <a:rPr lang="tr-TR" dirty="0">
                <a:latin typeface="Kayra Aydin" pitchFamily="34" charset="0"/>
              </a:rPr>
              <a:t>10-9-8-7      ……………………………… </a:t>
            </a:r>
          </a:p>
          <a:p>
            <a:pPr>
              <a:buNone/>
            </a:pPr>
            <a:endParaRPr lang="tr-TR" dirty="0">
              <a:latin typeface="Kayra Aydin" pitchFamily="34" charset="0"/>
            </a:endParaRPr>
          </a:p>
        </p:txBody>
      </p:sp>
      <p:pic>
        <p:nvPicPr>
          <p:cNvPr id="5122" name="Picture 2" descr="Hareketli Gifler | Yeni Slay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3314700"/>
            <a:ext cx="2609850" cy="3543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Kayra Aydin" pitchFamily="34" charset="0"/>
              </a:rPr>
              <a:t>5-10-15-20      ileriye doğru sayıyor.</a:t>
            </a:r>
          </a:p>
          <a:p>
            <a:r>
              <a:rPr lang="tr-TR" dirty="0">
                <a:latin typeface="Kayra Aydin" pitchFamily="34" charset="0"/>
              </a:rPr>
              <a:t>35-30-25       …………………………</a:t>
            </a:r>
          </a:p>
          <a:p>
            <a:r>
              <a:rPr lang="tr-TR" dirty="0">
                <a:latin typeface="Kayra Aydin" pitchFamily="34" charset="0"/>
              </a:rPr>
              <a:t>10-15-20-25    ………………………….</a:t>
            </a:r>
          </a:p>
        </p:txBody>
      </p:sp>
      <p:pic>
        <p:nvPicPr>
          <p:cNvPr id="4098" name="Picture 2" descr="Tweety Pie GIFs - Get the best GIF on GIPH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371849"/>
            <a:ext cx="4762500" cy="3486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Kayra Aydin" pitchFamily="34" charset="0"/>
              </a:rPr>
              <a:t>50-40-30-20    geriye doğru sayıyor.</a:t>
            </a:r>
          </a:p>
          <a:p>
            <a:r>
              <a:rPr lang="tr-TR" dirty="0">
                <a:latin typeface="Kayra Aydin" pitchFamily="34" charset="0"/>
              </a:rPr>
              <a:t>10-20-30-40      …………………………….  </a:t>
            </a:r>
          </a:p>
          <a:p>
            <a:r>
              <a:rPr lang="tr-TR" dirty="0">
                <a:latin typeface="Kayra Aydin" pitchFamily="34" charset="0"/>
              </a:rPr>
              <a:t>60-70-80-90     …………………………</a:t>
            </a:r>
          </a:p>
          <a:p>
            <a:pPr>
              <a:buNone/>
            </a:pPr>
            <a:r>
              <a:rPr lang="tr-TR" dirty="0"/>
              <a:t>    </a:t>
            </a:r>
          </a:p>
        </p:txBody>
      </p:sp>
      <p:pic>
        <p:nvPicPr>
          <p:cNvPr id="3074" name="Picture 2" descr="Dublajı Sevdiren İsimler! Kusursuz Bir Uyum Yakalayarak Türkçe  Seslendirmenin Cuk Oturduğu 26 Karakter - onedio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482842"/>
            <a:ext cx="2262170" cy="3375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Kayra Aydin" pitchFamily="34" charset="0"/>
              </a:rPr>
              <a:t>2-4-6-8          ileriye doğru sayıyor.</a:t>
            </a:r>
          </a:p>
          <a:p>
            <a:r>
              <a:rPr lang="tr-TR" dirty="0">
                <a:latin typeface="Kayra Aydin" pitchFamily="34" charset="0"/>
              </a:rPr>
              <a:t>12-14-16-18       …………………………….</a:t>
            </a:r>
          </a:p>
          <a:p>
            <a:r>
              <a:rPr lang="tr-TR" dirty="0">
                <a:latin typeface="Kayra Aydin" pitchFamily="34" charset="0"/>
              </a:rPr>
              <a:t>20-18-16-14      …………………………… </a:t>
            </a:r>
          </a:p>
          <a:p>
            <a:pPr>
              <a:buNone/>
            </a:pPr>
            <a:endParaRPr lang="tr-TR" dirty="0">
              <a:latin typeface="Kayra Aydin" pitchFamily="34" charset="0"/>
            </a:endParaRPr>
          </a:p>
        </p:txBody>
      </p:sp>
      <p:pic>
        <p:nvPicPr>
          <p:cNvPr id="2050" name="Picture 2" descr="Park Etme Teknikleri - Aracımı Nasıl Park Ederim? - ikinciyeni.com Blo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6838" y="3429000"/>
            <a:ext cx="404716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Kayra Aydin" pitchFamily="34" charset="0"/>
              </a:rPr>
              <a:t> 2 den başlayıp 10 ‘ar 10 ‘ar sayalım.</a:t>
            </a:r>
          </a:p>
          <a:p>
            <a:pPr>
              <a:buNone/>
            </a:pPr>
            <a:r>
              <a:rPr lang="tr-TR" dirty="0">
                <a:latin typeface="Kayra Aydin" pitchFamily="34" charset="0"/>
              </a:rPr>
              <a:t>2-12-22-    -   -    -     -     -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114</Words>
  <Application>Microsoft Office PowerPoint</Application>
  <PresentationFormat>Ekran Gösterisi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Ritmik Saymalar</vt:lpstr>
      <vt:lpstr>PowerPoint Sunusu</vt:lpstr>
      <vt:lpstr> RİTMİK SAYMA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BİRER RİTMİK SAYMA</dc:title>
  <dc:creator>Admin</dc:creator>
  <cp:lastModifiedBy>Hasan Ayık</cp:lastModifiedBy>
  <cp:revision>6</cp:revision>
  <dcterms:created xsi:type="dcterms:W3CDTF">2020-11-29T19:11:02Z</dcterms:created>
  <dcterms:modified xsi:type="dcterms:W3CDTF">2020-12-02T19:36:38Z</dcterms:modified>
</cp:coreProperties>
</file>