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  <p:sldId id="264" r:id="rId4"/>
    <p:sldId id="265" r:id="rId5"/>
    <p:sldId id="266" r:id="rId6"/>
    <p:sldId id="268" r:id="rId7"/>
    <p:sldId id="267" r:id="rId8"/>
    <p:sldId id="269" r:id="rId9"/>
    <p:sldId id="256" r:id="rId10"/>
    <p:sldId id="257" r:id="rId11"/>
    <p:sldId id="261" r:id="rId12"/>
    <p:sldId id="262" r:id="rId13"/>
    <p:sldId id="263" r:id="rId14"/>
    <p:sldId id="270" r:id="rId15"/>
    <p:sldId id="271" r:id="rId16"/>
    <p:sldId id="272" r:id="rId17"/>
    <p:sldId id="273" r:id="rId18"/>
    <p:sldId id="258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8" d="100"/>
          <a:sy n="58" d="100"/>
        </p:scale>
        <p:origin x="-80" y="-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presProps" Target="pres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1.pn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image" Target="../media/image34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image" Target="../media/image36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image" Target="../media/image39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 /><Relationship Id="rId2" Type="http://schemas.openxmlformats.org/officeDocument/2006/relationships/image" Target="../media/image41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 /><Relationship Id="rId2" Type="http://schemas.openxmlformats.org/officeDocument/2006/relationships/image" Target="../media/image43.pn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 /><Relationship Id="rId2" Type="http://schemas.openxmlformats.org/officeDocument/2006/relationships/image" Target="../media/image45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47.png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7" Type="http://schemas.openxmlformats.org/officeDocument/2006/relationships/image" Target="../media/image9.pn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8.png" /><Relationship Id="rId5" Type="http://schemas.openxmlformats.org/officeDocument/2006/relationships/image" Target="../media/image7.png" /><Relationship Id="rId4" Type="http://schemas.openxmlformats.org/officeDocument/2006/relationships/image" Target="../media/image6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4.png" /><Relationship Id="rId5" Type="http://schemas.openxmlformats.org/officeDocument/2006/relationships/image" Target="../media/image13.png" /><Relationship Id="rId4" Type="http://schemas.openxmlformats.org/officeDocument/2006/relationships/image" Target="../media/image12.jpe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 /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18.png" /><Relationship Id="rId4" Type="http://schemas.openxmlformats.org/officeDocument/2006/relationships/image" Target="../media/image17.png" 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 /><Relationship Id="rId3" Type="http://schemas.openxmlformats.org/officeDocument/2006/relationships/image" Target="../media/image20.png" /><Relationship Id="rId7" Type="http://schemas.openxmlformats.org/officeDocument/2006/relationships/image" Target="../media/image24.png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23.png" /><Relationship Id="rId5" Type="http://schemas.openxmlformats.org/officeDocument/2006/relationships/image" Target="../media/image22.png" /><Relationship Id="rId4" Type="http://schemas.openxmlformats.org/officeDocument/2006/relationships/image" Target="../media/image21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 /><Relationship Id="rId2" Type="http://schemas.openxmlformats.org/officeDocument/2006/relationships/image" Target="../media/image26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29.png" /><Relationship Id="rId4" Type="http://schemas.openxmlformats.org/officeDocument/2006/relationships/image" Target="../media/image28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 /><Relationship Id="rId2" Type="http://schemas.openxmlformats.org/officeDocument/2006/relationships/image" Target="../media/image30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820" y="1399821"/>
            <a:ext cx="9940702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9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914" y="384350"/>
            <a:ext cx="6638925" cy="8286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668" y="1459970"/>
            <a:ext cx="9979376" cy="52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0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19" y="224014"/>
            <a:ext cx="10687050" cy="19621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378" y="2186163"/>
            <a:ext cx="9296400" cy="432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6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4" y="334963"/>
            <a:ext cx="6454775" cy="621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4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77" y="360892"/>
            <a:ext cx="10210800" cy="17335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207" y="2094442"/>
            <a:ext cx="5518327" cy="457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873" y="2330626"/>
            <a:ext cx="10933994" cy="425079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143" y="239387"/>
            <a:ext cx="2758679" cy="22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8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55" y="235832"/>
            <a:ext cx="10210800" cy="14192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262" y="1944777"/>
            <a:ext cx="10931075" cy="42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5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19" y="307270"/>
            <a:ext cx="10306050" cy="12763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42" y="1443743"/>
            <a:ext cx="5697891" cy="488932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548" y="1072445"/>
            <a:ext cx="5770564" cy="542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4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31" y="960436"/>
            <a:ext cx="10458450" cy="355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11" y="442912"/>
            <a:ext cx="11221156" cy="626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5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8000" y="29673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Muammer TURAN</a:t>
            </a:r>
          </a:p>
          <a:p>
            <a:pPr algn="ctr"/>
            <a:r>
              <a:rPr lang="tr-TR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Mehmet Akif İnan İlkokulu</a:t>
            </a:r>
          </a:p>
          <a:p>
            <a:pPr algn="ctr"/>
            <a:r>
              <a:rPr lang="tr-TR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Ordu</a:t>
            </a:r>
          </a:p>
        </p:txBody>
      </p:sp>
    </p:spTree>
    <p:extLst>
      <p:ext uri="{BB962C8B-B14F-4D97-AF65-F5344CB8AC3E}">
        <p14:creationId xmlns:p14="http://schemas.microsoft.com/office/powerpoint/2010/main" val="53287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46" y="589780"/>
            <a:ext cx="11159066" cy="112013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54" y="2486025"/>
            <a:ext cx="5534025" cy="6667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097" y="3928886"/>
            <a:ext cx="3276600" cy="6191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279" y="5469639"/>
            <a:ext cx="3914775" cy="6858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6054" y="5469639"/>
            <a:ext cx="6448425" cy="6572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0314" y="1919605"/>
            <a:ext cx="5108772" cy="322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2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17" y="791764"/>
            <a:ext cx="6210300" cy="5810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2" y="1866633"/>
            <a:ext cx="10106025" cy="1640771"/>
          </a:xfrm>
          <a:prstGeom prst="rect">
            <a:avLst/>
          </a:prstGeom>
        </p:spPr>
      </p:pic>
      <p:pic>
        <p:nvPicPr>
          <p:cNvPr id="1026" name="Picture 2" descr="ders çalışan çocu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927" y="374296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5401" y="3885843"/>
            <a:ext cx="2466975" cy="18573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1326" y="3600093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901" y="698852"/>
            <a:ext cx="9544513" cy="84772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686" y="1546578"/>
            <a:ext cx="2076450" cy="22002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0011" y="3554590"/>
            <a:ext cx="10467975" cy="16002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9432" y="4763696"/>
            <a:ext cx="2100550" cy="198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9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03" y="351542"/>
            <a:ext cx="4933950" cy="4010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237" y="374469"/>
            <a:ext cx="4886325" cy="5905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0297" y="1244066"/>
            <a:ext cx="2085975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7570" y="2089854"/>
            <a:ext cx="2733675" cy="5334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2456" y="2622370"/>
            <a:ext cx="5334000" cy="4857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4431" y="4058704"/>
            <a:ext cx="4772025" cy="6000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8845" y="4765496"/>
            <a:ext cx="107156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2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8541" y="843891"/>
            <a:ext cx="1393464" cy="178356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24" y="703830"/>
            <a:ext cx="10477500" cy="205094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11" y="3124682"/>
            <a:ext cx="24003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8194" y="3360033"/>
            <a:ext cx="5375597" cy="197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2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93" y="602124"/>
            <a:ext cx="10658475" cy="244201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701" y="3283953"/>
            <a:ext cx="4485433" cy="308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4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93" y="1717850"/>
            <a:ext cx="10629900" cy="282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2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097" y="136349"/>
            <a:ext cx="10658475" cy="592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2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çak İzi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111</TotalTime>
  <Words>8</Words>
  <Application>Microsoft Office PowerPoint</Application>
  <PresentationFormat>Geniş ekran</PresentationFormat>
  <Paragraphs>4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Uçak İzi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User</dc:creator>
  <cp:lastModifiedBy>Hasan Ayık</cp:lastModifiedBy>
  <cp:revision>11</cp:revision>
  <dcterms:created xsi:type="dcterms:W3CDTF">2020-12-13T11:16:17Z</dcterms:created>
  <dcterms:modified xsi:type="dcterms:W3CDTF">2020-12-19T16:31:43Z</dcterms:modified>
</cp:coreProperties>
</file>