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91" d="100"/>
          <a:sy n="91" d="100"/>
        </p:scale>
        <p:origin x="-126" y="-1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 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12/1/2020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/>
              <a:t>Resim eklemek için simgeye tıklayın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12/1/2020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12/1/2020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11" Type="http://schemas.openxmlformats.org/officeDocument/2006/relationships/image" Target="../media/image11.pn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="" xmlns:a16="http://schemas.microsoft.com/office/drawing/2014/main" id="{961F4083-41CF-42E3-BBBF-39A13D3541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1061" y="212036"/>
            <a:ext cx="11184835" cy="3131694"/>
          </a:xfrm>
        </p:spPr>
        <p:txBody>
          <a:bodyPr>
            <a:normAutofit fontScale="90000"/>
          </a:bodyPr>
          <a:lstStyle/>
          <a:p>
            <a:pPr algn="ctr"/>
            <a:r>
              <a:rPr lang="tr-TR" sz="12800" dirty="0">
                <a:latin typeface="TTKB Dik Temel Abece" pitchFamily="2" charset="-94"/>
              </a:rPr>
              <a:t/>
            </a:r>
            <a:br>
              <a:rPr lang="tr-TR" sz="12800" dirty="0">
                <a:latin typeface="TTKB Dik Temel Abece" pitchFamily="2" charset="-94"/>
              </a:rPr>
            </a:br>
            <a:r>
              <a:rPr lang="tr-TR" sz="12800" dirty="0">
                <a:latin typeface="TTKB Dik Temel Abece" pitchFamily="2" charset="-94"/>
              </a:rPr>
              <a:t/>
            </a:r>
            <a:br>
              <a:rPr lang="tr-TR" sz="12800" dirty="0">
                <a:latin typeface="TTKB Dik Temel Abece" pitchFamily="2" charset="-94"/>
              </a:rPr>
            </a:br>
            <a:r>
              <a:rPr lang="tr-TR" sz="10700" dirty="0">
                <a:latin typeface="TTKB Dik Temel Abece" pitchFamily="2" charset="-94"/>
              </a:rPr>
              <a:t>O sesi </a:t>
            </a:r>
            <a:r>
              <a:rPr lang="tr-TR" sz="10700" dirty="0" err="1">
                <a:latin typeface="TTKB Dik Temel Abece" pitchFamily="2" charset="-94"/>
              </a:rPr>
              <a:t>OKUmaları</a:t>
            </a:r>
            <a:r>
              <a:rPr lang="tr-TR" dirty="0">
                <a:latin typeface="TTKB Dik Temel Abece" pitchFamily="2" charset="-94"/>
              </a:rPr>
              <a:t/>
            </a:r>
            <a:br>
              <a:rPr lang="tr-TR" dirty="0">
                <a:latin typeface="TTKB Dik Temel Abece" pitchFamily="2" charset="-94"/>
              </a:rPr>
            </a:br>
            <a:r>
              <a:rPr lang="tr-TR" dirty="0">
                <a:latin typeface="TTKB Dik Temel Abece" pitchFamily="2" charset="-94"/>
              </a:rPr>
              <a:t/>
            </a:r>
            <a:br>
              <a:rPr lang="tr-TR" dirty="0">
                <a:latin typeface="TTKB Dik Temel Abece" pitchFamily="2" charset="-94"/>
              </a:rPr>
            </a:br>
            <a:endParaRPr lang="tr-TR" dirty="0">
              <a:latin typeface="TTKB Dik Temel Abece" pitchFamily="2" charset="-94"/>
            </a:endParaRPr>
          </a:p>
        </p:txBody>
      </p:sp>
      <p:sp>
        <p:nvSpPr>
          <p:cNvPr id="3" name="Alt Başlık 2">
            <a:extLst>
              <a:ext uri="{FF2B5EF4-FFF2-40B4-BE49-F238E27FC236}">
                <a16:creationId xmlns="" xmlns:a16="http://schemas.microsoft.com/office/drawing/2014/main" id="{41AC4BC6-CEE6-4419-8E89-C7FF195E2D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5287" y="3531204"/>
            <a:ext cx="10829565" cy="977621"/>
          </a:xfrm>
        </p:spPr>
        <p:txBody>
          <a:bodyPr>
            <a:normAutofit fontScale="92500"/>
          </a:bodyPr>
          <a:lstStyle/>
          <a:p>
            <a:pPr algn="ctr"/>
            <a:r>
              <a:rPr lang="tr-TR" sz="4000" cap="none" dirty="0"/>
              <a:t>O</a:t>
            </a:r>
            <a:r>
              <a:rPr lang="tr-TR" sz="4000" dirty="0"/>
              <a:t>      </a:t>
            </a:r>
            <a:r>
              <a:rPr lang="tr-TR" sz="4000" dirty="0" err="1"/>
              <a:t>o</a:t>
            </a:r>
            <a:r>
              <a:rPr lang="tr-TR" sz="4000" dirty="0"/>
              <a:t>      </a:t>
            </a:r>
            <a:r>
              <a:rPr lang="tr-TR" sz="4000" dirty="0" err="1"/>
              <a:t>o</a:t>
            </a:r>
            <a:r>
              <a:rPr lang="tr-TR" sz="4000" dirty="0"/>
              <a:t>      </a:t>
            </a:r>
            <a:r>
              <a:rPr lang="tr-TR" sz="4000" dirty="0" err="1"/>
              <a:t>o</a:t>
            </a:r>
            <a:r>
              <a:rPr lang="tr-TR" sz="4000" dirty="0"/>
              <a:t>       </a:t>
            </a:r>
            <a:r>
              <a:rPr lang="tr-TR" sz="4000" dirty="0" err="1"/>
              <a:t>o</a:t>
            </a:r>
            <a:r>
              <a:rPr lang="tr-TR" sz="4000" dirty="0"/>
              <a:t>       </a:t>
            </a:r>
            <a:r>
              <a:rPr lang="tr-TR" sz="4000" dirty="0" err="1"/>
              <a:t>o</a:t>
            </a:r>
            <a:r>
              <a:rPr lang="tr-TR" sz="4000" dirty="0"/>
              <a:t>      </a:t>
            </a:r>
            <a:r>
              <a:rPr lang="tr-TR" sz="4000" dirty="0" err="1"/>
              <a:t>o</a:t>
            </a:r>
            <a:r>
              <a:rPr lang="tr-TR" sz="4000" dirty="0"/>
              <a:t>       </a:t>
            </a:r>
            <a:r>
              <a:rPr lang="tr-TR" sz="4000" dirty="0" err="1"/>
              <a:t>o</a:t>
            </a:r>
            <a:r>
              <a:rPr lang="tr-TR" sz="4000" dirty="0"/>
              <a:t>        </a:t>
            </a:r>
            <a:r>
              <a:rPr lang="tr-TR" sz="4000" dirty="0" err="1"/>
              <a:t>o</a:t>
            </a:r>
            <a:endParaRPr lang="tr-TR" sz="4000" dirty="0"/>
          </a:p>
        </p:txBody>
      </p:sp>
      <p:pic>
        <p:nvPicPr>
          <p:cNvPr id="4" name="Resim 3">
            <a:extLst>
              <a:ext uri="{FF2B5EF4-FFF2-40B4-BE49-F238E27FC236}">
                <a16:creationId xmlns="" xmlns:a16="http://schemas.microsoft.com/office/drawing/2014/main" id="{B214803F-537D-43CC-8349-6ADDD7B72415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061" y="1954194"/>
            <a:ext cx="1638107" cy="112525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Resim 4">
            <a:extLst>
              <a:ext uri="{FF2B5EF4-FFF2-40B4-BE49-F238E27FC236}">
                <a16:creationId xmlns="" xmlns:a16="http://schemas.microsoft.com/office/drawing/2014/main" id="{83535BA5-A5A0-461D-A4A8-23DEDDFF73C5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8490" y="1954193"/>
            <a:ext cx="1754187" cy="111710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Resim 5">
            <a:extLst>
              <a:ext uri="{FF2B5EF4-FFF2-40B4-BE49-F238E27FC236}">
                <a16:creationId xmlns="" xmlns:a16="http://schemas.microsoft.com/office/drawing/2014/main" id="{7D6B9795-4CBB-41CA-8A94-BB5BFB00F45E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1559" y="1933940"/>
            <a:ext cx="1652345" cy="1157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Resim 6">
            <a:extLst>
              <a:ext uri="{FF2B5EF4-FFF2-40B4-BE49-F238E27FC236}">
                <a16:creationId xmlns="" xmlns:a16="http://schemas.microsoft.com/office/drawing/2014/main" id="{FDB2AEC3-A80D-4383-B991-9B3B2197A56C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8136" y="1915518"/>
            <a:ext cx="1754188" cy="1219439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Resim 7">
            <a:extLst>
              <a:ext uri="{FF2B5EF4-FFF2-40B4-BE49-F238E27FC236}">
                <a16:creationId xmlns="" xmlns:a16="http://schemas.microsoft.com/office/drawing/2014/main" id="{C33F4EE1-14F1-4547-A7F4-CA0BFEEB8778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1165" y="1967673"/>
            <a:ext cx="1652345" cy="1219439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Resim 8" descr="25 WAYS TO LOSE A KILO | Bullfrag">
            <a:extLst>
              <a:ext uri="{FF2B5EF4-FFF2-40B4-BE49-F238E27FC236}">
                <a16:creationId xmlns="" xmlns:a16="http://schemas.microsoft.com/office/drawing/2014/main" id="{7B08D723-C4F7-49D6-94A6-DA33649C92F0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048" y="4508825"/>
            <a:ext cx="1711256" cy="135556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Resim 9">
            <a:extLst>
              <a:ext uri="{FF2B5EF4-FFF2-40B4-BE49-F238E27FC236}">
                <a16:creationId xmlns="" xmlns:a16="http://schemas.microsoft.com/office/drawing/2014/main" id="{12B7ECD4-B0B4-42A1-AF21-75F6BFA5DD6A}"/>
              </a:ext>
            </a:extLst>
          </p:cNvPr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3507" y="4495836"/>
            <a:ext cx="1855153" cy="14478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Resim 10">
            <a:extLst>
              <a:ext uri="{FF2B5EF4-FFF2-40B4-BE49-F238E27FC236}">
                <a16:creationId xmlns="" xmlns:a16="http://schemas.microsoft.com/office/drawing/2014/main" id="{9C34865C-8E6B-4AAC-B4B8-85073AD9BA09}"/>
              </a:ext>
            </a:extLst>
          </p:cNvPr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6863" y="4508825"/>
            <a:ext cx="1550353" cy="13776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Resim 11">
            <a:extLst>
              <a:ext uri="{FF2B5EF4-FFF2-40B4-BE49-F238E27FC236}">
                <a16:creationId xmlns="" xmlns:a16="http://schemas.microsoft.com/office/drawing/2014/main" id="{08E48905-19EE-4C6D-8F21-B3927F7304F2}"/>
              </a:ext>
            </a:extLst>
          </p:cNvPr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8588" y="4446072"/>
            <a:ext cx="1972862" cy="13979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Resim 12">
            <a:extLst>
              <a:ext uri="{FF2B5EF4-FFF2-40B4-BE49-F238E27FC236}">
                <a16:creationId xmlns="" xmlns:a16="http://schemas.microsoft.com/office/drawing/2014/main" id="{CCC55F9A-8F0C-4370-8A39-A900B91BD3AB}"/>
              </a:ext>
            </a:extLst>
          </p:cNvPr>
          <p:cNvPicPr/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7758" y="1915518"/>
            <a:ext cx="1754187" cy="1312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Resim 13">
            <a:extLst>
              <a:ext uri="{FF2B5EF4-FFF2-40B4-BE49-F238E27FC236}">
                <a16:creationId xmlns="" xmlns:a16="http://schemas.microsoft.com/office/drawing/2014/main" id="{C48FDE3B-B330-4E9D-B6F3-A6023A43A815}"/>
              </a:ext>
            </a:extLst>
          </p:cNvPr>
          <p:cNvPicPr/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6007" y="4444637"/>
            <a:ext cx="2999889" cy="1505981"/>
          </a:xfrm>
          <a:prstGeom prst="rect">
            <a:avLst/>
          </a:prstGeom>
          <a:noFill/>
          <a:ln>
            <a:noFill/>
          </a:ln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77877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="" xmlns:a16="http://schemas.microsoft.com/office/drawing/2014/main" id="{D3794AC6-5CCB-41BC-BD14-635BC7077D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4831" y="194919"/>
            <a:ext cx="9603275" cy="1049235"/>
          </a:xfrm>
        </p:spPr>
        <p:txBody>
          <a:bodyPr>
            <a:normAutofit/>
          </a:bodyPr>
          <a:lstStyle/>
          <a:p>
            <a:pPr algn="ctr"/>
            <a:r>
              <a:rPr lang="tr-TR" sz="6000" dirty="0">
                <a:latin typeface="TTKB Dik Temel Abece" pitchFamily="2" charset="-94"/>
              </a:rPr>
              <a:t>Anne</a:t>
            </a:r>
          </a:p>
        </p:txBody>
      </p:sp>
      <p:sp>
        <p:nvSpPr>
          <p:cNvPr id="6" name="İçerik Yer Tutucusu 5">
            <a:extLst>
              <a:ext uri="{FF2B5EF4-FFF2-40B4-BE49-F238E27FC236}">
                <a16:creationId xmlns="" xmlns:a16="http://schemas.microsoft.com/office/drawing/2014/main" id="{AB222D38-6596-4149-879D-9A0F329D23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3826" y="1244154"/>
            <a:ext cx="11237843" cy="4772333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tr-TR" sz="6300" dirty="0">
                <a:latin typeface="TTKB Dik Temel Abece" pitchFamily="2" charset="-94"/>
              </a:rPr>
              <a:t>Anne</a:t>
            </a:r>
          </a:p>
          <a:p>
            <a:pPr marL="0" indent="0" algn="ctr">
              <a:buNone/>
            </a:pPr>
            <a:r>
              <a:rPr lang="tr-TR" sz="6300" dirty="0">
                <a:latin typeface="TTKB Dik Temel Abece" pitchFamily="2" charset="-94"/>
              </a:rPr>
              <a:t>Anne al.</a:t>
            </a:r>
          </a:p>
          <a:p>
            <a:pPr marL="0" indent="0" algn="ctr">
              <a:buNone/>
            </a:pPr>
            <a:r>
              <a:rPr lang="tr-TR" sz="6300" dirty="0">
                <a:latin typeface="TTKB Dik Temel Abece" pitchFamily="2" charset="-94"/>
              </a:rPr>
              <a:t>Anne eline al.</a:t>
            </a:r>
          </a:p>
          <a:p>
            <a:pPr marL="0" indent="0" algn="ctr">
              <a:buNone/>
            </a:pPr>
            <a:r>
              <a:rPr lang="tr-TR" sz="6300" dirty="0">
                <a:latin typeface="TTKB Dik Temel Abece" pitchFamily="2" charset="-94"/>
              </a:rPr>
              <a:t>Anne eline nane al.</a:t>
            </a:r>
          </a:p>
          <a:p>
            <a:pPr marL="0" indent="0" algn="ctr">
              <a:buNone/>
            </a:pPr>
            <a:r>
              <a:rPr lang="tr-TR" sz="6300" dirty="0">
                <a:latin typeface="TTKB Dik Temel Abece" pitchFamily="2" charset="-94"/>
              </a:rPr>
              <a:t>Anne eline on nane al.</a:t>
            </a:r>
          </a:p>
          <a:p>
            <a:pPr marL="0" indent="0" algn="ctr">
              <a:buNone/>
            </a:pPr>
            <a:r>
              <a:rPr lang="tr-TR" sz="6300" dirty="0">
                <a:latin typeface="TTKB Dik Temel Abece" pitchFamily="2" charset="-94"/>
              </a:rPr>
              <a:t>Anne eline on iki nane al.</a:t>
            </a:r>
            <a:endParaRPr lang="tr-TR" dirty="0">
              <a:latin typeface="TTKB Dik Temel Abece" pitchFamily="2" charset="-94"/>
            </a:endParaRPr>
          </a:p>
        </p:txBody>
      </p:sp>
      <p:pic>
        <p:nvPicPr>
          <p:cNvPr id="5" name="Resim 4">
            <a:extLst>
              <a:ext uri="{FF2B5EF4-FFF2-40B4-BE49-F238E27FC236}">
                <a16:creationId xmlns="" xmlns:a16="http://schemas.microsoft.com/office/drawing/2014/main" id="{73D7C8D3-9154-4753-AB4B-3B91138AF571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052" y="194919"/>
            <a:ext cx="3517900" cy="3436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Resim 6">
            <a:extLst>
              <a:ext uri="{FF2B5EF4-FFF2-40B4-BE49-F238E27FC236}">
                <a16:creationId xmlns="" xmlns:a16="http://schemas.microsoft.com/office/drawing/2014/main" id="{B40043A3-7949-4003-A481-F852AB394757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4841" y="2993981"/>
            <a:ext cx="1974463" cy="109283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Resim 7">
            <a:extLst>
              <a:ext uri="{FF2B5EF4-FFF2-40B4-BE49-F238E27FC236}">
                <a16:creationId xmlns="" xmlns:a16="http://schemas.microsoft.com/office/drawing/2014/main" id="{36F65D57-C5BB-4046-94CC-8DCBC4E02A98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0199" y="194919"/>
            <a:ext cx="2603749" cy="19622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Resim 8">
            <a:extLst>
              <a:ext uri="{FF2B5EF4-FFF2-40B4-BE49-F238E27FC236}">
                <a16:creationId xmlns="" xmlns:a16="http://schemas.microsoft.com/office/drawing/2014/main" id="{291BCE10-8A26-453F-94A8-047B04C04DEC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896" y="4130295"/>
            <a:ext cx="1622798" cy="148355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74898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="" xmlns:a16="http://schemas.microsoft.com/office/drawing/2014/main" id="{7AA2BC16-530D-4FAE-891F-B9BDBDD510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9" y="342420"/>
            <a:ext cx="9603275" cy="1049235"/>
          </a:xfrm>
        </p:spPr>
        <p:txBody>
          <a:bodyPr>
            <a:normAutofit/>
          </a:bodyPr>
          <a:lstStyle/>
          <a:p>
            <a:pPr algn="ctr"/>
            <a:r>
              <a:rPr lang="tr-TR" sz="5400" dirty="0">
                <a:latin typeface="TTKB Dik Temel Abece" pitchFamily="2" charset="-94"/>
              </a:rPr>
              <a:t>OKAN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="" xmlns:a16="http://schemas.microsoft.com/office/drawing/2014/main" id="{52CE682B-1570-40BB-B12D-B62F9EC8C1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7323" y="1192696"/>
            <a:ext cx="11396868" cy="4943060"/>
          </a:xfrm>
        </p:spPr>
        <p:txBody>
          <a:bodyPr>
            <a:normAutofit fontScale="32500" lnSpcReduction="20000"/>
          </a:bodyPr>
          <a:lstStyle/>
          <a:p>
            <a:pPr marL="0" indent="0" algn="ctr">
              <a:buNone/>
            </a:pPr>
            <a:r>
              <a:rPr lang="tr-TR" sz="13500" dirty="0">
                <a:latin typeface="TTKB Dik Temel Abece" pitchFamily="2" charset="-94"/>
              </a:rPr>
              <a:t>Okan </a:t>
            </a:r>
          </a:p>
          <a:p>
            <a:pPr marL="0" indent="0" algn="ctr">
              <a:buNone/>
            </a:pPr>
            <a:r>
              <a:rPr lang="tr-TR" sz="13500" dirty="0">
                <a:latin typeface="TTKB Dik Temel Abece" pitchFamily="2" charset="-94"/>
              </a:rPr>
              <a:t>Okan al.</a:t>
            </a:r>
          </a:p>
          <a:p>
            <a:pPr marL="0" indent="0" algn="ctr">
              <a:buNone/>
            </a:pPr>
            <a:r>
              <a:rPr lang="tr-TR" sz="13500" dirty="0">
                <a:latin typeface="TTKB Dik Temel Abece" pitchFamily="2" charset="-94"/>
              </a:rPr>
              <a:t>Okan kola al.</a:t>
            </a:r>
          </a:p>
          <a:p>
            <a:pPr marL="0" indent="0" algn="ctr">
              <a:buNone/>
            </a:pPr>
            <a:r>
              <a:rPr lang="tr-TR" sz="13500" dirty="0">
                <a:latin typeface="TTKB Dik Temel Abece" pitchFamily="2" charset="-94"/>
              </a:rPr>
              <a:t>Okan iki kola al.</a:t>
            </a:r>
          </a:p>
          <a:p>
            <a:pPr marL="0" indent="0" algn="ctr">
              <a:buNone/>
            </a:pPr>
            <a:r>
              <a:rPr lang="tr-TR" sz="13500" dirty="0">
                <a:latin typeface="TTKB Dik Temel Abece" pitchFamily="2" charset="-94"/>
              </a:rPr>
              <a:t>Okan on iki kola al.</a:t>
            </a:r>
          </a:p>
          <a:p>
            <a:pPr marL="0" indent="0" algn="ctr">
              <a:buNone/>
            </a:pPr>
            <a:r>
              <a:rPr lang="tr-TR" sz="13500" dirty="0">
                <a:latin typeface="TTKB Dik Temel Abece" pitchFamily="2" charset="-94"/>
              </a:rPr>
              <a:t>Okan eline on iki kola al</a:t>
            </a:r>
            <a:r>
              <a:rPr lang="tr-TR" sz="11000" dirty="0">
                <a:latin typeface="TTKB Dik Temel Abece" pitchFamily="2" charset="-94"/>
              </a:rPr>
              <a:t>.</a:t>
            </a:r>
          </a:p>
          <a:p>
            <a:endParaRPr lang="tr-TR" dirty="0"/>
          </a:p>
        </p:txBody>
      </p:sp>
      <p:pic>
        <p:nvPicPr>
          <p:cNvPr id="4" name="Resim 3" descr="Kola kısırlığa neden oluyor - Hamilelik Hazırlığı">
            <a:extLst>
              <a:ext uri="{FF2B5EF4-FFF2-40B4-BE49-F238E27FC236}">
                <a16:creationId xmlns="" xmlns:a16="http://schemas.microsoft.com/office/drawing/2014/main" id="{9ADE46C1-83B2-47C4-85B2-F7DA6F2758A3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323" y="76200"/>
            <a:ext cx="3597910" cy="3660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Resim 4">
            <a:extLst>
              <a:ext uri="{FF2B5EF4-FFF2-40B4-BE49-F238E27FC236}">
                <a16:creationId xmlns="" xmlns:a16="http://schemas.microsoft.com/office/drawing/2014/main" id="{50E2E637-BC92-45C2-AACF-03C001F6FE62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7587" y="584407"/>
            <a:ext cx="2146935" cy="214693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Resim 5">
            <a:extLst>
              <a:ext uri="{FF2B5EF4-FFF2-40B4-BE49-F238E27FC236}">
                <a16:creationId xmlns="" xmlns:a16="http://schemas.microsoft.com/office/drawing/2014/main" id="{243448C3-4653-4C67-9BB3-874C657A5DAE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8948" y="4002156"/>
            <a:ext cx="2146935" cy="13154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488472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="" xmlns:a16="http://schemas.microsoft.com/office/drawing/2014/main" id="{F791DF29-B68F-4D4A-8F06-26D2719009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9" y="181667"/>
            <a:ext cx="9603275" cy="1049235"/>
          </a:xfrm>
        </p:spPr>
        <p:txBody>
          <a:bodyPr>
            <a:normAutofit fontScale="90000"/>
          </a:bodyPr>
          <a:lstStyle/>
          <a:p>
            <a:pPr algn="ctr"/>
            <a:r>
              <a:rPr lang="tr-TR" sz="7200" dirty="0">
                <a:latin typeface="TTKB Dik Temel Abece" pitchFamily="2" charset="-94"/>
              </a:rPr>
              <a:t>KOL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="" xmlns:a16="http://schemas.microsoft.com/office/drawing/2014/main" id="{B02FCB72-DB0B-402F-8029-F90B253A2A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549" y="1073426"/>
            <a:ext cx="11555894" cy="5062331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tr-TR" sz="5400" dirty="0">
                <a:latin typeface="TTKB Dik Temel Abece" pitchFamily="2" charset="-94"/>
              </a:rPr>
              <a:t>Kol.</a:t>
            </a:r>
          </a:p>
          <a:p>
            <a:pPr marL="0" indent="0" algn="ctr">
              <a:buNone/>
            </a:pPr>
            <a:r>
              <a:rPr lang="tr-TR" sz="5400" dirty="0">
                <a:latin typeface="TTKB Dik Temel Abece" pitchFamily="2" charset="-94"/>
              </a:rPr>
              <a:t>Kol kola.</a:t>
            </a:r>
          </a:p>
          <a:p>
            <a:pPr marL="0" indent="0" algn="ctr">
              <a:buNone/>
            </a:pPr>
            <a:r>
              <a:rPr lang="tr-TR" sz="5400" dirty="0">
                <a:latin typeface="TTKB Dik Temel Abece" pitchFamily="2" charset="-94"/>
              </a:rPr>
              <a:t>Okan kol kola.</a:t>
            </a:r>
          </a:p>
          <a:p>
            <a:pPr marL="0" indent="0" algn="ctr">
              <a:buNone/>
            </a:pPr>
            <a:r>
              <a:rPr lang="tr-TR" sz="5400" dirty="0">
                <a:latin typeface="TTKB Dik Temel Abece" pitchFamily="2" charset="-94"/>
              </a:rPr>
              <a:t>Okan ile kol kola.</a:t>
            </a:r>
          </a:p>
          <a:p>
            <a:pPr marL="0" indent="0" algn="ctr">
              <a:buNone/>
            </a:pPr>
            <a:r>
              <a:rPr lang="tr-TR" sz="5400" dirty="0">
                <a:latin typeface="TTKB Dik Temel Abece" pitchFamily="2" charset="-94"/>
              </a:rPr>
              <a:t>Naile, Nail, Okan kol kola.</a:t>
            </a:r>
          </a:p>
        </p:txBody>
      </p:sp>
      <p:pic>
        <p:nvPicPr>
          <p:cNvPr id="4" name="Resim 3">
            <a:extLst>
              <a:ext uri="{FF2B5EF4-FFF2-40B4-BE49-F238E27FC236}">
                <a16:creationId xmlns="" xmlns:a16="http://schemas.microsoft.com/office/drawing/2014/main" id="{9A4A4FAF-FD16-4FE6-9E9E-D62F0141E9E6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978" y="279937"/>
            <a:ext cx="3100705" cy="370896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Resim 4">
            <a:extLst>
              <a:ext uri="{FF2B5EF4-FFF2-40B4-BE49-F238E27FC236}">
                <a16:creationId xmlns="" xmlns:a16="http://schemas.microsoft.com/office/drawing/2014/main" id="{69805D3D-344C-4788-9D80-D9BC6A28AD64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1478" y="452807"/>
            <a:ext cx="2439671" cy="25156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204766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="" xmlns:a16="http://schemas.microsoft.com/office/drawing/2014/main" id="{CC4550FB-9F51-46CD-A899-0137646B32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9" y="22641"/>
            <a:ext cx="9603275" cy="1049235"/>
          </a:xfrm>
        </p:spPr>
        <p:txBody>
          <a:bodyPr>
            <a:normAutofit/>
          </a:bodyPr>
          <a:lstStyle/>
          <a:p>
            <a:pPr algn="ctr"/>
            <a:r>
              <a:rPr lang="tr-TR" sz="6000" dirty="0">
                <a:latin typeface="TTKB Dik Temel Abece" pitchFamily="2" charset="-94"/>
              </a:rPr>
              <a:t>KON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="" xmlns:a16="http://schemas.microsoft.com/office/drawing/2014/main" id="{1022EC30-B35E-4C40-8E6F-E809F8C1FB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061" y="1749287"/>
            <a:ext cx="11489635" cy="4253947"/>
          </a:xfrm>
        </p:spPr>
        <p:txBody>
          <a:bodyPr numCol="2">
            <a:normAutofit fontScale="92500" lnSpcReduction="10000"/>
          </a:bodyPr>
          <a:lstStyle/>
          <a:p>
            <a:pPr marL="0" indent="0" algn="ctr">
              <a:buNone/>
            </a:pPr>
            <a:r>
              <a:rPr lang="tr-TR" sz="6000" dirty="0">
                <a:latin typeface="TTKB Dik Temel Abece" pitchFamily="2" charset="-94"/>
              </a:rPr>
              <a:t>Kon.</a:t>
            </a:r>
          </a:p>
          <a:p>
            <a:pPr marL="0" indent="0" algn="ctr">
              <a:buNone/>
            </a:pPr>
            <a:r>
              <a:rPr lang="tr-TR" sz="6000" dirty="0">
                <a:latin typeface="TTKB Dik Temel Abece" pitchFamily="2" charset="-94"/>
              </a:rPr>
              <a:t>Kon kon.</a:t>
            </a:r>
          </a:p>
          <a:p>
            <a:pPr marL="0" indent="0" algn="ctr">
              <a:buNone/>
            </a:pPr>
            <a:r>
              <a:rPr lang="tr-TR" sz="6000" dirty="0">
                <a:latin typeface="TTKB Dik Temel Abece" pitchFamily="2" charset="-94"/>
              </a:rPr>
              <a:t>Ona kon.</a:t>
            </a:r>
          </a:p>
          <a:p>
            <a:pPr marL="0" indent="0" algn="ctr">
              <a:buNone/>
            </a:pPr>
            <a:r>
              <a:rPr lang="tr-TR" sz="6000" dirty="0">
                <a:latin typeface="TTKB Dik Temel Abece" pitchFamily="2" charset="-94"/>
              </a:rPr>
              <a:t>Kon ona kokla.</a:t>
            </a:r>
          </a:p>
          <a:p>
            <a:pPr marL="0" indent="0" algn="ctr">
              <a:buNone/>
            </a:pPr>
            <a:r>
              <a:rPr lang="tr-TR" sz="6000" dirty="0">
                <a:latin typeface="TTKB Dik Temel Abece" pitchFamily="2" charset="-94"/>
              </a:rPr>
              <a:t>Lale kokla. </a:t>
            </a:r>
          </a:p>
          <a:p>
            <a:pPr marL="0" indent="0" algn="ctr">
              <a:buNone/>
            </a:pPr>
            <a:r>
              <a:rPr lang="tr-TR" sz="6000" dirty="0">
                <a:latin typeface="TTKB Dik Temel Abece" pitchFamily="2" charset="-94"/>
              </a:rPr>
              <a:t>Nane kokla.</a:t>
            </a:r>
          </a:p>
          <a:p>
            <a:pPr marL="0" indent="0" algn="ctr">
              <a:buNone/>
            </a:pPr>
            <a:r>
              <a:rPr lang="tr-TR" sz="6000" dirty="0">
                <a:latin typeface="TTKB Dik Temel Abece" pitchFamily="2" charset="-94"/>
              </a:rPr>
              <a:t>Kekik kokla.</a:t>
            </a:r>
            <a:endParaRPr lang="tr-TR" dirty="0">
              <a:latin typeface="TTKB Dik Temel Abece" pitchFamily="2" charset="-94"/>
            </a:endParaRPr>
          </a:p>
        </p:txBody>
      </p:sp>
      <p:pic>
        <p:nvPicPr>
          <p:cNvPr id="4" name="Resim 3">
            <a:extLst>
              <a:ext uri="{FF2B5EF4-FFF2-40B4-BE49-F238E27FC236}">
                <a16:creationId xmlns="" xmlns:a16="http://schemas.microsoft.com/office/drawing/2014/main" id="{4BFBF4BD-91F1-459B-B1B6-A9ADD518B61F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0924" y="1071876"/>
            <a:ext cx="2832100" cy="2047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Resim 4">
            <a:extLst>
              <a:ext uri="{FF2B5EF4-FFF2-40B4-BE49-F238E27FC236}">
                <a16:creationId xmlns="" xmlns:a16="http://schemas.microsoft.com/office/drawing/2014/main" id="{D1E3FF16-203E-4393-9D72-B2F66BD2DDC2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475" y="308348"/>
            <a:ext cx="1974463" cy="109283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Resim 5">
            <a:extLst>
              <a:ext uri="{FF2B5EF4-FFF2-40B4-BE49-F238E27FC236}">
                <a16:creationId xmlns="" xmlns:a16="http://schemas.microsoft.com/office/drawing/2014/main" id="{3172536C-1863-449D-A6CE-F4A891D78E92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7010" y="250558"/>
            <a:ext cx="2121908" cy="116942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Resim 6">
            <a:extLst>
              <a:ext uri="{FF2B5EF4-FFF2-40B4-BE49-F238E27FC236}">
                <a16:creationId xmlns="" xmlns:a16="http://schemas.microsoft.com/office/drawing/2014/main" id="{F37D1111-0159-401E-95E9-7C853CAD8BF7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9142" y="4879464"/>
            <a:ext cx="2161554" cy="11237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828500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="" xmlns:a16="http://schemas.microsoft.com/office/drawing/2014/main" id="{5393C761-05D1-4B1C-8AB0-7E9E6A2A52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9" y="221424"/>
            <a:ext cx="9603275" cy="1049235"/>
          </a:xfrm>
        </p:spPr>
        <p:txBody>
          <a:bodyPr>
            <a:normAutofit/>
          </a:bodyPr>
          <a:lstStyle/>
          <a:p>
            <a:pPr algn="ctr"/>
            <a:r>
              <a:rPr lang="tr-TR" sz="6600" dirty="0">
                <a:latin typeface="TTKB Dik Temel Abece" pitchFamily="2" charset="-94"/>
              </a:rPr>
              <a:t>KOLİ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="" xmlns:a16="http://schemas.microsoft.com/office/drawing/2014/main" id="{2B69C5C2-32BD-4F37-A378-71A8BEA890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765" y="1139687"/>
            <a:ext cx="11873948" cy="4969565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tr-TR" sz="5800" dirty="0">
                <a:latin typeface="TTKB Dik Temel Abece" pitchFamily="2" charset="-94"/>
              </a:rPr>
              <a:t>Okan kek al.</a:t>
            </a:r>
          </a:p>
          <a:p>
            <a:pPr marL="0" indent="0" algn="ctr">
              <a:buNone/>
            </a:pPr>
            <a:r>
              <a:rPr lang="tr-TR" sz="5800" dirty="0">
                <a:latin typeface="TTKB Dik Temel Abece" pitchFamily="2" charset="-94"/>
              </a:rPr>
              <a:t>İki koli kek al.</a:t>
            </a:r>
          </a:p>
          <a:p>
            <a:pPr marL="0" indent="0" algn="ctr">
              <a:buNone/>
            </a:pPr>
            <a:r>
              <a:rPr lang="tr-TR" sz="5800" dirty="0">
                <a:latin typeface="TTKB Dik Temel Abece" pitchFamily="2" charset="-94"/>
              </a:rPr>
              <a:t>Nalan kola al.</a:t>
            </a:r>
          </a:p>
          <a:p>
            <a:pPr marL="0" indent="0" algn="ctr">
              <a:buNone/>
            </a:pPr>
            <a:r>
              <a:rPr lang="tr-TR" sz="5800" dirty="0">
                <a:latin typeface="TTKB Dik Temel Abece" pitchFamily="2" charset="-94"/>
              </a:rPr>
              <a:t>On koli al.</a:t>
            </a:r>
          </a:p>
          <a:p>
            <a:pPr marL="0" indent="0" algn="ctr">
              <a:buNone/>
            </a:pPr>
            <a:r>
              <a:rPr lang="tr-TR" sz="5800" dirty="0">
                <a:latin typeface="TTKB Dik Temel Abece" pitchFamily="2" charset="-94"/>
              </a:rPr>
              <a:t>Koli </a:t>
            </a:r>
            <a:r>
              <a:rPr lang="tr-TR" sz="5800" dirty="0" err="1">
                <a:latin typeface="TTKB Dik Temel Abece" pitchFamily="2" charset="-94"/>
              </a:rPr>
              <a:t>koli</a:t>
            </a:r>
            <a:r>
              <a:rPr lang="tr-TR" sz="5800" dirty="0">
                <a:latin typeface="TTKB Dik Temel Abece" pitchFamily="2" charset="-94"/>
              </a:rPr>
              <a:t> kek al.</a:t>
            </a:r>
            <a:endParaRPr lang="tr-TR" sz="4800" dirty="0">
              <a:latin typeface="TTKB Dik Temel Abece" pitchFamily="2" charset="-94"/>
            </a:endParaRPr>
          </a:p>
        </p:txBody>
      </p:sp>
      <p:pic>
        <p:nvPicPr>
          <p:cNvPr id="4" name="Resim 3">
            <a:extLst>
              <a:ext uri="{FF2B5EF4-FFF2-40B4-BE49-F238E27FC236}">
                <a16:creationId xmlns="" xmlns:a16="http://schemas.microsoft.com/office/drawing/2014/main" id="{60289BD3-0C13-41A5-8486-E49CBD62D83C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9946" y="339780"/>
            <a:ext cx="3309620" cy="286724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Resim 4">
            <a:extLst>
              <a:ext uri="{FF2B5EF4-FFF2-40B4-BE49-F238E27FC236}">
                <a16:creationId xmlns="" xmlns:a16="http://schemas.microsoft.com/office/drawing/2014/main" id="{E1C5CFAC-0257-4F38-82E7-DE3D4761EEEF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434" y="596234"/>
            <a:ext cx="3418840" cy="286724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Resim 5">
            <a:extLst>
              <a:ext uri="{FF2B5EF4-FFF2-40B4-BE49-F238E27FC236}">
                <a16:creationId xmlns="" xmlns:a16="http://schemas.microsoft.com/office/drawing/2014/main" id="{6688B334-CFAC-4E4B-AE4A-AE4172FDCC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83787" y="3750478"/>
            <a:ext cx="1341938" cy="1364683"/>
          </a:xfrm>
          <a:prstGeom prst="rect">
            <a:avLst/>
          </a:prstGeom>
        </p:spPr>
      </p:pic>
      <p:pic>
        <p:nvPicPr>
          <p:cNvPr id="7" name="Resim 6">
            <a:extLst>
              <a:ext uri="{FF2B5EF4-FFF2-40B4-BE49-F238E27FC236}">
                <a16:creationId xmlns="" xmlns:a16="http://schemas.microsoft.com/office/drawing/2014/main" id="{AD6A4395-DADB-4EA7-900B-93EE3DE6F23B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434" y="4435833"/>
            <a:ext cx="2022227" cy="136468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277007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="" xmlns:a16="http://schemas.microsoft.com/office/drawing/2014/main" id="{5280FB4C-9165-45BA-9607-05A0A5CD9A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9" y="342420"/>
            <a:ext cx="9603275" cy="1049235"/>
          </a:xfrm>
        </p:spPr>
        <p:txBody>
          <a:bodyPr>
            <a:normAutofit/>
          </a:bodyPr>
          <a:lstStyle/>
          <a:p>
            <a:pPr algn="ctr"/>
            <a:r>
              <a:rPr lang="tr-TR" sz="6600" dirty="0">
                <a:latin typeface="TTKB Dik Temel Abece" pitchFamily="2" charset="-94"/>
              </a:rPr>
              <a:t>KİLO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="" xmlns:a16="http://schemas.microsoft.com/office/drawing/2014/main" id="{314A7FC0-8BD0-44FE-B0FB-FEAAB7D922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6835" y="1881808"/>
            <a:ext cx="11145078" cy="4028661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tr-TR" sz="6500" dirty="0">
                <a:latin typeface="TTKB Dik Temel Abece" pitchFamily="2" charset="-94"/>
              </a:rPr>
              <a:t>Ekin o ne?</a:t>
            </a:r>
          </a:p>
          <a:p>
            <a:pPr marL="0" indent="0" algn="ctr">
              <a:buNone/>
            </a:pPr>
            <a:r>
              <a:rPr lang="tr-TR" sz="6500" dirty="0">
                <a:latin typeface="TTKB Dik Temel Abece" pitchFamily="2" charset="-94"/>
              </a:rPr>
              <a:t>İki kilo nane.</a:t>
            </a:r>
          </a:p>
          <a:p>
            <a:pPr marL="0" indent="0" algn="ctr">
              <a:buNone/>
            </a:pPr>
            <a:r>
              <a:rPr lang="tr-TR" sz="6500" dirty="0">
                <a:latin typeface="TTKB Dik Temel Abece" pitchFamily="2" charset="-94"/>
              </a:rPr>
              <a:t>Kilo </a:t>
            </a:r>
            <a:r>
              <a:rPr lang="tr-TR" sz="6500" dirty="0" err="1">
                <a:latin typeface="TTKB Dik Temel Abece" pitchFamily="2" charset="-94"/>
              </a:rPr>
              <a:t>kilo</a:t>
            </a:r>
            <a:r>
              <a:rPr lang="tr-TR" sz="6500" dirty="0">
                <a:latin typeface="TTKB Dik Temel Abece" pitchFamily="2" charset="-94"/>
              </a:rPr>
              <a:t> nane.</a:t>
            </a:r>
          </a:p>
          <a:p>
            <a:pPr marL="0" indent="0" algn="ctr">
              <a:buNone/>
            </a:pPr>
            <a:r>
              <a:rPr lang="tr-TR" sz="6500" dirty="0">
                <a:latin typeface="TTKB Dik Temel Abece" pitchFamily="2" charset="-94"/>
              </a:rPr>
              <a:t>On kilo nane.</a:t>
            </a:r>
          </a:p>
          <a:p>
            <a:pPr marL="0" indent="0">
              <a:buNone/>
            </a:pPr>
            <a:endParaRPr lang="tr-TR" dirty="0"/>
          </a:p>
        </p:txBody>
      </p:sp>
      <p:pic>
        <p:nvPicPr>
          <p:cNvPr id="4" name="Resim 3">
            <a:extLst>
              <a:ext uri="{FF2B5EF4-FFF2-40B4-BE49-F238E27FC236}">
                <a16:creationId xmlns="" xmlns:a16="http://schemas.microsoft.com/office/drawing/2014/main" id="{63DDEEFA-D4A5-41C4-982C-CD2ABBBA7B02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5108" y="429278"/>
            <a:ext cx="3418840" cy="307072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Resim 4" descr="25 WAYS TO LOSE A KILO | Bullfrag">
            <a:extLst>
              <a:ext uri="{FF2B5EF4-FFF2-40B4-BE49-F238E27FC236}">
                <a16:creationId xmlns="" xmlns:a16="http://schemas.microsoft.com/office/drawing/2014/main" id="{44407D22-0DC9-4DDF-BD97-FDA9CDFE59C7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722" y="429279"/>
            <a:ext cx="3309620" cy="307072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Resim 5">
            <a:extLst>
              <a:ext uri="{FF2B5EF4-FFF2-40B4-BE49-F238E27FC236}">
                <a16:creationId xmlns="" xmlns:a16="http://schemas.microsoft.com/office/drawing/2014/main" id="{1A484DA9-12EF-49A6-B90B-7059F6B8BD51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48" y="4161182"/>
            <a:ext cx="2603749" cy="196222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Resim 6">
            <a:extLst>
              <a:ext uri="{FF2B5EF4-FFF2-40B4-BE49-F238E27FC236}">
                <a16:creationId xmlns="" xmlns:a16="http://schemas.microsoft.com/office/drawing/2014/main" id="{75B37120-A3AD-43B1-808B-CAE9362C3268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4062" y="3896138"/>
            <a:ext cx="3070860" cy="21437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189537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="" xmlns:a16="http://schemas.microsoft.com/office/drawing/2014/main" id="{9D311953-9C77-46D5-9847-F6B0CC0173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9" y="35893"/>
            <a:ext cx="9603275" cy="1049235"/>
          </a:xfrm>
        </p:spPr>
        <p:txBody>
          <a:bodyPr>
            <a:normAutofit/>
          </a:bodyPr>
          <a:lstStyle/>
          <a:p>
            <a:pPr algn="ctr"/>
            <a:r>
              <a:rPr lang="tr-TR" sz="5400" dirty="0">
                <a:latin typeface="TTKB Dik Temel Abece" pitchFamily="2" charset="-94"/>
              </a:rPr>
              <a:t>OKAN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="" xmlns:a16="http://schemas.microsoft.com/office/drawing/2014/main" id="{001EE9B5-2F28-4310-BF4D-5F38C744E9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1085128"/>
            <a:ext cx="9603275" cy="4891602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tr-TR" sz="5400" dirty="0">
                <a:latin typeface="TTKB Dik Temel Abece" pitchFamily="2" charset="-94"/>
              </a:rPr>
              <a:t>Okan al. </a:t>
            </a:r>
          </a:p>
          <a:p>
            <a:pPr marL="0" indent="0" algn="ctr">
              <a:buNone/>
            </a:pPr>
            <a:r>
              <a:rPr lang="tr-TR" sz="5400" dirty="0">
                <a:latin typeface="TTKB Dik Temel Abece" pitchFamily="2" charset="-94"/>
              </a:rPr>
              <a:t>Okan inek al.</a:t>
            </a:r>
          </a:p>
          <a:p>
            <a:pPr marL="0" indent="0" algn="ctr">
              <a:buNone/>
            </a:pPr>
            <a:r>
              <a:rPr lang="tr-TR" sz="5400" dirty="0">
                <a:latin typeface="TTKB Dik Temel Abece" pitchFamily="2" charset="-94"/>
              </a:rPr>
              <a:t>Okan on inek al.</a:t>
            </a:r>
          </a:p>
          <a:p>
            <a:pPr marL="0" indent="0" algn="ctr">
              <a:buNone/>
            </a:pPr>
            <a:r>
              <a:rPr lang="tr-TR" sz="5400" dirty="0">
                <a:latin typeface="TTKB Dik Temel Abece" pitchFamily="2" charset="-94"/>
              </a:rPr>
              <a:t>Okan on ala inek al.</a:t>
            </a:r>
          </a:p>
          <a:p>
            <a:pPr marL="0" indent="0" algn="ctr">
              <a:buNone/>
            </a:pPr>
            <a:r>
              <a:rPr lang="tr-TR" sz="5400" dirty="0">
                <a:latin typeface="TTKB Dik Temel Abece" pitchFamily="2" charset="-94"/>
              </a:rPr>
              <a:t>Okan on ala inek al kalk.</a:t>
            </a:r>
            <a:endParaRPr lang="tr-TR" sz="4400" dirty="0">
              <a:latin typeface="TTKB Dik Temel Abece" pitchFamily="2" charset="-94"/>
            </a:endParaRPr>
          </a:p>
        </p:txBody>
      </p:sp>
      <p:pic>
        <p:nvPicPr>
          <p:cNvPr id="4" name="Resim 3">
            <a:extLst>
              <a:ext uri="{FF2B5EF4-FFF2-40B4-BE49-F238E27FC236}">
                <a16:creationId xmlns="" xmlns:a16="http://schemas.microsoft.com/office/drawing/2014/main" id="{C62A000D-82A0-48B0-8802-93AB75FBDAE1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780" y="202692"/>
            <a:ext cx="3536619" cy="322630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Resim 4">
            <a:extLst>
              <a:ext uri="{FF2B5EF4-FFF2-40B4-BE49-F238E27FC236}">
                <a16:creationId xmlns="" xmlns:a16="http://schemas.microsoft.com/office/drawing/2014/main" id="{A81753B1-7916-45C8-B558-CBFB875EEBA9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4487" y="881270"/>
            <a:ext cx="2603749" cy="196222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672547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="" xmlns:a16="http://schemas.microsoft.com/office/drawing/2014/main" id="{9CD0B94E-B5DD-4369-9852-2227615E66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8" y="22641"/>
            <a:ext cx="9603275" cy="1049235"/>
          </a:xfrm>
        </p:spPr>
        <p:txBody>
          <a:bodyPr>
            <a:normAutofit/>
          </a:bodyPr>
          <a:lstStyle/>
          <a:p>
            <a:pPr algn="ctr"/>
            <a:r>
              <a:rPr lang="tr-TR" sz="5400" dirty="0">
                <a:latin typeface="TTKB Dik Temel Abece" pitchFamily="2" charset="-94"/>
              </a:rPr>
              <a:t>kilo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="" xmlns:a16="http://schemas.microsoft.com/office/drawing/2014/main" id="{9E30B2C3-4670-4EF1-A4D3-9AF9835E5C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887895"/>
            <a:ext cx="11131825" cy="4982817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tr-TR" sz="4800" dirty="0">
                <a:latin typeface="TTKB Dik Temel Abece" pitchFamily="2" charset="-94"/>
              </a:rPr>
              <a:t>On kilo.</a:t>
            </a:r>
          </a:p>
          <a:p>
            <a:pPr marL="0" indent="0" algn="ctr">
              <a:buNone/>
            </a:pPr>
            <a:r>
              <a:rPr lang="tr-TR" sz="4800" dirty="0">
                <a:latin typeface="TTKB Dik Temel Abece" pitchFamily="2" charset="-94"/>
              </a:rPr>
              <a:t>On kilo kekik.</a:t>
            </a:r>
          </a:p>
          <a:p>
            <a:pPr marL="0" indent="0" algn="ctr">
              <a:buNone/>
            </a:pPr>
            <a:r>
              <a:rPr lang="tr-TR" sz="4800" dirty="0">
                <a:latin typeface="TTKB Dik Temel Abece" pitchFamily="2" charset="-94"/>
              </a:rPr>
              <a:t>On kilo kekik al.</a:t>
            </a:r>
          </a:p>
          <a:p>
            <a:pPr marL="0" indent="0" algn="ctr">
              <a:buNone/>
            </a:pPr>
            <a:r>
              <a:rPr lang="tr-TR" sz="4800" dirty="0">
                <a:latin typeface="TTKB Dik Temel Abece" pitchFamily="2" charset="-94"/>
              </a:rPr>
              <a:t>Anne on kilo kekik al.</a:t>
            </a:r>
          </a:p>
          <a:p>
            <a:pPr marL="0" indent="0" algn="ctr">
              <a:buNone/>
            </a:pPr>
            <a:r>
              <a:rPr lang="tr-TR" sz="4800" dirty="0">
                <a:latin typeface="TTKB Dik Temel Abece" pitchFamily="2" charset="-94"/>
              </a:rPr>
              <a:t>Anne ile nine on kilo kekik al.</a:t>
            </a:r>
          </a:p>
          <a:p>
            <a:pPr marL="0" indent="0">
              <a:buNone/>
            </a:pPr>
            <a:endParaRPr lang="tr-TR" dirty="0"/>
          </a:p>
        </p:txBody>
      </p:sp>
      <p:pic>
        <p:nvPicPr>
          <p:cNvPr id="4" name="Resim 3">
            <a:extLst>
              <a:ext uri="{FF2B5EF4-FFF2-40B4-BE49-F238E27FC236}">
                <a16:creationId xmlns="" xmlns:a16="http://schemas.microsoft.com/office/drawing/2014/main" id="{841A5E49-B42E-4FC6-A1F3-CAAB72651382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575" y="331304"/>
            <a:ext cx="2603749" cy="196222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Resim 4">
            <a:extLst>
              <a:ext uri="{FF2B5EF4-FFF2-40B4-BE49-F238E27FC236}">
                <a16:creationId xmlns="" xmlns:a16="http://schemas.microsoft.com/office/drawing/2014/main" id="{E367FAA4-D2BA-44C0-B1B9-6933879AB66C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8146" y="258952"/>
            <a:ext cx="3448685" cy="276254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Resim 5">
            <a:extLst>
              <a:ext uri="{FF2B5EF4-FFF2-40B4-BE49-F238E27FC236}">
                <a16:creationId xmlns="" xmlns:a16="http://schemas.microsoft.com/office/drawing/2014/main" id="{930455AC-69F2-477F-B2EC-5DAC792277C7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615" y="2602194"/>
            <a:ext cx="1467402" cy="1298641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Resim 6">
            <a:extLst>
              <a:ext uri="{FF2B5EF4-FFF2-40B4-BE49-F238E27FC236}">
                <a16:creationId xmlns="" xmlns:a16="http://schemas.microsoft.com/office/drawing/2014/main" id="{172D90B1-0CEC-4A7E-B1D0-8D5FEFBEC802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7769" y="2634167"/>
            <a:ext cx="1467403" cy="10492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98425850"/>
      </p:ext>
    </p:extLst>
  </p:cSld>
  <p:clrMapOvr>
    <a:masterClrMapping/>
  </p:clrMapOvr>
</p:sld>
</file>

<file path=ppt/theme/theme1.xml><?xml version="1.0" encoding="utf-8"?>
<a:theme xmlns:a="http://schemas.openxmlformats.org/drawingml/2006/main" name="Galeri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TM10001114[[fn=Galeri]]</Template>
  <TotalTime>48</TotalTime>
  <Words>201</Words>
  <Application>Microsoft Office PowerPoint</Application>
  <PresentationFormat>Özel</PresentationFormat>
  <Paragraphs>53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9</vt:i4>
      </vt:variant>
    </vt:vector>
  </HeadingPairs>
  <TitlesOfParts>
    <vt:vector size="10" baseType="lpstr">
      <vt:lpstr>Galeri</vt:lpstr>
      <vt:lpstr>  O sesi OKUmaları  </vt:lpstr>
      <vt:lpstr>Anne</vt:lpstr>
      <vt:lpstr>OKAN</vt:lpstr>
      <vt:lpstr>KOL</vt:lpstr>
      <vt:lpstr>KON</vt:lpstr>
      <vt:lpstr>KOLİ</vt:lpstr>
      <vt:lpstr>KİLO</vt:lpstr>
      <vt:lpstr>OKAN</vt:lpstr>
      <vt:lpstr>kilo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 sesi çalışmaları</dc:title>
  <dc:creator>Mustafa Pusal</dc:creator>
  <cp:lastModifiedBy>Buro</cp:lastModifiedBy>
  <cp:revision>18</cp:revision>
  <dcterms:created xsi:type="dcterms:W3CDTF">2020-11-30T17:52:06Z</dcterms:created>
  <dcterms:modified xsi:type="dcterms:W3CDTF">2020-12-01T06:26:15Z</dcterms:modified>
</cp:coreProperties>
</file>