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6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9" r:id="rId57"/>
    <p:sldId id="320" r:id="rId58"/>
    <p:sldId id="322" r:id="rId59"/>
    <p:sldId id="324" r:id="rId60"/>
    <p:sldId id="325" r:id="rId61"/>
    <p:sldId id="326" r:id="rId62"/>
    <p:sldId id="257" r:id="rId63"/>
    <p:sldId id="267" r:id="rId64"/>
    <p:sldId id="261" r:id="rId65"/>
    <p:sldId id="258" r:id="rId66"/>
    <p:sldId id="259" r:id="rId67"/>
    <p:sldId id="260" r:id="rId68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368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slide" Target="slides/slide54.xml" /><Relationship Id="rId63" Type="http://schemas.openxmlformats.org/officeDocument/2006/relationships/slide" Target="slides/slide62.xml" /><Relationship Id="rId68" Type="http://schemas.openxmlformats.org/officeDocument/2006/relationships/slide" Target="slides/slide67.xml" /><Relationship Id="rId7" Type="http://schemas.openxmlformats.org/officeDocument/2006/relationships/slide" Target="slides/slide6.xml" /><Relationship Id="rId71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9" Type="http://schemas.openxmlformats.org/officeDocument/2006/relationships/slide" Target="slides/slide28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slide" Target="slides/slide52.xml" /><Relationship Id="rId58" Type="http://schemas.openxmlformats.org/officeDocument/2006/relationships/slide" Target="slides/slide57.xml" /><Relationship Id="rId66" Type="http://schemas.openxmlformats.org/officeDocument/2006/relationships/slide" Target="slides/slide65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slide" Target="slides/slide56.xml" /><Relationship Id="rId61" Type="http://schemas.openxmlformats.org/officeDocument/2006/relationships/slide" Target="slides/slide60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60" Type="http://schemas.openxmlformats.org/officeDocument/2006/relationships/slide" Target="slides/slide59.xml" /><Relationship Id="rId65" Type="http://schemas.openxmlformats.org/officeDocument/2006/relationships/slide" Target="slides/slide64.xml" /><Relationship Id="rId73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slide" Target="slides/slide55.xml" /><Relationship Id="rId64" Type="http://schemas.openxmlformats.org/officeDocument/2006/relationships/slide" Target="slides/slide63.xml" /><Relationship Id="rId69" Type="http://schemas.openxmlformats.org/officeDocument/2006/relationships/notesMaster" Target="notesMasters/notesMaster1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72" Type="http://schemas.openxmlformats.org/officeDocument/2006/relationships/theme" Target="theme/theme1.xml" /><Relationship Id="rId3" Type="http://schemas.openxmlformats.org/officeDocument/2006/relationships/slide" Target="slides/slide2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59" Type="http://schemas.openxmlformats.org/officeDocument/2006/relationships/slide" Target="slides/slide58.xml" /><Relationship Id="rId67" Type="http://schemas.openxmlformats.org/officeDocument/2006/relationships/slide" Target="slides/slide66.xml" /><Relationship Id="rId20" Type="http://schemas.openxmlformats.org/officeDocument/2006/relationships/slide" Target="slides/slide19.xml" /><Relationship Id="rId41" Type="http://schemas.openxmlformats.org/officeDocument/2006/relationships/slide" Target="slides/slide40.xml" /><Relationship Id="rId54" Type="http://schemas.openxmlformats.org/officeDocument/2006/relationships/slide" Target="slides/slide53.xml" /><Relationship Id="rId62" Type="http://schemas.openxmlformats.org/officeDocument/2006/relationships/slide" Target="slides/slide61.xml" /><Relationship Id="rId7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491DB-CE22-48B5-9201-AE22C9CE8346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EFCA3-4CAA-4025-BBD8-EE3297C7774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191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0708EE1-6AB4-49BE-BCE3-642FFF7133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54E079A5-48CD-4921-A27B-91AB03E2F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A530A6F-8C48-40BB-8FC6-DBF76B24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3C1C-BD27-4B06-B2DC-66475AE1C1C7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DBC8E51-BE7C-4AE1-83DD-86DA8BCC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2216565-2350-415A-936F-87DCEE0EE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174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0A09388-F43D-4540-BBE9-7B2DE604F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5154461-1486-481B-BF87-B64BF99C3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20FFB91-0054-4605-8CA0-BF0020CB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CB518-D41C-4208-A302-C3B40B4A9224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7226CFF-AD0C-4DFA-A8E0-61D705207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CFA9852-3ECD-4C30-8BFF-1EF041846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807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1B07EB19-F915-44F2-8007-D8F8BDA452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1CC38DA4-7598-4189-8D05-9335E3183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203AE37-4BE7-45D6-9B2B-391C3046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7EF34-3F79-4FF6-9A2B-603150B4BA76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EDEED82-C580-4DAF-B188-B2F4C1B35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A02681D-61DE-4C31-8C96-124E6F02D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272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D41695B-0A44-4FB8-8640-47EBD5B61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F86A10D-F980-4029-8045-138A15ADF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4B50534-D7A5-4A3F-92DA-C528E771E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8D2E-8DA1-46EF-B68E-29DE5748686B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A28F80F-4DD5-43D6-B10F-3D4B5DF2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4B8C16D-F548-4421-BE8F-30ADAEA94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145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CC553BE-C2D8-4E2F-A447-A29E436BF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9916D49-EDB6-4B68-B7DD-8B340426D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F01BA63-8715-4E9E-A9C3-DE1C90269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18C79-7E24-437A-A161-53FCC412E8AE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D62C193-0301-4C24-82DC-FF7F1DDDF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C9C71FB-C020-46A9-A0B6-7D0A788BF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756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616B858-D439-4954-ACD6-0080D42FA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015B34C-EF33-4E5C-95F1-3CBA575A30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A8E729B-D809-4DAD-9091-3894AFFBB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7FD43E3-F868-4BAE-9C1D-08DEEBDF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F3000-57A2-405C-AD41-3B1FD346388A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2540EF0-7361-4BCC-BD81-2927EEE7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D2C2D40-62C9-43E4-AE8E-025F9652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5623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6DE9FC5-818E-4F1F-A1B1-72026D2E2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EF1AEC5-8D1D-4552-8759-EC172C83B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07E50FC-DAD7-43B9-9000-2801C5A1F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2E38BE9-1B69-4A20-B552-FCF7C1EB89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7F21FD33-4F00-4C0A-BB9E-9066E3250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E6F4EDF0-AE2D-4978-8797-10565B93D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C1F4-7E0B-4F30-9E7F-A4CD545B8C24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AE5133A5-EC02-455B-AA26-56EB77C8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3E7CD3D-2E46-46D9-BB8B-405107C2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45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947CA8-CA66-4F24-A6AE-1A1E4560F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2BACDF7C-E8AE-44A4-AD60-F06141127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509F7-CF96-4E93-9F99-A380F45E32FC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4C9A5E8-B104-4E5F-B856-9E20EAD7E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EEEC0C80-5F6D-4CA7-8C9E-7AE1BE37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286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5541F4C-EC7B-4A02-AC3F-E4CEA901E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C5D0-79D4-4842-A14F-B198922D7AFA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D7537BB4-6C44-4CE1-88B3-FA545C863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078F13B7-7902-468E-90AB-3D76681E8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054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C56E91B-7B2A-44FD-A20C-C36904678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58ABEA-575C-4E72-B0BC-BA1BFAB59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ABF7043F-6590-4F20-AA49-69E92B1B1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D9F3FB9-8F92-46D5-94D4-ECC6C66AC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508AE-A824-4501-BA5E-071809D004D5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9C4976E-5D09-4F14-BF56-FEE8BB3B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BA0B162-10EA-432A-B436-198F1843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210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7DFE293-AD1C-4387-B001-63EFAE618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3CA66409-8371-4B7C-B369-135FFE9561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50B81C0-560F-4F25-A58B-9C12BB005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9F6627B-B7F5-4E06-B71A-A6D6AFDA7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127B9-7A5C-4AB5-B32E-A5AF9026619D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2FCDF17-84BE-493A-9CE3-82A2CD3C7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C36D759-7614-4039-B749-54FB2A154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2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9DB2F2E7-4AD2-45AB-BA4B-7C3FBDB2D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553EF9D-DBD5-4340-8903-81A10DA67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5D8CDE4-6A0B-405D-B6F1-F526E56F90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5637E-A068-443F-981A-1C7914CE57AF}" type="datetime1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1F8BAE7-7E9D-450E-A96D-80EC88931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059387C-95FF-480C-86D6-1CB541630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79668-3D95-4AA4-84F2-88EE1A5D53E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661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EA4224-3C5A-4872-99FB-9D6FA9AA39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954592"/>
          </a:xfrm>
          <a:solidFill>
            <a:schemeClr val="accent1">
              <a:lumMod val="20000"/>
              <a:lumOff val="8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tr-TR" sz="20000" b="1" dirty="0"/>
              <a:t>Onluk Birlik sunu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CC0054B-5B0A-46B9-82B5-4B17BE888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972241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9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dokuz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D74A827-8FD2-4478-83E3-8FD8D487D7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3532" y="1230086"/>
            <a:ext cx="196850" cy="288856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7B989378-6ABB-40B0-BAFF-763DB16E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4211" y="1247671"/>
            <a:ext cx="196850" cy="288856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D77672C2-8B41-4DDE-8356-C85391D8AB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58219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0CF624C8-398F-4F8C-BA16-9D2AD854A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79914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1019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10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on birlik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D74A827-8FD2-4478-83E3-8FD8D487D7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3532" y="1230086"/>
            <a:ext cx="196850" cy="288856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7B989378-6ABB-40B0-BAFF-763DB16E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4211" y="1247671"/>
            <a:ext cx="196850" cy="288856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D77672C2-8B41-4DDE-8356-C85391D8AB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58219" y="12476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F15F5616-FDBD-4818-8883-7E18711951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82227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DA15422C-D9DE-4869-B565-8AD11A594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48274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33333E-6 L -0.03398 0.238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260929"/>
              </p:ext>
            </p:extLst>
          </p:nvPr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1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0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D74A827-8FD2-4478-83E3-8FD8D487D7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3532" y="1230086"/>
            <a:ext cx="196850" cy="288856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7B989378-6ABB-40B0-BAFF-763DB16E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4211" y="1247671"/>
            <a:ext cx="196850" cy="288856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D77672C2-8B41-4DDE-8356-C85391D8AB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58219" y="12476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F15F5616-FDBD-4818-8883-7E18711951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82227" y="1247671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2092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9A9F184A-9321-417E-BB20-A013EC3D2A9E}"/>
              </a:ext>
            </a:extLst>
          </p:cNvPr>
          <p:cNvSpPr txBox="1"/>
          <p:nvPr/>
        </p:nvSpPr>
        <p:spPr>
          <a:xfrm>
            <a:off x="7521219" y="5759790"/>
            <a:ext cx="26524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 onluk</a:t>
            </a:r>
          </a:p>
        </p:txBody>
      </p:sp>
      <p:sp>
        <p:nvSpPr>
          <p:cNvPr id="17" name="Alt Bilgi Yer Tutucusu 16">
            <a:extLst>
              <a:ext uri="{FF2B5EF4-FFF2-40B4-BE49-F238E27FC236}">
                <a16:creationId xmlns:a16="http://schemas.microsoft.com/office/drawing/2014/main" id="{DF08778F-9469-4CC1-9ACA-F4B1AD928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9052F05E-B2A5-468F-9B5A-C2B9439D4D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8624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042 L -0.12539 0.0426 C -0.15143 0.05 -0.19062 0.05394 -0.23177 0.05394 C -0.27838 0.05394 -0.31588 0.05 -0.34192 0.0426 L -0.46718 0.0104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59" y="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257 L -0.128 0.04653 C -0.15456 0.05139 -0.19453 0.05394 -0.23646 0.05394 C -0.28412 0.05394 -0.3224 0.05139 -0.34896 0.04653 L -0.47682 0.025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41" y="14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0.00463 L -0.13281 0.0412 C -0.16042 0.04931 -0.20195 0.05394 -0.24557 0.05394 C -0.29505 0.05394 -0.33476 0.04931 -0.36237 0.0412 L -0.49505 0.00463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53" y="245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463 L -0.13606 0.0412 C -0.16432 0.04931 -0.20677 0.05394 -0.25143 0.05394 C -0.30208 0.05394 -0.3427 0.04931 -0.37096 0.0412 L -0.5069 0.00463 " pathEditMode="relative" rAng="0" ptsTypes="AAA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2" y="245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417 L -0.13959 0.03889 C -0.16849 0.04861 -0.21211 0.05394 -0.25795 0.05394 C -0.3099 0.05394 -0.3517 0.04861 -0.3806 0.03889 L -0.52006 -0.00417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3" y="28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-0.54336 -0.001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74" y="-6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-0.58086 0.006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49" y="3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58242 -0.0041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28" y="-20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11111E-6 L -0.58776 0.004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88" y="2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L -0.60182 0.0046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91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283 0.1900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48" y="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9A9F184A-9321-417E-BB20-A013EC3D2A9E}"/>
              </a:ext>
            </a:extLst>
          </p:cNvPr>
          <p:cNvSpPr txBox="1"/>
          <p:nvPr/>
        </p:nvSpPr>
        <p:spPr>
          <a:xfrm>
            <a:off x="8355069" y="5781726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bir</a:t>
            </a:r>
            <a:endParaRPr lang="tr-TR" sz="3600" b="1" dirty="0"/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017B3CB-EBDD-489F-A1D0-DF15287A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8977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2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sp>
        <p:nvSpPr>
          <p:cNvPr id="30" name="Metin kutusu 29">
            <a:extLst>
              <a:ext uri="{FF2B5EF4-FFF2-40B4-BE49-F238E27FC236}">
                <a16:creationId xmlns:a16="http://schemas.microsoft.com/office/drawing/2014/main" id="{AB177A8D-9095-4A52-967B-EA704143BF3D}"/>
              </a:ext>
            </a:extLst>
          </p:cNvPr>
          <p:cNvSpPr txBox="1"/>
          <p:nvPr/>
        </p:nvSpPr>
        <p:spPr>
          <a:xfrm>
            <a:off x="8355069" y="5781726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iki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BE20A27E-0325-4061-B666-B3F3ADEF2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62795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3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sp>
        <p:nvSpPr>
          <p:cNvPr id="34" name="Metin kutusu 33">
            <a:extLst>
              <a:ext uri="{FF2B5EF4-FFF2-40B4-BE49-F238E27FC236}">
                <a16:creationId xmlns:a16="http://schemas.microsoft.com/office/drawing/2014/main" id="{56A88366-9333-475E-B6CA-902F13B3D744}"/>
              </a:ext>
            </a:extLst>
          </p:cNvPr>
          <p:cNvSpPr txBox="1"/>
          <p:nvPr/>
        </p:nvSpPr>
        <p:spPr>
          <a:xfrm>
            <a:off x="8355069" y="5781726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üç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742CE0B-6A82-46DB-86A7-21D939DF9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01391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4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sp>
        <p:nvSpPr>
          <p:cNvPr id="35" name="Metin kutusu 34">
            <a:extLst>
              <a:ext uri="{FF2B5EF4-FFF2-40B4-BE49-F238E27FC236}">
                <a16:creationId xmlns:a16="http://schemas.microsoft.com/office/drawing/2014/main" id="{1C45EA50-A8FD-44C7-9195-92D59C40341C}"/>
              </a:ext>
            </a:extLst>
          </p:cNvPr>
          <p:cNvSpPr txBox="1"/>
          <p:nvPr/>
        </p:nvSpPr>
        <p:spPr>
          <a:xfrm>
            <a:off x="8355069" y="5781726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dört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DD4B6DDF-F737-4854-A611-1671DEBE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79973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5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1041" y="1271117"/>
            <a:ext cx="196850" cy="2888560"/>
          </a:xfrm>
          <a:prstGeom prst="rect">
            <a:avLst/>
          </a:prstGeom>
        </p:spPr>
      </p:pic>
      <p:sp>
        <p:nvSpPr>
          <p:cNvPr id="36" name="Metin kutusu 35">
            <a:extLst>
              <a:ext uri="{FF2B5EF4-FFF2-40B4-BE49-F238E27FC236}">
                <a16:creationId xmlns:a16="http://schemas.microsoft.com/office/drawing/2014/main" id="{D604D83D-B9D1-44BD-A1FF-F9731AA4189B}"/>
              </a:ext>
            </a:extLst>
          </p:cNvPr>
          <p:cNvSpPr txBox="1"/>
          <p:nvPr/>
        </p:nvSpPr>
        <p:spPr>
          <a:xfrm>
            <a:off x="7557891" y="5710525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beş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2BA1FFA-5D20-4779-8905-EF6ABE445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90650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6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D46BE196-08EF-4679-B8F8-891CB4C5D3EF}"/>
              </a:ext>
            </a:extLst>
          </p:cNvPr>
          <p:cNvSpPr txBox="1"/>
          <p:nvPr/>
        </p:nvSpPr>
        <p:spPr>
          <a:xfrm>
            <a:off x="7780301" y="5805501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altı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F30E2E80-21C9-42EB-9186-4C881AA05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07891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7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D46BE196-08EF-4679-B8F8-891CB4C5D3EF}"/>
              </a:ext>
            </a:extLst>
          </p:cNvPr>
          <p:cNvSpPr txBox="1"/>
          <p:nvPr/>
        </p:nvSpPr>
        <p:spPr>
          <a:xfrm>
            <a:off x="7780301" y="5805501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yedi</a:t>
            </a:r>
            <a:endParaRPr lang="tr-TR" sz="3600" b="1" dirty="0"/>
          </a:p>
        </p:txBody>
      </p:sp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5115" y="127111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784F554-FC34-49F2-9A31-CCAADC75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17858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77809"/>
              </p:ext>
            </p:extLst>
          </p:nvPr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BBAAE204-1185-4A08-88AA-4E08B8BA5357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bir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B1D8044-85EC-4012-B65E-3F13C026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807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8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D46BE196-08EF-4679-B8F8-891CB4C5D3EF}"/>
              </a:ext>
            </a:extLst>
          </p:cNvPr>
          <p:cNvSpPr txBox="1"/>
          <p:nvPr/>
        </p:nvSpPr>
        <p:spPr>
          <a:xfrm>
            <a:off x="7780301" y="5805501"/>
            <a:ext cx="3039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sekiz</a:t>
            </a:r>
            <a:endParaRPr lang="tr-TR" sz="3600" b="1" dirty="0"/>
          </a:p>
        </p:txBody>
      </p:sp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5115" y="1271117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35126" y="127111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0AB1998D-ED81-4A97-A0AC-351672F5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33999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886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9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D46BE196-08EF-4679-B8F8-891CB4C5D3EF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dokuz</a:t>
            </a:r>
            <a:endParaRPr lang="tr-TR" sz="3600" b="1" dirty="0"/>
          </a:p>
        </p:txBody>
      </p:sp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5115" y="1271117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35126" y="1271117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56644" y="127111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4B96343-1937-451D-A3D9-776975E36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72214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0.40156 0.212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78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48148E-6 L -0.09934 0.1928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3" grpId="0"/>
      <p:bldP spid="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10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5115" y="1271117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35126" y="1271117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56644" y="1271117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478162" y="127111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C056AA3-13A7-44CC-A615-60CD13461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1695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3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71147" y="4312077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49228" y="1230086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46078" y="127111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04936" y="1271117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63694" y="1271117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2452" y="1250602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3451" y="1271117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5115" y="1271117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35126" y="1271117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56644" y="1271117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478162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4E298D7-8559-43E8-9971-1C3BD74C0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2024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-0.37813 -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-0.00764 L -0.37643 -0.0085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-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33333E-6 L -0.38581 -0.0009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97" y="-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L -0.42057 -0.013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29" y="-6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07407E-6 L -0.41549 -0.000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81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33333E-6 L -0.4224 -0.008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20" y="-44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-0.48399 -0.01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6" y="-55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33333E-6 L -0.46224 -0.0111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12" y="-55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33333E-6 L -0.49922 -0.000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61" y="-4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3.33333E-6 L -0.51888 0.0016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51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</a:t>
            </a:r>
            <a:endParaRPr lang="tr-TR" sz="3600" b="1" dirty="0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B050B20-38F0-4A25-95D2-436E535FA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77127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8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bir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A98A2C40-3AE9-4DF4-ADB7-06182C2D5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47280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2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iki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99199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3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üç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15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4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dört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3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5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beş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8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2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iki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0210A71-83B3-4002-9D79-00F3E841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27632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6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altı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6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7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1" y="5805501"/>
            <a:ext cx="3385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yedi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6973" y="122713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3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8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675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sekiz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6973" y="1227137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64659" y="122713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3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9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Yirmi dokuz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6973" y="1227137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64659" y="122713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1036" y="127111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5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48148E-6 L -0.09987 0.1773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21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</a:t>
            </a:r>
            <a:r>
              <a:rPr lang="tr-TR" sz="6000" b="1" dirty="0"/>
              <a:t>10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On birlik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6973" y="1227137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64659" y="122713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1036" y="1271117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03539" y="1246149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4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6" grpId="0"/>
      <p:bldP spid="37" grpId="0"/>
      <p:bldP spid="4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3865" y="1250602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77709" y="122713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6353" y="1250602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40776" y="1227137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2550" y="1253532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86973" y="1227137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64659" y="122713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1036" y="1271117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03539" y="1246149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6429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07407E-6 L -0.30638 0.014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26" y="7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33333E-6 L -0.34206 0.007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9" y="3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0.32721 0.0041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67" y="20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L -0.32995 0.02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7" y="127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33333E-6 L -0.34049 0.0104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50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3.33333E-6 L -0.39049 0.004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2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11111E-6 L -0.37878 0.0101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45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01 0.1870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5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2562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01 0.1870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5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bir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8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iki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3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üç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56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3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üç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1129058-177E-4C1C-A1E1-CA140D987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69202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dört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70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5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beş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44918" y="1380175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0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6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altı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44918" y="1380175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86151" y="1339546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2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7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yedi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0677" y="1357086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3181" y="133954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44233" y="1339546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9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8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sekiz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0677" y="1357086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3181" y="133954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44233" y="1339546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50771" y="1348146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717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9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id="{D12FB52B-979A-4054-B1B2-5F71C4A6C3F2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Otuz dokuz</a:t>
            </a:r>
            <a:endParaRPr lang="tr-TR" sz="3600" b="1" dirty="0"/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0677" y="1357086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3181" y="133954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44233" y="1339546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50771" y="1348146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5636" y="137899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8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79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-0.09583 0.1870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4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0677" y="1357086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3181" y="133954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44233" y="1339546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50771" y="1348146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5636" y="1378992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60501" y="137899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6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6" grpId="0"/>
      <p:bldP spid="3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7567" y="1378992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5279" y="1378992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0726" y="134562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73230" y="137899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0677" y="1357086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3181" y="133954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44233" y="1339546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50771" y="1348146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5636" y="1378992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60501" y="1378992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199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19154 -0.019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9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-0.19258 -0.0064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-32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96296E-6 L -0.21589 0.003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94" y="16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21198 -0.009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9" y="-46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07407E-6 L -0.28919 -0.002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-0.28594 -0.003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97" y="-20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-0.33776 0.0064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88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6" grpId="0"/>
      <p:bldP spid="3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5" name="Metin kutusu 64">
            <a:extLst>
              <a:ext uri="{FF2B5EF4-FFF2-40B4-BE49-F238E27FC236}">
                <a16:creationId xmlns:a16="http://schemas.microsoft.com/office/drawing/2014/main" id="{A8D937CE-89D2-4A59-AD6B-A3896C5A50EB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182597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9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877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bir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140575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4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dört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F888FDED-C16C-43A6-8226-7149CE78B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81763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iki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8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3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üç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1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dört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74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5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beş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2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6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altı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4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7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yedi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1494" y="1219285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3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8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sekiz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1494" y="121928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65775" y="1244278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6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9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sp>
        <p:nvSpPr>
          <p:cNvPr id="66" name="Metin kutusu 65">
            <a:extLst>
              <a:ext uri="{FF2B5EF4-FFF2-40B4-BE49-F238E27FC236}">
                <a16:creationId xmlns:a16="http://schemas.microsoft.com/office/drawing/2014/main" id="{E13D3B5D-2F46-4FFA-9A55-7CD63AABD226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Kırk dokuz</a:t>
            </a:r>
            <a:endParaRPr lang="tr-TR" sz="3600" b="1" dirty="0"/>
          </a:p>
        </p:txBody>
      </p:sp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1494" y="121928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65775" y="1244278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4F0749DB-119A-4868-BABB-1CE4942AE8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42583" y="1239224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96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18149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9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362 0.1773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6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4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1494" y="121928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65775" y="1244278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4F0749DB-119A-4868-BABB-1CE4942AE8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42583" y="1239224"/>
            <a:ext cx="196850" cy="2888560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6A669570-FB06-4A17-9335-8ABE7386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31769" y="123848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6" grpId="0"/>
      <p:bldP spid="3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0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5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4697" y="1219285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65721" y="1219285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6674" y="1250602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24830" y="1253532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4125" y="1255437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8077" y="1253532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1494" y="121928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65775" y="1244278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4F0749DB-119A-4868-BABB-1CE4942AE8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42583" y="1239224"/>
            <a:ext cx="196850" cy="2888560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6A669570-FB06-4A17-9335-8ABE7386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500671" y="1199990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F3731A84-1068-413F-88EF-8BBC686A11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26" y="2168206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6" name="Metin kutusu 75">
            <a:extLst>
              <a:ext uri="{FF2B5EF4-FFF2-40B4-BE49-F238E27FC236}">
                <a16:creationId xmlns:a16="http://schemas.microsoft.com/office/drawing/2014/main" id="{17BDA291-5437-444F-93E2-6B29DA3F45DD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Elli 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63317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-0.0651 -0.00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0.08802 -0.0018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1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-0.09922 -0.003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18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96296E-6 L -0.16757 -0.003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-20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48148E-6 L -0.17461 -0.004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37" y="-20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96296E-6 L -0.18685 0.0039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49" y="18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07407E-6 L -0.19844 0.000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85185E-6 L -0.21159 0.005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86" y="2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6 L -0.22552 0.000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76" y="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33333E-6 L -0.26927 0.0092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64" y="46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2034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193 0.2009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6" y="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5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beş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2A96CC08-CEBD-4973-ACAA-76A7E6B21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90111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5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54263" y="1199990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22625" y="1182668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72469" y="1182358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61423" y="1199990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90634" y="1072449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76285" y="1111725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1113" y="1094093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139392" y="1054652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4F0749DB-119A-4868-BABB-1CE4942AE8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69002" y="1075704"/>
            <a:ext cx="196850" cy="2888560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6A669570-FB06-4A17-9335-8ABE7386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25189" y="1125642"/>
            <a:ext cx="196850" cy="2888560"/>
          </a:xfrm>
          <a:prstGeom prst="rect">
            <a:avLst/>
          </a:prstGeom>
        </p:spPr>
      </p:pic>
      <p:sp>
        <p:nvSpPr>
          <p:cNvPr id="76" name="Metin kutusu 75">
            <a:extLst>
              <a:ext uri="{FF2B5EF4-FFF2-40B4-BE49-F238E27FC236}">
                <a16:creationId xmlns:a16="http://schemas.microsoft.com/office/drawing/2014/main" id="{17BDA291-5437-444F-93E2-6B29DA3F45DD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Elli bir </a:t>
            </a:r>
            <a:endParaRPr lang="tr-TR" sz="3600" b="1" dirty="0"/>
          </a:p>
        </p:txBody>
      </p:sp>
      <p:pic>
        <p:nvPicPr>
          <p:cNvPr id="77" name="Resim 76">
            <a:extLst>
              <a:ext uri="{FF2B5EF4-FFF2-40B4-BE49-F238E27FC236}">
                <a16:creationId xmlns:a16="http://schemas.microsoft.com/office/drawing/2014/main" id="{A9981419-D6D3-4F24-A397-71794B2C7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038" y="2222660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20805BB2-9746-4121-A9DC-7957F6FF55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5947" y="1250602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0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2034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193 0.2009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6" y="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76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13486" y="4465965"/>
            <a:ext cx="1141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2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0934" y="1230086"/>
            <a:ext cx="196850" cy="2888560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FA5617E8-F34C-4338-AAA8-DE0D8CFE800D}"/>
              </a:ext>
            </a:extLst>
          </p:cNvPr>
          <p:cNvSpPr txBox="1"/>
          <p:nvPr/>
        </p:nvSpPr>
        <p:spPr>
          <a:xfrm>
            <a:off x="1582615" y="4607169"/>
            <a:ext cx="14419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onluk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1973F9DE-D427-46EB-B811-C0A4A74DE9AC}"/>
              </a:ext>
            </a:extLst>
          </p:cNvPr>
          <p:cNvSpPr txBox="1"/>
          <p:nvPr/>
        </p:nvSpPr>
        <p:spPr>
          <a:xfrm>
            <a:off x="8355069" y="4607169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dirty="0"/>
              <a:t>birlik</a:t>
            </a:r>
          </a:p>
        </p:txBody>
      </p:sp>
      <p:pic>
        <p:nvPicPr>
          <p:cNvPr id="19" name="Resim 18">
            <a:extLst>
              <a:ext uri="{FF2B5EF4-FFF2-40B4-BE49-F238E27FC236}">
                <a16:creationId xmlns:a16="http://schemas.microsoft.com/office/drawing/2014/main" id="{017317D1-14FF-4F66-9259-F0BCD1563C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334" y="1271117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D715446-14E5-4951-8C19-AE8C10512D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519" y="1271117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D816A322-DBD5-47F7-9A7B-548A9933B9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05628" y="1271117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316A48D5-E03F-40DB-A33B-11FBCC7C7D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503" y="1271117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A39A40AA-7B19-4C38-8723-FC87BCD500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2599" y="1250602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EC4783E-0B86-4123-ADD2-24A92B42CF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7176" y="1193222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C83BCA7-34A2-4F27-84F5-38DD26A0E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838" y="1345622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11BD7F2-F3B2-474F-8679-769FE8698D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9827" y="1230484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0B5ED1A1-A077-4096-8D17-10406E9A06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342" y="1250602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C2D0DE47-AD89-4798-B163-8E7A865C5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062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B5D3DE0D-2467-4F89-8D93-8FCA846D24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4743" y="1206757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D7D3914-1FBE-4BB0-B315-51D5A9812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5745" y="1193222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B293417-2F47-4FFF-AFA9-73EC26C77B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00575" y="119999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4F6E7853-9661-4430-A519-FD00DC2028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4506" y="1230086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3BED9904-2EE9-4B81-A561-939FED2B8B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57" y="1134786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DC07F53D-9E3F-4974-B313-DF8DBA02B7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53877" y="1182776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BA0F8AA-E8E6-4977-823D-A4B617E34B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10419" y="118235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7C418FAD-BD0B-456B-8991-2772986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67671" y="1199990"/>
            <a:ext cx="196850" cy="2888560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C4BD2B86-22E7-4BCA-9E9C-5950E69FB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84620" y="10867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AE680F5A-40ED-452E-99E4-FEE4B8D42F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23264" y="1271117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244993B0-4CFC-4794-A1D4-E36EE71742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53" y="210049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7" name="Metin kutusu 36">
            <a:extLst>
              <a:ext uri="{FF2B5EF4-FFF2-40B4-BE49-F238E27FC236}">
                <a16:creationId xmlns:a16="http://schemas.microsoft.com/office/drawing/2014/main" id="{9FB6EC00-B471-44A9-9C92-028FBFD30795}"/>
              </a:ext>
            </a:extLst>
          </p:cNvPr>
          <p:cNvSpPr txBox="1"/>
          <p:nvPr/>
        </p:nvSpPr>
        <p:spPr>
          <a:xfrm>
            <a:off x="736276" y="4436972"/>
            <a:ext cx="753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5</a:t>
            </a:r>
          </a:p>
        </p:txBody>
      </p:sp>
      <p:pic>
        <p:nvPicPr>
          <p:cNvPr id="43" name="Resim 42">
            <a:extLst>
              <a:ext uri="{FF2B5EF4-FFF2-40B4-BE49-F238E27FC236}">
                <a16:creationId xmlns:a16="http://schemas.microsoft.com/office/drawing/2014/main" id="{4220E062-D956-494D-99C7-1579E5D6B1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43416" y="1227137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F9AEEEC-1C6E-49CB-B59A-A1CC9D89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32754" y="1198834"/>
            <a:ext cx="196850" cy="2888560"/>
          </a:xfrm>
          <a:prstGeom prst="rect">
            <a:avLst/>
          </a:prstGeom>
        </p:spPr>
      </p:pic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9025AF8-A6DB-47DD-8BC6-9B5A7A4D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45" name="Resim 44">
            <a:extLst>
              <a:ext uri="{FF2B5EF4-FFF2-40B4-BE49-F238E27FC236}">
                <a16:creationId xmlns:a16="http://schemas.microsoft.com/office/drawing/2014/main" id="{50E6367A-1C0A-40DE-8968-36F46D9724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81309" y="1136827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FDC3D3E0-16E6-4734-8E24-CB88DD6184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0777" y="1250807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E2D3CED2-3C35-4912-8571-8774FE2B80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7055" y="1068999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DA1AEFF9-24D1-4238-84CC-7EFF4C31A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867" y="1166360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50E41E8F-7F3C-47E1-A20F-A8FCEB00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90396" y="1134786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F53F71FD-9C6C-447A-83E2-7225B1259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04067" y="1206757"/>
            <a:ext cx="196850" cy="2888560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BF60BDEB-5247-4C3C-B6AE-C9441A0581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78399" y="111172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3A387B9-1C55-4A2E-B362-B2E79FE5F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9084" y="1121915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BE591060-B27C-4269-B39E-8424DA8742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996" y="2178529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67A660AC-89C9-4F72-BF10-DD9F5343C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40175" y="119999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3C7ED942-34B5-4DEF-B7DF-AD18C3081E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25293" y="118235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3C148E0-3487-4DFB-862F-0A974BD88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9647" y="1134786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FD0CA84-AAD8-4890-8F5D-09E10CE808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3334" y="116636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03C30DAA-9524-4788-AA8C-7DE3029E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0166" y="1166360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34E81E2C-D34F-4636-8DA9-380F4B26AA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2062" y="1124568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A6F39AF3-47E6-4293-B5D5-171B7E2EBB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14273" y="1166360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1951A836-43A9-4104-B345-FDE29AA6AA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9652" y="1101767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5C46A89F-F965-4A9C-B1EF-A0EABCD561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56904" y="1134786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517C63A6-0B5A-490E-BE18-C12CEE66BA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28628" y="1219285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071AE0BE-F3AA-4B8C-9114-692362154D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17" y="2178528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0C7BBD8-8F6D-49F5-A110-665388AE81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54263" y="1199990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AA29E920-51A1-4169-91DB-DD3A686C1F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22625" y="1182668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8A74B39F-06A9-4C45-92E7-BC56BF7D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72469" y="1182358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FBFB5FE-11DF-4535-817A-8738962CF5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61423" y="1199990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F80A059C-1EB6-4115-94A3-34BD32167C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90634" y="1072449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35FF61FE-5FA2-4116-A853-1B71D2D20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76285" y="1111725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E4808B-F19B-4FE2-B009-917C2C1D7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1113" y="1094093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F8100542-B4AC-4D87-9E18-63A2675C0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139392" y="1054652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4F0749DB-119A-4868-BABB-1CE4942AE8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69002" y="1075704"/>
            <a:ext cx="196850" cy="2888560"/>
          </a:xfrm>
          <a:prstGeom prst="rect">
            <a:avLst/>
          </a:prstGeom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6A669570-FB06-4A17-9335-8ABE7386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25189" y="1125642"/>
            <a:ext cx="196850" cy="2888560"/>
          </a:xfrm>
          <a:prstGeom prst="rect">
            <a:avLst/>
          </a:prstGeom>
        </p:spPr>
      </p:pic>
      <p:sp>
        <p:nvSpPr>
          <p:cNvPr id="76" name="Metin kutusu 75">
            <a:extLst>
              <a:ext uri="{FF2B5EF4-FFF2-40B4-BE49-F238E27FC236}">
                <a16:creationId xmlns:a16="http://schemas.microsoft.com/office/drawing/2014/main" id="{17BDA291-5437-444F-93E2-6B29DA3F45DD}"/>
              </a:ext>
            </a:extLst>
          </p:cNvPr>
          <p:cNvSpPr txBox="1"/>
          <p:nvPr/>
        </p:nvSpPr>
        <p:spPr>
          <a:xfrm>
            <a:off x="7780300" y="5805501"/>
            <a:ext cx="39134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b="1" dirty="0"/>
              <a:t>Elli iki </a:t>
            </a:r>
            <a:endParaRPr lang="tr-TR" sz="3600" b="1" dirty="0"/>
          </a:p>
        </p:txBody>
      </p:sp>
      <p:pic>
        <p:nvPicPr>
          <p:cNvPr id="77" name="Resim 76">
            <a:extLst>
              <a:ext uri="{FF2B5EF4-FFF2-40B4-BE49-F238E27FC236}">
                <a16:creationId xmlns:a16="http://schemas.microsoft.com/office/drawing/2014/main" id="{A9981419-D6D3-4F24-A397-71794B2C74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038" y="2222660"/>
            <a:ext cx="1025380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20805BB2-9746-4121-A9DC-7957F6FF55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75947" y="1250602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72D9CB00-AEC4-4838-B63A-E4360FE533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46600" y="1219285"/>
            <a:ext cx="196850" cy="28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7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L 0.39895 0.2034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48" y="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48148E-6 L -0.09193 0.2009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6" y="1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3" grpId="0"/>
      <p:bldP spid="6" grpId="0"/>
      <p:bldP spid="37" grpId="0"/>
      <p:bldP spid="37" grpId="1"/>
      <p:bldP spid="76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43FEE89B-70FE-459D-A7FD-BF471ABD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03229612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BBB0480-FB20-451F-90AC-2C02E0861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74444730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0FBECC32-65FE-4188-909E-8B3121F22F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29" y="7474560"/>
            <a:ext cx="2143125" cy="2143125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01A09188-CCC1-41AC-9933-C684DD86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904558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4FFCD9E2-E48F-4B44-97FE-F8A2D67BD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4008612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E700E32-EA99-40F8-8812-F2A1D9C03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89510039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17CAD1A-D09D-4520-9ED2-60D75EA1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77074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6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altı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E481FDD-E52D-45C9-A1FD-317842D3F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2466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7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7244862" y="5984806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yedi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D74A827-8FD2-4478-83E3-8FD8D487D7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3532" y="1230086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96A9DE3E-35CE-4AC7-A02B-1E7A41DEA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93197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2">
            <a:extLst>
              <a:ext uri="{FF2B5EF4-FFF2-40B4-BE49-F238E27FC236}">
                <a16:creationId xmlns:a16="http://schemas.microsoft.com/office/drawing/2014/main" id="{FE201517-ADBB-4999-A2C9-DBCB0A1221A4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330200"/>
          <a:ext cx="11722100" cy="629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0">
                  <a:extLst>
                    <a:ext uri="{9D8B030D-6E8A-4147-A177-3AD203B41FA5}">
                      <a16:colId xmlns:a16="http://schemas.microsoft.com/office/drawing/2014/main" val="166646014"/>
                    </a:ext>
                  </a:extLst>
                </a:gridCol>
                <a:gridCol w="5861050">
                  <a:extLst>
                    <a:ext uri="{9D8B030D-6E8A-4147-A177-3AD203B41FA5}">
                      <a16:colId xmlns:a16="http://schemas.microsoft.com/office/drawing/2014/main" val="179139007"/>
                    </a:ext>
                  </a:extLst>
                </a:gridCol>
              </a:tblGrid>
              <a:tr h="665897">
                <a:tc>
                  <a:txBody>
                    <a:bodyPr/>
                    <a:lstStyle/>
                    <a:p>
                      <a:pPr algn="ctr"/>
                      <a:r>
                        <a:rPr lang="tr-TR" sz="3600" dirty="0">
                          <a:solidFill>
                            <a:schemeClr val="tx1"/>
                          </a:solidFill>
                        </a:rPr>
                        <a:t>onluklar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4000" dirty="0">
                          <a:solidFill>
                            <a:schemeClr val="tx1"/>
                          </a:solidFill>
                        </a:rPr>
                        <a:t>birlikler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66978"/>
                  </a:ext>
                </a:extLst>
              </a:tr>
              <a:tr h="3339832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38736"/>
                  </a:ext>
                </a:extLst>
              </a:tr>
              <a:tr h="225537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524681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B306C5A5-EDE4-41A8-88CB-EB5D41796C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48400" y="1227137"/>
            <a:ext cx="196850" cy="2888560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FE658E55-B38C-4B2D-B1BA-A90024650C94}"/>
              </a:ext>
            </a:extLst>
          </p:cNvPr>
          <p:cNvSpPr txBox="1"/>
          <p:nvPr/>
        </p:nvSpPr>
        <p:spPr>
          <a:xfrm>
            <a:off x="6438900" y="4136231"/>
            <a:ext cx="650875" cy="1008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0" dirty="0"/>
              <a:t>8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2263539-CFE6-4AB5-84FB-A3B044B7F8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24014" y="1227137"/>
            <a:ext cx="196850" cy="2888560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88F5783F-8228-434D-9B6D-6E6DC7B49D3B}"/>
              </a:ext>
            </a:extLst>
          </p:cNvPr>
          <p:cNvSpPr txBox="1"/>
          <p:nvPr/>
        </p:nvSpPr>
        <p:spPr>
          <a:xfrm>
            <a:off x="6961187" y="5939091"/>
            <a:ext cx="2989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/>
              <a:t> sekiz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68DDC8C8-4ECD-4F80-BAFB-B1D7F2E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64337" y="1247671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F7E1E31-6F0B-48F5-ACBC-0CB796D2A4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3087" y="1247671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BB263223-C1F6-42A8-B1FA-A8EBF9D08E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61837" y="1247671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33E9C918-20CE-40E6-8700-DA086CEB8A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0587" y="12271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D74A827-8FD2-4478-83E3-8FD8D487D7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3532" y="1230086"/>
            <a:ext cx="196850" cy="288856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7B989378-6ABB-40B0-BAFF-763DB16ED7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4211" y="1247671"/>
            <a:ext cx="196850" cy="2888560"/>
          </a:xfrm>
          <a:prstGeom prst="rect">
            <a:avLst/>
          </a:prstGeom>
        </p:spPr>
      </p:pic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44D2E833-6E92-4794-8763-DA9668C85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50179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3.7037E-7 L -0.03399 0.2381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596</Words>
  <Application>Microsoft Office PowerPoint</Application>
  <PresentationFormat>Geniş ekran</PresentationFormat>
  <Paragraphs>994</Paragraphs>
  <Slides>67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67</vt:i4>
      </vt:variant>
    </vt:vector>
  </HeadingPairs>
  <TitlesOfParts>
    <vt:vector size="68" baseType="lpstr">
      <vt:lpstr>Office Teması</vt:lpstr>
      <vt:lpstr>Onluk Birlik sunu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KAZIM KAT</dc:creator>
  <cp:lastModifiedBy>Hasan Ayık</cp:lastModifiedBy>
  <cp:revision>11</cp:revision>
  <dcterms:created xsi:type="dcterms:W3CDTF">2020-11-25T10:58:35Z</dcterms:created>
  <dcterms:modified xsi:type="dcterms:W3CDTF">2020-12-02T20:08:48Z</dcterms:modified>
</cp:coreProperties>
</file>