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3" r:id="rId23"/>
    <p:sldId id="282" r:id="rId2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-148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940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547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598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511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84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016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172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959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01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7282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96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4274-67CB-415E-B48B-4BE48DAC69A8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78CF-B3A5-4109-A046-14CB00A6098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987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Yurtdışı Fotoğrafının Altına 'Ben de Gittim' Yazma | ListeList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593" y="1843016"/>
            <a:ext cx="428625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274618" y="969675"/>
            <a:ext cx="9144000" cy="1655762"/>
          </a:xfrm>
        </p:spPr>
        <p:txBody>
          <a:bodyPr>
            <a:noAutofit/>
          </a:bodyPr>
          <a:lstStyle/>
          <a:p>
            <a:r>
              <a:rPr lang="tr-TR" sz="10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ONLUK VE BİRLİK</a:t>
            </a:r>
          </a:p>
        </p:txBody>
      </p:sp>
      <p:pic>
        <p:nvPicPr>
          <p:cNvPr id="1026" name="Picture 2" descr="2.sınıf onluk birlik kavramı Test Çö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3" y="2725329"/>
            <a:ext cx="2573771" cy="343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3643744" y="4668982"/>
            <a:ext cx="378229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rgbClr val="FF0000"/>
                </a:solidFill>
              </a:rPr>
              <a:t>BAHAR BAŞOĞLU  1-D</a:t>
            </a:r>
          </a:p>
        </p:txBody>
      </p:sp>
    </p:spTree>
    <p:extLst>
      <p:ext uri="{BB962C8B-B14F-4D97-AF65-F5344CB8AC3E}">
        <p14:creationId xmlns:p14="http://schemas.microsoft.com/office/powerpoint/2010/main" val="868226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0487" y="1346486"/>
            <a:ext cx="896190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0087" y="1346486"/>
            <a:ext cx="896190" cy="4054191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9687" y="1346486"/>
            <a:ext cx="896190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9287" y="1346486"/>
            <a:ext cx="896190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8887" y="1346486"/>
            <a:ext cx="896190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8487" y="1346486"/>
            <a:ext cx="89619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8087" y="1346486"/>
            <a:ext cx="896190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7687" y="1346486"/>
            <a:ext cx="896190" cy="4054191"/>
          </a:xfrm>
          <a:prstGeom prst="rect">
            <a:avLst/>
          </a:prstGeom>
        </p:spPr>
      </p:pic>
      <p:sp>
        <p:nvSpPr>
          <p:cNvPr id="13" name="Unvan 1"/>
          <p:cNvSpPr txBox="1">
            <a:spLocks/>
          </p:cNvSpPr>
          <p:nvPr/>
        </p:nvSpPr>
        <p:spPr>
          <a:xfrm>
            <a:off x="6344245" y="2595706"/>
            <a:ext cx="11152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0000" dirty="0"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14" name="İçerik Yer Tutucusu 2"/>
          <p:cNvSpPr>
            <a:spLocks noGrp="1"/>
          </p:cNvSpPr>
          <p:nvPr>
            <p:ph idx="1"/>
          </p:nvPr>
        </p:nvSpPr>
        <p:spPr>
          <a:xfrm>
            <a:off x="6147063" y="4226070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9 Birlik</a:t>
            </a:r>
          </a:p>
        </p:txBody>
      </p:sp>
      <p:pic>
        <p:nvPicPr>
          <p:cNvPr id="15362" name="Picture 2" descr="Şakacı Şirin (@birisakamidedi) |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077" y="3880494"/>
            <a:ext cx="2658498" cy="265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42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9687" y="1346486"/>
            <a:ext cx="896190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0487" y="1346486"/>
            <a:ext cx="896190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0087" y="1346486"/>
            <a:ext cx="896190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9287" y="1346486"/>
            <a:ext cx="896190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8887" y="1346486"/>
            <a:ext cx="896190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8487" y="1346486"/>
            <a:ext cx="89619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8087" y="1346486"/>
            <a:ext cx="896190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7687" y="1346486"/>
            <a:ext cx="896190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8792" y="1346485"/>
            <a:ext cx="896190" cy="4054191"/>
          </a:xfrm>
          <a:prstGeom prst="rect">
            <a:avLst/>
          </a:prstGeom>
        </p:spPr>
      </p:pic>
      <p:sp>
        <p:nvSpPr>
          <p:cNvPr id="13" name="Unvan 1"/>
          <p:cNvSpPr txBox="1">
            <a:spLocks/>
          </p:cNvSpPr>
          <p:nvPr/>
        </p:nvSpPr>
        <p:spPr>
          <a:xfrm>
            <a:off x="7168441" y="2997488"/>
            <a:ext cx="18231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0000" dirty="0">
                <a:latin typeface="Comic Sans MS" panose="030F0702030302020204" pitchFamily="66" charset="0"/>
              </a:rPr>
              <a:t>10</a:t>
            </a:r>
          </a:p>
        </p:txBody>
      </p:sp>
      <p:sp>
        <p:nvSpPr>
          <p:cNvPr id="15" name="İçerik Yer Tutucusu 2"/>
          <p:cNvSpPr>
            <a:spLocks noGrp="1"/>
          </p:cNvSpPr>
          <p:nvPr>
            <p:ph idx="1"/>
          </p:nvPr>
        </p:nvSpPr>
        <p:spPr>
          <a:xfrm>
            <a:off x="7054969" y="4697124"/>
            <a:ext cx="2083888" cy="9836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tr-TR" sz="5000" dirty="0"/>
              <a:t>1 onluk</a:t>
            </a:r>
          </a:p>
        </p:txBody>
      </p:sp>
      <p:pic>
        <p:nvPicPr>
          <p:cNvPr id="13314" name="Picture 2" descr="Şirine Gözlüklü Şirin Şirin Baba, Sakar Şirin, Şakacı Şirin - Şirinler  şeffaf PNG görüntüs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8989" y="4093152"/>
            <a:ext cx="1761119" cy="219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32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20981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Unvan 1"/>
          <p:cNvSpPr>
            <a:spLocks noGrp="1"/>
          </p:cNvSpPr>
          <p:nvPr>
            <p:ph type="title"/>
          </p:nvPr>
        </p:nvSpPr>
        <p:spPr>
          <a:xfrm>
            <a:off x="4336473" y="2767526"/>
            <a:ext cx="1953491" cy="1325563"/>
          </a:xfrm>
        </p:spPr>
        <p:txBody>
          <a:bodyPr/>
          <a:lstStyle/>
          <a:p>
            <a:r>
              <a:rPr lang="tr-TR" dirty="0"/>
              <a:t>1 onluk</a:t>
            </a:r>
          </a:p>
        </p:txBody>
      </p:sp>
      <p:sp>
        <p:nvSpPr>
          <p:cNvPr id="16" name="Unvan 1"/>
          <p:cNvSpPr txBox="1">
            <a:spLocks/>
          </p:cNvSpPr>
          <p:nvPr/>
        </p:nvSpPr>
        <p:spPr>
          <a:xfrm>
            <a:off x="1767741" y="5294309"/>
            <a:ext cx="8797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>10</a:t>
            </a:r>
          </a:p>
        </p:txBody>
      </p:sp>
      <p:pic>
        <p:nvPicPr>
          <p:cNvPr id="14338" name="Picture 2" descr="Şirinler Köyündeki En Sevdiğiniz Şirin Hangisi (Yarı Final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31"/>
          <a:stretch/>
        </p:blipFill>
        <p:spPr bwMode="auto">
          <a:xfrm>
            <a:off x="9188738" y="3298686"/>
            <a:ext cx="2286000" cy="302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63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50226" y="5294309"/>
            <a:ext cx="784466" cy="1325563"/>
          </a:xfrm>
        </p:spPr>
        <p:txBody>
          <a:bodyPr/>
          <a:lstStyle/>
          <a:p>
            <a:r>
              <a:rPr lang="tr-TR" dirty="0"/>
              <a:t>11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sp>
        <p:nvSpPr>
          <p:cNvPr id="17" name="İçerik Yer Tutucusu 2"/>
          <p:cNvSpPr>
            <a:spLocks noGrp="1"/>
          </p:cNvSpPr>
          <p:nvPr>
            <p:ph idx="1"/>
          </p:nvPr>
        </p:nvSpPr>
        <p:spPr>
          <a:xfrm>
            <a:off x="5677791" y="5294309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1 Birlik</a:t>
            </a:r>
          </a:p>
        </p:txBody>
      </p:sp>
      <p:pic>
        <p:nvPicPr>
          <p:cNvPr id="12290" name="Picture 2" descr="Gözlüklü Şirin | Retro posterler, Illüstrasyon posterleri, Çiziml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993" y="3685310"/>
            <a:ext cx="1837843" cy="259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46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12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sp>
        <p:nvSpPr>
          <p:cNvPr id="17" name="İçerik Yer Tutucusu 2"/>
          <p:cNvSpPr>
            <a:spLocks noGrp="1"/>
          </p:cNvSpPr>
          <p:nvPr>
            <p:ph idx="1"/>
          </p:nvPr>
        </p:nvSpPr>
        <p:spPr>
          <a:xfrm>
            <a:off x="6009457" y="5513387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2 Birlik</a:t>
            </a:r>
          </a:p>
        </p:txBody>
      </p:sp>
      <p:pic>
        <p:nvPicPr>
          <p:cNvPr id="11266" name="Picture 2" descr="Şirinler Hakkında Beyin Yakan İlginç Teoriler – Biortam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711" y="2234109"/>
            <a:ext cx="2385291" cy="227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59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13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sp>
        <p:nvSpPr>
          <p:cNvPr id="18" name="İçerik Yer Tutucusu 2"/>
          <p:cNvSpPr>
            <a:spLocks noGrp="1"/>
          </p:cNvSpPr>
          <p:nvPr>
            <p:ph idx="1"/>
          </p:nvPr>
        </p:nvSpPr>
        <p:spPr>
          <a:xfrm>
            <a:off x="6121136" y="5596514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3 Birlik</a:t>
            </a:r>
          </a:p>
        </p:txBody>
      </p:sp>
      <p:pic>
        <p:nvPicPr>
          <p:cNvPr id="10242" name="Picture 2" descr="Tembel şirin · ÇizgiFil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36728" y="2258291"/>
            <a:ext cx="1970520" cy="233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14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173" y="1457323"/>
            <a:ext cx="896190" cy="4054191"/>
          </a:xfrm>
          <a:prstGeom prst="rect">
            <a:avLst/>
          </a:prstGeom>
        </p:spPr>
      </p:pic>
      <p:sp>
        <p:nvSpPr>
          <p:cNvPr id="19" name="İçerik Yer Tutucusu 2"/>
          <p:cNvSpPr>
            <a:spLocks noGrp="1"/>
          </p:cNvSpPr>
          <p:nvPr>
            <p:ph idx="1"/>
          </p:nvPr>
        </p:nvSpPr>
        <p:spPr>
          <a:xfrm>
            <a:off x="6277489" y="5465253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4 Birlik</a:t>
            </a:r>
          </a:p>
        </p:txBody>
      </p:sp>
      <p:pic>
        <p:nvPicPr>
          <p:cNvPr id="9218" name="Picture 2" descr="şirinler sıralı tam liste #469264 - uludağ sözlük gale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362" y="2101053"/>
            <a:ext cx="2320054" cy="254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4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15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173" y="1457323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4636" y="1457323"/>
            <a:ext cx="896190" cy="4054191"/>
          </a:xfrm>
          <a:prstGeom prst="rect">
            <a:avLst/>
          </a:prstGeom>
        </p:spPr>
      </p:pic>
      <p:sp>
        <p:nvSpPr>
          <p:cNvPr id="20" name="İçerik Yer Tutucusu 2"/>
          <p:cNvSpPr>
            <a:spLocks noGrp="1"/>
          </p:cNvSpPr>
          <p:nvPr>
            <p:ph idx="1"/>
          </p:nvPr>
        </p:nvSpPr>
        <p:spPr>
          <a:xfrm>
            <a:off x="5654435" y="5465253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5 Birlik</a:t>
            </a:r>
          </a:p>
        </p:txBody>
      </p:sp>
      <p:pic>
        <p:nvPicPr>
          <p:cNvPr id="8194" name="Picture 2" descr="Şirinler Karakterlerinin Gerçek Hayattaki Yansıması Sayılabilecek 22 Ünlü  Kişi - onedio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66509" y="2340579"/>
            <a:ext cx="2035487" cy="21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12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16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173" y="1457323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4133" y="1457322"/>
            <a:ext cx="896190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9691" y="1457322"/>
            <a:ext cx="896190" cy="4054191"/>
          </a:xfrm>
          <a:prstGeom prst="rect">
            <a:avLst/>
          </a:prstGeom>
        </p:spPr>
      </p:pic>
      <p:sp>
        <p:nvSpPr>
          <p:cNvPr id="21" name="İçerik Yer Tutucusu 2"/>
          <p:cNvSpPr>
            <a:spLocks noGrp="1"/>
          </p:cNvSpPr>
          <p:nvPr>
            <p:ph idx="1"/>
          </p:nvPr>
        </p:nvSpPr>
        <p:spPr>
          <a:xfrm>
            <a:off x="5543241" y="5636199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6 Birlik</a:t>
            </a:r>
          </a:p>
        </p:txBody>
      </p:sp>
      <p:pic>
        <p:nvPicPr>
          <p:cNvPr id="7170" name="Picture 2" descr="Şirinler Karakterlerinin Gerçek Hayattaki Yansıması Sayılabilecek 22 Ünlü  Kişi - onedio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96141" y="3128097"/>
            <a:ext cx="1549814" cy="216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55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17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173" y="1457323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4133" y="1457322"/>
            <a:ext cx="896190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9691" y="1457322"/>
            <a:ext cx="896190" cy="4054191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5249" y="1457322"/>
            <a:ext cx="896190" cy="4054191"/>
          </a:xfrm>
          <a:prstGeom prst="rect">
            <a:avLst/>
          </a:prstGeom>
        </p:spPr>
      </p:pic>
      <p:sp>
        <p:nvSpPr>
          <p:cNvPr id="22" name="İçerik Yer Tutucusu 2"/>
          <p:cNvSpPr>
            <a:spLocks noGrp="1"/>
          </p:cNvSpPr>
          <p:nvPr>
            <p:ph idx="1"/>
          </p:nvPr>
        </p:nvSpPr>
        <p:spPr>
          <a:xfrm>
            <a:off x="5510244" y="5554944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7 Birlik</a:t>
            </a:r>
          </a:p>
        </p:txBody>
      </p:sp>
      <p:pic>
        <p:nvPicPr>
          <p:cNvPr id="6146" name="Picture 2" descr="şirinler sıralı tam liste #469272 - uludağ sözlük gale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74358" y="3245626"/>
            <a:ext cx="1866238" cy="269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4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794893" y="2914361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1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8620" y="1042282"/>
            <a:ext cx="897523" cy="4053000"/>
          </a:xfrm>
          <a:prstGeom prst="rect">
            <a:avLst/>
          </a:prstGeom>
        </p:spPr>
      </p:pic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4441603" y="4239924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Birlik</a:t>
            </a:r>
          </a:p>
        </p:txBody>
      </p:sp>
      <p:pic>
        <p:nvPicPr>
          <p:cNvPr id="2052" name="Picture 4" descr="Güçlü Şirin Figürlü Duvar Süsü modelleri, Güçlü Şirin Figürlü Duvar Süsü  fiyatı, anaokulu Duvar Süslemeleri fiyatları,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956" y="3577142"/>
            <a:ext cx="2254827" cy="225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87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18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173" y="1457323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4133" y="1457322"/>
            <a:ext cx="896190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9691" y="1457322"/>
            <a:ext cx="896190" cy="4054191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5249" y="1457322"/>
            <a:ext cx="896190" cy="4054191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30807" y="1457322"/>
            <a:ext cx="896190" cy="4054191"/>
          </a:xfrm>
          <a:prstGeom prst="rect">
            <a:avLst/>
          </a:prstGeom>
        </p:spPr>
      </p:pic>
      <p:sp>
        <p:nvSpPr>
          <p:cNvPr id="23" name="İçerik Yer Tutucusu 2"/>
          <p:cNvSpPr>
            <a:spLocks noGrp="1"/>
          </p:cNvSpPr>
          <p:nvPr>
            <p:ph idx="1"/>
          </p:nvPr>
        </p:nvSpPr>
        <p:spPr>
          <a:xfrm>
            <a:off x="5427517" y="5511513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8 Birlik</a:t>
            </a:r>
          </a:p>
        </p:txBody>
      </p:sp>
      <p:pic>
        <p:nvPicPr>
          <p:cNvPr id="5122" name="Picture 2" descr="Şirinler: Muhabir Şir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52009" y="3138196"/>
            <a:ext cx="1676158" cy="281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24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19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327" y="1457323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267" y="1457323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7730" y="1457323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1690" y="1457321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64133" y="1457322"/>
            <a:ext cx="896190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9691" y="1457322"/>
            <a:ext cx="896190" cy="4054191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5249" y="1457322"/>
            <a:ext cx="896190" cy="4054191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86365" y="1457322"/>
            <a:ext cx="896190" cy="4054191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4999" y="1457322"/>
            <a:ext cx="896190" cy="4054191"/>
          </a:xfrm>
          <a:prstGeom prst="rect">
            <a:avLst/>
          </a:prstGeom>
        </p:spPr>
      </p:pic>
      <p:sp>
        <p:nvSpPr>
          <p:cNvPr id="24" name="İçerik Yer Tutucusu 2"/>
          <p:cNvSpPr>
            <a:spLocks noGrp="1"/>
          </p:cNvSpPr>
          <p:nvPr>
            <p:ph idx="1"/>
          </p:nvPr>
        </p:nvSpPr>
        <p:spPr>
          <a:xfrm>
            <a:off x="5377344" y="5636199"/>
            <a:ext cx="4352900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1 onluk 9 Birlik</a:t>
            </a:r>
          </a:p>
        </p:txBody>
      </p:sp>
      <p:pic>
        <p:nvPicPr>
          <p:cNvPr id="4098" name="Picture 2" descr="Şirinler: Doktor Şir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555" y="3530312"/>
            <a:ext cx="133731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45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3238548" y="5294309"/>
            <a:ext cx="784466" cy="1325563"/>
          </a:xfrm>
        </p:spPr>
        <p:txBody>
          <a:bodyPr/>
          <a:lstStyle/>
          <a:p>
            <a:r>
              <a:rPr lang="tr-TR" dirty="0"/>
              <a:t>20</a:t>
            </a:r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1060" y="1542610"/>
            <a:ext cx="896190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4212" y="1503216"/>
            <a:ext cx="896190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3185" y="1519664"/>
            <a:ext cx="896190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96179" y="1542611"/>
            <a:ext cx="896190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7758" y="1503215"/>
            <a:ext cx="896190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7193" y="1519664"/>
            <a:ext cx="896190" cy="4054191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6628" y="1503214"/>
            <a:ext cx="896190" cy="4054191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2786" y="1470314"/>
            <a:ext cx="896190" cy="4054191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87885" y="1486764"/>
            <a:ext cx="896190" cy="4054191"/>
          </a:xfrm>
          <a:prstGeom prst="rect">
            <a:avLst/>
          </a:prstGeom>
        </p:spPr>
      </p:pic>
      <p:pic>
        <p:nvPicPr>
          <p:cNvPr id="4098" name="Picture 2" descr="Şirinler: Doktor Şir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555" y="3530312"/>
            <a:ext cx="133731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57687" y="1457321"/>
            <a:ext cx="896190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1607127" y="1346484"/>
            <a:ext cx="277091" cy="405419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31714" r="35821"/>
          <a:stretch/>
        </p:blipFill>
        <p:spPr>
          <a:xfrm>
            <a:off x="1009204" y="1346485"/>
            <a:ext cx="290946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1316182" y="1346485"/>
            <a:ext cx="290945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 rotWithShape="1">
          <a:blip r:embed="rId2" cstate="print"/>
          <a:srcRect l="32995" r="36086"/>
          <a:stretch/>
        </p:blipFill>
        <p:spPr>
          <a:xfrm>
            <a:off x="1911926" y="1346484"/>
            <a:ext cx="277092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 rotWithShape="1">
          <a:blip r:embed="rId2" cstate="print"/>
          <a:srcRect l="29903" r="37632"/>
          <a:stretch/>
        </p:blipFill>
        <p:spPr>
          <a:xfrm>
            <a:off x="2202873" y="1346484"/>
            <a:ext cx="290945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 rotWithShape="1">
          <a:blip r:embed="rId2" cstate="print"/>
          <a:srcRect l="31449" r="34541"/>
          <a:stretch/>
        </p:blipFill>
        <p:spPr>
          <a:xfrm>
            <a:off x="2507673" y="1346484"/>
            <a:ext cx="30480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 rotWithShape="1">
          <a:blip r:embed="rId2" cstate="print"/>
          <a:srcRect l="31449" r="37633"/>
          <a:stretch/>
        </p:blipFill>
        <p:spPr>
          <a:xfrm>
            <a:off x="2812473" y="1346484"/>
            <a:ext cx="277091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 rotWithShape="1">
          <a:blip r:embed="rId2" cstate="print"/>
          <a:srcRect l="29903" r="34540"/>
          <a:stretch/>
        </p:blipFill>
        <p:spPr>
          <a:xfrm>
            <a:off x="3089564" y="1346484"/>
            <a:ext cx="318654" cy="405419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 rotWithShape="1">
          <a:blip r:embed="rId2" cstate="print"/>
          <a:srcRect l="31979" r="34010"/>
          <a:stretch/>
        </p:blipFill>
        <p:spPr>
          <a:xfrm>
            <a:off x="3408219" y="1346484"/>
            <a:ext cx="304800" cy="4054191"/>
          </a:xfrm>
          <a:prstGeom prst="rect">
            <a:avLst/>
          </a:prstGeom>
        </p:spPr>
      </p:pic>
      <p:sp>
        <p:nvSpPr>
          <p:cNvPr id="2" name="Yay 1"/>
          <p:cNvSpPr/>
          <p:nvPr/>
        </p:nvSpPr>
        <p:spPr>
          <a:xfrm>
            <a:off x="-568036" y="3373579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6" name="Resim 15"/>
          <p:cNvPicPr>
            <a:picLocks noChangeAspect="1"/>
          </p:cNvPicPr>
          <p:nvPr/>
        </p:nvPicPr>
        <p:blipFill rotWithShape="1">
          <a:blip r:embed="rId2" cstate="print"/>
          <a:srcRect r="33938"/>
          <a:stretch/>
        </p:blipFill>
        <p:spPr>
          <a:xfrm>
            <a:off x="4617274" y="1457321"/>
            <a:ext cx="592035" cy="4054191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 rotWithShape="1">
          <a:blip r:embed="rId2" cstate="print"/>
          <a:srcRect l="30814" r="36721"/>
          <a:stretch/>
        </p:blipFill>
        <p:spPr>
          <a:xfrm>
            <a:off x="5152205" y="1457320"/>
            <a:ext cx="290946" cy="4054191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 rotWithShape="1">
          <a:blip r:embed="rId2" cstate="print"/>
          <a:srcRect l="30190" r="35799"/>
          <a:stretch/>
        </p:blipFill>
        <p:spPr>
          <a:xfrm>
            <a:off x="5456026" y="1457320"/>
            <a:ext cx="304801" cy="4054191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 rotWithShape="1">
          <a:blip r:embed="rId2" cstate="print"/>
          <a:srcRect l="32024" r="37057"/>
          <a:stretch/>
        </p:blipFill>
        <p:spPr>
          <a:xfrm>
            <a:off x="5750661" y="1464242"/>
            <a:ext cx="277092" cy="4054191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 rotWithShape="1">
          <a:blip r:embed="rId2" cstate="print"/>
          <a:srcRect l="32653" r="34883"/>
          <a:stretch/>
        </p:blipFill>
        <p:spPr>
          <a:xfrm>
            <a:off x="6051972" y="1457319"/>
            <a:ext cx="290946" cy="4054191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 rotWithShape="1">
          <a:blip r:embed="rId2" cstate="print"/>
          <a:srcRect l="30616" r="35373"/>
          <a:stretch/>
        </p:blipFill>
        <p:spPr>
          <a:xfrm>
            <a:off x="6315297" y="1457318"/>
            <a:ext cx="304800" cy="4054191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 rotWithShape="1">
          <a:blip r:embed="rId2" cstate="print"/>
          <a:srcRect l="33218" r="35864"/>
          <a:stretch/>
        </p:blipFill>
        <p:spPr>
          <a:xfrm>
            <a:off x="6635088" y="1457317"/>
            <a:ext cx="277091" cy="4054191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 rotWithShape="1">
          <a:blip r:embed="rId2" cstate="print"/>
          <a:srcRect l="30691" r="38390"/>
          <a:stretch/>
        </p:blipFill>
        <p:spPr>
          <a:xfrm>
            <a:off x="7215151" y="1457316"/>
            <a:ext cx="277092" cy="4054191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 rotWithShape="1">
          <a:blip r:embed="rId2" cstate="print"/>
          <a:srcRect l="31400" r="36135"/>
          <a:stretch/>
        </p:blipFill>
        <p:spPr>
          <a:xfrm>
            <a:off x="6926662" y="1457316"/>
            <a:ext cx="290946" cy="4054191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 rotWithShape="1">
          <a:blip r:embed="rId2" cstate="print"/>
          <a:srcRect l="32841" r="37786"/>
          <a:stretch/>
        </p:blipFill>
        <p:spPr>
          <a:xfrm>
            <a:off x="7522871" y="1464242"/>
            <a:ext cx="263237" cy="4054191"/>
          </a:xfrm>
          <a:prstGeom prst="rect">
            <a:avLst/>
          </a:prstGeom>
        </p:spPr>
      </p:pic>
      <p:sp>
        <p:nvSpPr>
          <p:cNvPr id="25" name="Yay 24"/>
          <p:cNvSpPr/>
          <p:nvPr/>
        </p:nvSpPr>
        <p:spPr>
          <a:xfrm>
            <a:off x="3615009" y="3223345"/>
            <a:ext cx="6151418" cy="1219200"/>
          </a:xfrm>
          <a:prstGeom prst="arc">
            <a:avLst>
              <a:gd name="adj1" fmla="val 11728383"/>
              <a:gd name="adj2" fmla="val 20068141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Unvan 12"/>
          <p:cNvSpPr>
            <a:spLocks noGrp="1"/>
          </p:cNvSpPr>
          <p:nvPr>
            <p:ph type="title"/>
          </p:nvPr>
        </p:nvSpPr>
        <p:spPr>
          <a:xfrm>
            <a:off x="2139701" y="5394468"/>
            <a:ext cx="1894656" cy="1325563"/>
          </a:xfrm>
        </p:spPr>
        <p:txBody>
          <a:bodyPr/>
          <a:lstStyle/>
          <a:p>
            <a:r>
              <a:rPr lang="tr-TR" dirty="0"/>
              <a:t>2 onluk</a:t>
            </a:r>
          </a:p>
        </p:txBody>
      </p:sp>
      <p:sp>
        <p:nvSpPr>
          <p:cNvPr id="26" name="Unvan 12"/>
          <p:cNvSpPr txBox="1">
            <a:spLocks/>
          </p:cNvSpPr>
          <p:nvPr/>
        </p:nvSpPr>
        <p:spPr>
          <a:xfrm>
            <a:off x="4725441" y="5381908"/>
            <a:ext cx="18946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>20</a:t>
            </a:r>
          </a:p>
        </p:txBody>
      </p:sp>
      <p:pic>
        <p:nvPicPr>
          <p:cNvPr id="3074" name="Picture 2" descr="Şirinler Köyündeki En Sevdiğiniz Şirin Hangisi (Play-Off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1"/>
          <a:stretch/>
        </p:blipFill>
        <p:spPr bwMode="auto">
          <a:xfrm>
            <a:off x="8906205" y="2721909"/>
            <a:ext cx="3032591" cy="334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0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8620" y="1042282"/>
            <a:ext cx="897523" cy="4053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6143" y="1042282"/>
            <a:ext cx="897523" cy="4053000"/>
          </a:xfrm>
          <a:prstGeom prst="rect">
            <a:avLst/>
          </a:prstGeom>
        </p:spPr>
      </p:pic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7" name="İçerik Yer Tutucusu 2"/>
          <p:cNvSpPr>
            <a:spLocks noGrp="1"/>
          </p:cNvSpPr>
          <p:nvPr>
            <p:ph idx="1"/>
          </p:nvPr>
        </p:nvSpPr>
        <p:spPr>
          <a:xfrm>
            <a:off x="5308121" y="4226070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2 Birlik</a:t>
            </a:r>
          </a:p>
        </p:txBody>
      </p:sp>
      <p:pic>
        <p:nvPicPr>
          <p:cNvPr id="22530" name="Picture 2" descr="Güçlü Şirin (@guclusirin1) |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849" y="3656446"/>
            <a:ext cx="2122920" cy="21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24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8620" y="1042282"/>
            <a:ext cx="897523" cy="4053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6143" y="1042282"/>
            <a:ext cx="897523" cy="40530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666" y="1042282"/>
            <a:ext cx="897523" cy="4053000"/>
          </a:xfrm>
          <a:prstGeom prst="rect">
            <a:avLst/>
          </a:prstGeom>
        </p:spPr>
      </p:pic>
      <p:sp>
        <p:nvSpPr>
          <p:cNvPr id="7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8" name="İçerik Yer Tutucusu 2"/>
          <p:cNvSpPr>
            <a:spLocks noGrp="1"/>
          </p:cNvSpPr>
          <p:nvPr>
            <p:ph idx="1"/>
          </p:nvPr>
        </p:nvSpPr>
        <p:spPr>
          <a:xfrm>
            <a:off x="5792420" y="4253778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3 Birlik</a:t>
            </a:r>
          </a:p>
        </p:txBody>
      </p:sp>
      <p:pic>
        <p:nvPicPr>
          <p:cNvPr id="21506" name="Picture 2" descr="Şirinler Karakterlerinin Gerçek Hayattaki Yansıması Sayılabilecek 22 Ünlü  Kişi - onedio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935" y="3474098"/>
            <a:ext cx="1853521" cy="254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8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8620" y="1042282"/>
            <a:ext cx="897523" cy="4053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3638" y="1042282"/>
            <a:ext cx="897523" cy="40530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8656" y="1042282"/>
            <a:ext cx="897523" cy="4053000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0656" y="1042282"/>
            <a:ext cx="897523" cy="4053000"/>
          </a:xfrm>
          <a:prstGeom prst="rect">
            <a:avLst/>
          </a:prstGeom>
        </p:spPr>
      </p:pic>
      <p:sp>
        <p:nvSpPr>
          <p:cNvPr id="8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9" name="İçerik Yer Tutucusu 2"/>
          <p:cNvSpPr>
            <a:spLocks noGrp="1"/>
          </p:cNvSpPr>
          <p:nvPr>
            <p:ph idx="1"/>
          </p:nvPr>
        </p:nvSpPr>
        <p:spPr>
          <a:xfrm>
            <a:off x="6048730" y="4111609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4 Birlik</a:t>
            </a:r>
          </a:p>
        </p:txBody>
      </p:sp>
      <p:sp>
        <p:nvSpPr>
          <p:cNvPr id="10" name="AutoShape 2" descr="Biz Onları Sadece Küçük ve Mavi Biliyorduk: Şirinler ile İlgili Beyin Yakan  Teoriler - onedio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63885" y="3906981"/>
            <a:ext cx="2299020" cy="264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6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8620" y="1042282"/>
            <a:ext cx="897523" cy="4053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5165" y="1042282"/>
            <a:ext cx="897523" cy="40530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1710" y="1042282"/>
            <a:ext cx="897523" cy="4053000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548" y="1042282"/>
            <a:ext cx="897523" cy="405300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6768" y="1042282"/>
            <a:ext cx="897523" cy="4053000"/>
          </a:xfrm>
          <a:prstGeom prst="rect">
            <a:avLst/>
          </a:prstGeom>
        </p:spPr>
      </p:pic>
      <p:sp>
        <p:nvSpPr>
          <p:cNvPr id="9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10" name="İçerik Yer Tutucusu 2"/>
          <p:cNvSpPr>
            <a:spLocks noGrp="1"/>
          </p:cNvSpPr>
          <p:nvPr>
            <p:ph idx="1"/>
          </p:nvPr>
        </p:nvSpPr>
        <p:spPr>
          <a:xfrm>
            <a:off x="5439130" y="4111609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5 Birlik</a:t>
            </a:r>
          </a:p>
        </p:txBody>
      </p:sp>
      <p:pic>
        <p:nvPicPr>
          <p:cNvPr id="19458" name="Picture 2" descr="şirine nin etek boyu - uludağ sözlük gale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62" y="3789647"/>
            <a:ext cx="2115129" cy="26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66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5165" y="1042282"/>
            <a:ext cx="897523" cy="4053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9419" y="1042282"/>
            <a:ext cx="897523" cy="40530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9769" y="1042282"/>
            <a:ext cx="897523" cy="4053000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071" y="1042282"/>
            <a:ext cx="897523" cy="405300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2575" y="1042282"/>
            <a:ext cx="897523" cy="4053000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4518" y="1042282"/>
            <a:ext cx="897523" cy="4053000"/>
          </a:xfrm>
          <a:prstGeom prst="rect">
            <a:avLst/>
          </a:prstGeom>
        </p:spPr>
      </p:pic>
      <p:sp>
        <p:nvSpPr>
          <p:cNvPr id="10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1" name="İçerik Yer Tutucusu 2"/>
          <p:cNvSpPr>
            <a:spLocks noGrp="1"/>
          </p:cNvSpPr>
          <p:nvPr>
            <p:ph idx="1"/>
          </p:nvPr>
        </p:nvSpPr>
        <p:spPr>
          <a:xfrm>
            <a:off x="5308121" y="4226070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6 Birlik</a:t>
            </a:r>
          </a:p>
        </p:txBody>
      </p:sp>
      <p:pic>
        <p:nvPicPr>
          <p:cNvPr id="18434" name="Picture 2" descr="Mutsuz Şirin (@realistadamont1) |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032" y="3224491"/>
            <a:ext cx="2635981" cy="263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91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3614" y="1346486"/>
            <a:ext cx="896190" cy="4054191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6341" y="1346485"/>
            <a:ext cx="896190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9068" y="1346485"/>
            <a:ext cx="896190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4587" y="1346485"/>
            <a:ext cx="896190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7314" y="1346484"/>
            <a:ext cx="89619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0041" y="1346483"/>
            <a:ext cx="896190" cy="4054191"/>
          </a:xfrm>
          <a:prstGeom prst="rect">
            <a:avLst/>
          </a:prstGeom>
        </p:spPr>
      </p:pic>
      <p:sp>
        <p:nvSpPr>
          <p:cNvPr id="12" name="Unvan 1"/>
          <p:cNvSpPr>
            <a:spLocks noGrp="1"/>
          </p:cNvSpPr>
          <p:nvPr>
            <p:ph type="title"/>
          </p:nvPr>
        </p:nvSpPr>
        <p:spPr>
          <a:xfrm>
            <a:off x="5792420" y="2678833"/>
            <a:ext cx="1115291" cy="1325563"/>
          </a:xfrm>
        </p:spPr>
        <p:txBody>
          <a:bodyPr>
            <a:noAutofit/>
          </a:bodyPr>
          <a:lstStyle/>
          <a:p>
            <a:r>
              <a:rPr lang="tr-TR" sz="10000" dirty="0">
                <a:latin typeface="Comic Sans MS" panose="030F0702030302020204" pitchFamily="66" charset="0"/>
              </a:rPr>
              <a:t>7</a:t>
            </a:r>
          </a:p>
        </p:txBody>
      </p:sp>
      <p:sp>
        <p:nvSpPr>
          <p:cNvPr id="13" name="İçerik Yer Tutucusu 2"/>
          <p:cNvSpPr>
            <a:spLocks noGrp="1"/>
          </p:cNvSpPr>
          <p:nvPr>
            <p:ph idx="1"/>
          </p:nvPr>
        </p:nvSpPr>
        <p:spPr>
          <a:xfrm>
            <a:off x="5566278" y="4239924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7 Birlik</a:t>
            </a:r>
          </a:p>
        </p:txBody>
      </p:sp>
      <p:pic>
        <p:nvPicPr>
          <p:cNvPr id="17410" name="Picture 2" descr="Şirin ve Şirine | Şirin ve Şirine Oyun Bloğumuz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" b="10873"/>
          <a:stretch/>
        </p:blipFill>
        <p:spPr bwMode="auto">
          <a:xfrm>
            <a:off x="9019309" y="3640572"/>
            <a:ext cx="2559338" cy="244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18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 txBox="1">
            <a:spLocks/>
          </p:cNvSpPr>
          <p:nvPr/>
        </p:nvSpPr>
        <p:spPr>
          <a:xfrm>
            <a:off x="6344245" y="2595706"/>
            <a:ext cx="11152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0000" dirty="0">
                <a:latin typeface="Comic Sans MS" panose="030F0702030302020204" pitchFamily="66" charset="0"/>
              </a:rPr>
              <a:t>8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87" y="1346486"/>
            <a:ext cx="896190" cy="4054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7469" y="1346486"/>
            <a:ext cx="896190" cy="4054191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9302" y="1346486"/>
            <a:ext cx="896190" cy="4054191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7446" y="1346486"/>
            <a:ext cx="896190" cy="405419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0006" y="1346486"/>
            <a:ext cx="896190" cy="405419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5526" y="1346486"/>
            <a:ext cx="896190" cy="4054191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0878" y="1346486"/>
            <a:ext cx="896190" cy="4054191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3606" y="1346486"/>
            <a:ext cx="896190" cy="4054191"/>
          </a:xfrm>
          <a:prstGeom prst="rect">
            <a:avLst/>
          </a:prstGeom>
        </p:spPr>
      </p:pic>
      <p:sp>
        <p:nvSpPr>
          <p:cNvPr id="13" name="İçerik Yer Tutucusu 2"/>
          <p:cNvSpPr>
            <a:spLocks noGrp="1"/>
          </p:cNvSpPr>
          <p:nvPr>
            <p:ph idx="1"/>
          </p:nvPr>
        </p:nvSpPr>
        <p:spPr>
          <a:xfrm>
            <a:off x="6062585" y="4267633"/>
            <a:ext cx="2083888" cy="98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000" dirty="0"/>
              <a:t>8 Birlik</a:t>
            </a:r>
          </a:p>
        </p:txBody>
      </p:sp>
      <p:pic>
        <p:nvPicPr>
          <p:cNvPr id="16386" name="Picture 2" descr="Şair Şirin on Twitter: &quot;Aslında mükemmel olmaya gerek yok, sadece  kaybettiklerini özleyecek kadar vicdanı olmalı insanın...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418" y="3726155"/>
            <a:ext cx="2674645" cy="267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19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89</Words>
  <Application>Microsoft Office PowerPoint</Application>
  <PresentationFormat>Geniş ekran</PresentationFormat>
  <Paragraphs>46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Office Teması</vt:lpstr>
      <vt:lpstr>PowerPoint Sunusu</vt:lpstr>
      <vt:lpstr>1</vt:lpstr>
      <vt:lpstr>2</vt:lpstr>
      <vt:lpstr>3</vt:lpstr>
      <vt:lpstr>4</vt:lpstr>
      <vt:lpstr>5</vt:lpstr>
      <vt:lpstr>6</vt:lpstr>
      <vt:lpstr>7</vt:lpstr>
      <vt:lpstr>PowerPoint Sunusu</vt:lpstr>
      <vt:lpstr>PowerPoint Sunusu</vt:lpstr>
      <vt:lpstr>PowerPoint Sunusu</vt:lpstr>
      <vt:lpstr>1 onluk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 onluk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18</cp:revision>
  <dcterms:created xsi:type="dcterms:W3CDTF">2020-12-14T20:21:12Z</dcterms:created>
  <dcterms:modified xsi:type="dcterms:W3CDTF">2020-12-15T20:09:10Z</dcterms:modified>
</cp:coreProperties>
</file>