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 showGuides="1">
      <p:cViewPr>
        <p:scale>
          <a:sx n="81" d="100"/>
          <a:sy n="81" d="100"/>
        </p:scale>
        <p:origin x="-84" y="24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tableStyles" Target="tableStyles.xml" /><Relationship Id="rId2" Type="http://schemas.openxmlformats.org/officeDocument/2006/relationships/slide" Target="slides/slide1.xml" /><Relationship Id="rId16" Type="http://schemas.openxmlformats.org/officeDocument/2006/relationships/theme" Target="theme/them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viewProps" Target="viewProps.xml" /><Relationship Id="rId10" Type="http://schemas.openxmlformats.org/officeDocument/2006/relationships/slide" Target="slides/slide9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presProps" Target="pres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D5055C7E-DC0D-474E-A0A8-22CD86A658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464BA028-B4F8-45F9-8237-A244F8E7AB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/>
              <a:t>Asıl alt başlık stilini düzenlemek için tıklayın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DB2DAE30-6A49-4F49-AEF1-F45E94AE9D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7CD66-9C12-465E-9433-D04F0D0EBAF5}" type="datetimeFigureOut">
              <a:rPr lang="tr-TR" smtClean="0"/>
              <a:t>3.12.2020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983F0191-4903-4E82-BA34-0A03C1A83F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AE210CC4-CFD7-458D-81DB-A8E9EC7E45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DD12-4698-4C76-88F5-713E42FD79D4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9938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4631B970-EEFA-4358-86FE-C8E82A93EE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Dikey Metin Yer Tutucusu 2">
            <a:extLst>
              <a:ext uri="{FF2B5EF4-FFF2-40B4-BE49-F238E27FC236}">
                <a16:creationId xmlns:a16="http://schemas.microsoft.com/office/drawing/2014/main" id="{205ACDC6-FDDE-41B7-803A-A074B140F7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24769650-6315-453D-9737-15BE1D5A78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7CD66-9C12-465E-9433-D04F0D0EBAF5}" type="datetimeFigureOut">
              <a:rPr lang="tr-TR" smtClean="0"/>
              <a:t>3.12.2020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3F92C28B-9DDB-4824-9A15-B66B32960F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4CBB6AC4-5FBE-4237-B018-3A6DDA403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DD12-4698-4C76-88F5-713E42FD79D4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91790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>
            <a:extLst>
              <a:ext uri="{FF2B5EF4-FFF2-40B4-BE49-F238E27FC236}">
                <a16:creationId xmlns:a16="http://schemas.microsoft.com/office/drawing/2014/main" id="{D193B9FF-754B-448A-93A1-10E047C8008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Dikey Metin Yer Tutucusu 2">
            <a:extLst>
              <a:ext uri="{FF2B5EF4-FFF2-40B4-BE49-F238E27FC236}">
                <a16:creationId xmlns:a16="http://schemas.microsoft.com/office/drawing/2014/main" id="{A4951946-5944-41D6-A04D-9797601174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D70173A1-0643-4B06-A79F-6F2CB56F84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7CD66-9C12-465E-9433-D04F0D0EBAF5}" type="datetimeFigureOut">
              <a:rPr lang="tr-TR" smtClean="0"/>
              <a:t>3.12.2020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B6311742-4B13-4D43-9852-F17CB58471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9CBF992A-BF98-4830-B60C-EAF47C3160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DD12-4698-4C76-88F5-713E42FD79D4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575369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4A7F8620-C29D-41AE-BCAD-C1FC6DB8F8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6300E85B-5A39-4768-889C-5431377DF5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CB80887E-1EAA-4974-9FBC-0E0BC4ADEC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7CD66-9C12-465E-9433-D04F0D0EBAF5}" type="datetimeFigureOut">
              <a:rPr lang="tr-TR" smtClean="0"/>
              <a:t>3.12.2020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4C8909FB-C70D-4D2A-850B-A332192689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739FC3EB-7EAC-43FE-B254-748ACB8860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DD12-4698-4C76-88F5-713E42FD79D4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97388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 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19F19D5D-3C9D-4F8D-B678-52D0ED419D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38C349C7-AA2F-44D6-9C3C-8E99B072DE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3063EA11-6CE2-4922-968C-32C582F2CA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7CD66-9C12-465E-9433-D04F0D0EBAF5}" type="datetimeFigureOut">
              <a:rPr lang="tr-TR" smtClean="0"/>
              <a:t>3.12.2020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D3C90465-85D7-4848-9FA0-1E8030CBAD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A33E2EE7-1933-4D38-8CAF-AC222880CE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DD12-4698-4C76-88F5-713E42FD79D4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71285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BDF353B4-796C-4743-9812-B5E51136EB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05754868-E5F8-49A1-9064-46DF6056EB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FFC9C155-F586-4A11-8CE1-24F8FC9FDC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8CC94D26-4960-445A-9DD9-29820BF5C0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7CD66-9C12-465E-9433-D04F0D0EBAF5}" type="datetimeFigureOut">
              <a:rPr lang="tr-TR" smtClean="0"/>
              <a:t>3.12.2020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626B58B8-DAC2-4625-AA23-A160A0790B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D17946D7-B95B-454D-87A1-31155DA751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DD12-4698-4C76-88F5-713E42FD79D4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19954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D5B0C589-2F21-4602-91A6-D63F1AAD4D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044A2851-FAB6-4A06-8989-2FF231787B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D28FAF88-0CA9-4D26-ACDD-94053DCBD2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Metin Yer Tutucusu 4">
            <a:extLst>
              <a:ext uri="{FF2B5EF4-FFF2-40B4-BE49-F238E27FC236}">
                <a16:creationId xmlns:a16="http://schemas.microsoft.com/office/drawing/2014/main" id="{3B6A46EF-7A5A-47BD-BF69-AC62615BBE2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6" name="İçerik Yer Tutucusu 5">
            <a:extLst>
              <a:ext uri="{FF2B5EF4-FFF2-40B4-BE49-F238E27FC236}">
                <a16:creationId xmlns:a16="http://schemas.microsoft.com/office/drawing/2014/main" id="{8B3C3083-241D-450F-AF72-6EF76F923DC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Veri Yer Tutucusu 6">
            <a:extLst>
              <a:ext uri="{FF2B5EF4-FFF2-40B4-BE49-F238E27FC236}">
                <a16:creationId xmlns:a16="http://schemas.microsoft.com/office/drawing/2014/main" id="{52DD9BD7-4D1D-4A6F-AB2A-330CCFAA22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7CD66-9C12-465E-9433-D04F0D0EBAF5}" type="datetimeFigureOut">
              <a:rPr lang="tr-TR" smtClean="0"/>
              <a:t>3.12.2020</a:t>
            </a:fld>
            <a:endParaRPr lang="tr-TR"/>
          </a:p>
        </p:txBody>
      </p:sp>
      <p:sp>
        <p:nvSpPr>
          <p:cNvPr id="8" name="Alt Bilgi Yer Tutucusu 7">
            <a:extLst>
              <a:ext uri="{FF2B5EF4-FFF2-40B4-BE49-F238E27FC236}">
                <a16:creationId xmlns:a16="http://schemas.microsoft.com/office/drawing/2014/main" id="{5B37972D-9F22-4F2D-973F-7B7FD3969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>
            <a:extLst>
              <a:ext uri="{FF2B5EF4-FFF2-40B4-BE49-F238E27FC236}">
                <a16:creationId xmlns:a16="http://schemas.microsoft.com/office/drawing/2014/main" id="{C7CCD5DB-C570-40FD-8077-E2BB4C6208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DD12-4698-4C76-88F5-713E42FD79D4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233335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5C44839-61EF-4F5E-A93D-6FFF4F3EC9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Veri Yer Tutucusu 2">
            <a:extLst>
              <a:ext uri="{FF2B5EF4-FFF2-40B4-BE49-F238E27FC236}">
                <a16:creationId xmlns:a16="http://schemas.microsoft.com/office/drawing/2014/main" id="{2FC4190D-2395-4CBB-BF8D-8F3E0C7C88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7CD66-9C12-465E-9433-D04F0D0EBAF5}" type="datetimeFigureOut">
              <a:rPr lang="tr-TR" smtClean="0"/>
              <a:t>3.12.2020</a:t>
            </a:fld>
            <a:endParaRPr lang="tr-TR"/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639DD894-C2BE-43E1-9B84-29BE2F053C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>
            <a:extLst>
              <a:ext uri="{FF2B5EF4-FFF2-40B4-BE49-F238E27FC236}">
                <a16:creationId xmlns:a16="http://schemas.microsoft.com/office/drawing/2014/main" id="{51D2ACAA-ADF2-40F0-975C-99EA346C3D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DD12-4698-4C76-88F5-713E42FD79D4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160555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>
            <a:extLst>
              <a:ext uri="{FF2B5EF4-FFF2-40B4-BE49-F238E27FC236}">
                <a16:creationId xmlns:a16="http://schemas.microsoft.com/office/drawing/2014/main" id="{E9704468-9EB0-4790-BCBE-4A139DCBA3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7CD66-9C12-465E-9433-D04F0D0EBAF5}" type="datetimeFigureOut">
              <a:rPr lang="tr-TR" smtClean="0"/>
              <a:t>3.12.2020</a:t>
            </a:fld>
            <a:endParaRPr lang="tr-TR"/>
          </a:p>
        </p:txBody>
      </p:sp>
      <p:sp>
        <p:nvSpPr>
          <p:cNvPr id="3" name="Alt Bilgi Yer Tutucusu 2">
            <a:extLst>
              <a:ext uri="{FF2B5EF4-FFF2-40B4-BE49-F238E27FC236}">
                <a16:creationId xmlns:a16="http://schemas.microsoft.com/office/drawing/2014/main" id="{6A9BB0A3-B610-479A-91E8-3E7EC64CE9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>
            <a:extLst>
              <a:ext uri="{FF2B5EF4-FFF2-40B4-BE49-F238E27FC236}">
                <a16:creationId xmlns:a16="http://schemas.microsoft.com/office/drawing/2014/main" id="{44BF3747-4F11-4992-B0C8-F83FEE969E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DD12-4698-4C76-88F5-713E42FD79D4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28099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39CC09A8-ADAF-4A68-B215-EE78A574AA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B501AB61-349D-475E-BABF-07B97DBB92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id="{AC4B2AB0-5CA1-485B-B029-C6E1D3EA89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98982DB6-8053-46B3-B58D-61DD98B3FF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7CD66-9C12-465E-9433-D04F0D0EBAF5}" type="datetimeFigureOut">
              <a:rPr lang="tr-TR" smtClean="0"/>
              <a:t>3.12.2020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A07E5087-64DA-4A6C-B4B0-1CA9E15F82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FE0CB387-C7F9-4238-BAE3-BE5A07C5AF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DD12-4698-4C76-88F5-713E42FD79D4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30639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A8BCDB2F-2376-4A2F-A3EE-3D297AB699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Resim Yer Tutucusu 2">
            <a:extLst>
              <a:ext uri="{FF2B5EF4-FFF2-40B4-BE49-F238E27FC236}">
                <a16:creationId xmlns:a16="http://schemas.microsoft.com/office/drawing/2014/main" id="{94EE540D-A0E1-47C7-9619-21A26A9E96F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id="{55525097-5CB0-4B62-A777-C9E027E9DA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8796D064-97F8-4C04-BE68-3E6F670EC8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7CD66-9C12-465E-9433-D04F0D0EBAF5}" type="datetimeFigureOut">
              <a:rPr lang="tr-TR" smtClean="0"/>
              <a:t>3.12.2020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5B89ACAB-767D-4F7A-9595-9CA614380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ACD17123-5820-4CFB-B395-7E1D40189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DD12-4698-4C76-88F5-713E42FD79D4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94479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>
            <a:extLst>
              <a:ext uri="{FF2B5EF4-FFF2-40B4-BE49-F238E27FC236}">
                <a16:creationId xmlns:a16="http://schemas.microsoft.com/office/drawing/2014/main" id="{3A6B7B05-299B-48B5-8792-17BBBE0A8A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BC68068C-D436-453E-9A1A-79D11A5268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32F2283B-54D8-4AA8-A19E-BE5AC654AE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7CD66-9C12-465E-9433-D04F0D0EBAF5}" type="datetimeFigureOut">
              <a:rPr lang="tr-TR" smtClean="0"/>
              <a:t>3.12.2020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6A11D56D-CC51-47C5-9F0F-3BD2C281C0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2CB0FDD3-8EF2-4AC5-99D4-129635083E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57DD12-4698-4C76-88F5-713E42FD79D4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3876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fif" /><Relationship Id="rId2" Type="http://schemas.openxmlformats.org/officeDocument/2006/relationships/image" Target="../media/image1.jpg" /><Relationship Id="rId1" Type="http://schemas.openxmlformats.org/officeDocument/2006/relationships/slideLayout" Target="../slideLayouts/slideLayout7.xml" 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fif" /><Relationship Id="rId2" Type="http://schemas.openxmlformats.org/officeDocument/2006/relationships/image" Target="../media/image1.jpg" /><Relationship Id="rId1" Type="http://schemas.openxmlformats.org/officeDocument/2006/relationships/slideLayout" Target="../slideLayouts/slideLayout7.xml" 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 /><Relationship Id="rId1" Type="http://schemas.openxmlformats.org/officeDocument/2006/relationships/slideLayout" Target="../slideLayouts/slideLayout7.xml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fif" /><Relationship Id="rId2" Type="http://schemas.openxmlformats.org/officeDocument/2006/relationships/image" Target="../media/image1.jpg" /><Relationship Id="rId1" Type="http://schemas.openxmlformats.org/officeDocument/2006/relationships/slideLayout" Target="../slideLayouts/slideLayout7.xml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fif" /><Relationship Id="rId2" Type="http://schemas.openxmlformats.org/officeDocument/2006/relationships/image" Target="../media/image1.jpg" /><Relationship Id="rId1" Type="http://schemas.openxmlformats.org/officeDocument/2006/relationships/slideLayout" Target="../slideLayouts/slideLayout7.xml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fif" /><Relationship Id="rId2" Type="http://schemas.openxmlformats.org/officeDocument/2006/relationships/image" Target="../media/image1.jpg" /><Relationship Id="rId1" Type="http://schemas.openxmlformats.org/officeDocument/2006/relationships/slideLayout" Target="../slideLayouts/slideLayout7.xml" 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fif" /><Relationship Id="rId2" Type="http://schemas.openxmlformats.org/officeDocument/2006/relationships/image" Target="../media/image1.jpg" /><Relationship Id="rId1" Type="http://schemas.openxmlformats.org/officeDocument/2006/relationships/slideLayout" Target="../slideLayouts/slideLayout7.xml" 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fif" /><Relationship Id="rId2" Type="http://schemas.openxmlformats.org/officeDocument/2006/relationships/image" Target="../media/image1.jpg" /><Relationship Id="rId1" Type="http://schemas.openxmlformats.org/officeDocument/2006/relationships/slideLayout" Target="../slideLayouts/slideLayout7.xml" 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fif" /><Relationship Id="rId2" Type="http://schemas.openxmlformats.org/officeDocument/2006/relationships/image" Target="../media/image1.jpg" /><Relationship Id="rId1" Type="http://schemas.openxmlformats.org/officeDocument/2006/relationships/slideLayout" Target="../slideLayouts/slideLayout7.xml" 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fif" /><Relationship Id="rId2" Type="http://schemas.openxmlformats.org/officeDocument/2006/relationships/image" Target="../media/image1.jpg" /><Relationship Id="rId1" Type="http://schemas.openxmlformats.org/officeDocument/2006/relationships/slideLayout" Target="../slideLayouts/slideLayout7.xml" 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fif" /><Relationship Id="rId2" Type="http://schemas.openxmlformats.org/officeDocument/2006/relationships/image" Target="../media/image1.jpg" /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3A0BD291-010E-4F1B-805D-2D00D847660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tr-TR" sz="8000" b="1" dirty="0">
                <a:latin typeface="Arial Black" panose="020B0A04020102020204" pitchFamily="34" charset="0"/>
              </a:rPr>
              <a:t>ONAR RİTMİK SAYMA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53988652-77B8-477E-813B-0DC606DB07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6167248"/>
            <a:ext cx="9144000" cy="690752"/>
          </a:xfrm>
        </p:spPr>
        <p:txBody>
          <a:bodyPr/>
          <a:lstStyle/>
          <a:p>
            <a:r>
              <a:rPr lang="tr-TR" dirty="0"/>
              <a:t>HAZIRLAYAN: KAZIM </a:t>
            </a:r>
            <a:r>
              <a:rPr lang="tr-TR"/>
              <a:t>KAT       </a:t>
            </a:r>
            <a:endParaRPr lang="tr-TR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45802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>
            <a:extLst>
              <a:ext uri="{FF2B5EF4-FFF2-40B4-BE49-F238E27FC236}">
                <a16:creationId xmlns:a16="http://schemas.microsoft.com/office/drawing/2014/main" id="{C30F5932-95D8-4F6A-A438-FF55928724D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483543" y="484740"/>
            <a:ext cx="196850" cy="2888560"/>
          </a:xfrm>
          <a:prstGeom prst="rect">
            <a:avLst/>
          </a:prstGeom>
        </p:spPr>
      </p:pic>
      <p:pic>
        <p:nvPicPr>
          <p:cNvPr id="3" name="Resim 2">
            <a:extLst>
              <a:ext uri="{FF2B5EF4-FFF2-40B4-BE49-F238E27FC236}">
                <a16:creationId xmlns:a16="http://schemas.microsoft.com/office/drawing/2014/main" id="{F3FEC178-8855-455F-B134-C2958BF88BA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717062" y="470766"/>
            <a:ext cx="196850" cy="2888560"/>
          </a:xfrm>
          <a:prstGeom prst="rect">
            <a:avLst/>
          </a:prstGeom>
        </p:spPr>
      </p:pic>
      <p:pic>
        <p:nvPicPr>
          <p:cNvPr id="4" name="Resim 3">
            <a:extLst>
              <a:ext uri="{FF2B5EF4-FFF2-40B4-BE49-F238E27FC236}">
                <a16:creationId xmlns:a16="http://schemas.microsoft.com/office/drawing/2014/main" id="{EF0BC3D1-82C2-4ABE-8EC2-92AE8BC0830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950581" y="470766"/>
            <a:ext cx="196850" cy="2888560"/>
          </a:xfrm>
          <a:prstGeom prst="rect">
            <a:avLst/>
          </a:prstGeom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4E831A13-EF88-42FC-90F5-77CF5631FE1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525533" y="364902"/>
            <a:ext cx="196850" cy="2888560"/>
          </a:xfrm>
          <a:prstGeom prst="rect">
            <a:avLst/>
          </a:prstGeom>
        </p:spPr>
      </p:pic>
      <p:pic>
        <p:nvPicPr>
          <p:cNvPr id="6" name="Resim 5">
            <a:extLst>
              <a:ext uri="{FF2B5EF4-FFF2-40B4-BE49-F238E27FC236}">
                <a16:creationId xmlns:a16="http://schemas.microsoft.com/office/drawing/2014/main" id="{803DB989-B8F3-4348-8DC8-CF1DE98D623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751180" y="211815"/>
            <a:ext cx="196850" cy="2888560"/>
          </a:xfrm>
          <a:prstGeom prst="rect">
            <a:avLst/>
          </a:prstGeom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4194F069-98B4-4347-A90F-06FA63B2B99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579106" y="259037"/>
            <a:ext cx="196850" cy="2888560"/>
          </a:xfrm>
          <a:prstGeom prst="rect">
            <a:avLst/>
          </a:prstGeom>
        </p:spPr>
      </p:pic>
      <p:pic>
        <p:nvPicPr>
          <p:cNvPr id="8" name="Resim 7">
            <a:extLst>
              <a:ext uri="{FF2B5EF4-FFF2-40B4-BE49-F238E27FC236}">
                <a16:creationId xmlns:a16="http://schemas.microsoft.com/office/drawing/2014/main" id="{FDBFB87A-C769-4EF5-9095-DDCD6FC0BD7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793262" y="259037"/>
            <a:ext cx="196850" cy="2888560"/>
          </a:xfrm>
          <a:prstGeom prst="rect">
            <a:avLst/>
          </a:prstGeom>
        </p:spPr>
      </p:pic>
      <p:pic>
        <p:nvPicPr>
          <p:cNvPr id="9" name="Resim 8">
            <a:extLst>
              <a:ext uri="{FF2B5EF4-FFF2-40B4-BE49-F238E27FC236}">
                <a16:creationId xmlns:a16="http://schemas.microsoft.com/office/drawing/2014/main" id="{0DDCA52D-D063-403C-80D6-9FC61F68802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049006" y="164592"/>
            <a:ext cx="196850" cy="2888560"/>
          </a:xfrm>
          <a:prstGeom prst="rect">
            <a:avLst/>
          </a:prstGeom>
        </p:spPr>
      </p:pic>
      <p:pic>
        <p:nvPicPr>
          <p:cNvPr id="10" name="Resim 9">
            <a:extLst>
              <a:ext uri="{FF2B5EF4-FFF2-40B4-BE49-F238E27FC236}">
                <a16:creationId xmlns:a16="http://schemas.microsoft.com/office/drawing/2014/main" id="{0C1879BF-3A09-4DE5-80F7-46221D5FFB0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675072" y="259037"/>
            <a:ext cx="196850" cy="2888560"/>
          </a:xfrm>
          <a:prstGeom prst="rect">
            <a:avLst/>
          </a:prstGeom>
        </p:spPr>
      </p:pic>
      <p:pic>
        <p:nvPicPr>
          <p:cNvPr id="11" name="Resim 10">
            <a:extLst>
              <a:ext uri="{FF2B5EF4-FFF2-40B4-BE49-F238E27FC236}">
                <a16:creationId xmlns:a16="http://schemas.microsoft.com/office/drawing/2014/main" id="{21F59B3D-CDF3-458A-A782-132CAECFE36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891687" y="164592"/>
            <a:ext cx="196850" cy="2888560"/>
          </a:xfrm>
          <a:prstGeom prst="rect">
            <a:avLst/>
          </a:prstGeom>
        </p:spPr>
      </p:pic>
      <p:pic>
        <p:nvPicPr>
          <p:cNvPr id="12" name="Resim 11">
            <a:extLst>
              <a:ext uri="{FF2B5EF4-FFF2-40B4-BE49-F238E27FC236}">
                <a16:creationId xmlns:a16="http://schemas.microsoft.com/office/drawing/2014/main" id="{27B914F8-3E05-4EF8-B6F4-8BCF1AFDC05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553884" y="259037"/>
            <a:ext cx="196850" cy="2888560"/>
          </a:xfrm>
          <a:prstGeom prst="rect">
            <a:avLst/>
          </a:prstGeom>
        </p:spPr>
      </p:pic>
      <p:pic>
        <p:nvPicPr>
          <p:cNvPr id="13" name="Resim 12">
            <a:extLst>
              <a:ext uri="{FF2B5EF4-FFF2-40B4-BE49-F238E27FC236}">
                <a16:creationId xmlns:a16="http://schemas.microsoft.com/office/drawing/2014/main" id="{A4B59BED-BA5C-4989-A8B2-F900EC4C01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7610" y="1178841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14" name="Metin kutusu 13">
            <a:extLst>
              <a:ext uri="{FF2B5EF4-FFF2-40B4-BE49-F238E27FC236}">
                <a16:creationId xmlns:a16="http://schemas.microsoft.com/office/drawing/2014/main" id="{C129E780-8CB4-403C-BB02-B15726E433B1}"/>
              </a:ext>
            </a:extLst>
          </p:cNvPr>
          <p:cNvSpPr txBox="1"/>
          <p:nvPr/>
        </p:nvSpPr>
        <p:spPr>
          <a:xfrm>
            <a:off x="5581877" y="3746347"/>
            <a:ext cx="10282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800" dirty="0">
                <a:latin typeface="Arial Black" panose="020B0A04020102020204" pitchFamily="34" charset="0"/>
              </a:rPr>
              <a:t>90</a:t>
            </a:r>
          </a:p>
        </p:txBody>
      </p:sp>
      <p:pic>
        <p:nvPicPr>
          <p:cNvPr id="15" name="Resim 14">
            <a:extLst>
              <a:ext uri="{FF2B5EF4-FFF2-40B4-BE49-F238E27FC236}">
                <a16:creationId xmlns:a16="http://schemas.microsoft.com/office/drawing/2014/main" id="{847679EE-50D0-4417-877E-D17CF9D3DED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458754" y="531963"/>
            <a:ext cx="196850" cy="2888560"/>
          </a:xfrm>
          <a:prstGeom prst="rect">
            <a:avLst/>
          </a:prstGeom>
        </p:spPr>
      </p:pic>
      <p:pic>
        <p:nvPicPr>
          <p:cNvPr id="16" name="Resim 15">
            <a:extLst>
              <a:ext uri="{FF2B5EF4-FFF2-40B4-BE49-F238E27FC236}">
                <a16:creationId xmlns:a16="http://schemas.microsoft.com/office/drawing/2014/main" id="{07241F2B-C612-4578-93EC-E000C9381E2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692273" y="517989"/>
            <a:ext cx="196850" cy="2888560"/>
          </a:xfrm>
          <a:prstGeom prst="rect">
            <a:avLst/>
          </a:prstGeom>
        </p:spPr>
      </p:pic>
      <p:pic>
        <p:nvPicPr>
          <p:cNvPr id="17" name="Resim 16">
            <a:extLst>
              <a:ext uri="{FF2B5EF4-FFF2-40B4-BE49-F238E27FC236}">
                <a16:creationId xmlns:a16="http://schemas.microsoft.com/office/drawing/2014/main" id="{D1E43E11-5199-4F1A-B436-073912C52BC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925792" y="517989"/>
            <a:ext cx="196850" cy="2888560"/>
          </a:xfrm>
          <a:prstGeom prst="rect">
            <a:avLst/>
          </a:prstGeom>
        </p:spPr>
      </p:pic>
      <p:pic>
        <p:nvPicPr>
          <p:cNvPr id="18" name="Resim 17">
            <a:extLst>
              <a:ext uri="{FF2B5EF4-FFF2-40B4-BE49-F238E27FC236}">
                <a16:creationId xmlns:a16="http://schemas.microsoft.com/office/drawing/2014/main" id="{4540393D-0340-437B-B79B-8F14417FF82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500744" y="412125"/>
            <a:ext cx="196850" cy="2888560"/>
          </a:xfrm>
          <a:prstGeom prst="rect">
            <a:avLst/>
          </a:prstGeom>
        </p:spPr>
      </p:pic>
      <p:pic>
        <p:nvPicPr>
          <p:cNvPr id="19" name="Resim 18">
            <a:extLst>
              <a:ext uri="{FF2B5EF4-FFF2-40B4-BE49-F238E27FC236}">
                <a16:creationId xmlns:a16="http://schemas.microsoft.com/office/drawing/2014/main" id="{4A9CEF10-AA91-4891-B2F9-33E1296B733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726391" y="259038"/>
            <a:ext cx="196850" cy="2888560"/>
          </a:xfrm>
          <a:prstGeom prst="rect">
            <a:avLst/>
          </a:prstGeom>
        </p:spPr>
      </p:pic>
      <p:pic>
        <p:nvPicPr>
          <p:cNvPr id="20" name="Resim 19">
            <a:extLst>
              <a:ext uri="{FF2B5EF4-FFF2-40B4-BE49-F238E27FC236}">
                <a16:creationId xmlns:a16="http://schemas.microsoft.com/office/drawing/2014/main" id="{0A1B6A12-7CEC-4F19-872D-E2182C53C84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554317" y="306260"/>
            <a:ext cx="196850" cy="2888560"/>
          </a:xfrm>
          <a:prstGeom prst="rect">
            <a:avLst/>
          </a:prstGeom>
        </p:spPr>
      </p:pic>
      <p:pic>
        <p:nvPicPr>
          <p:cNvPr id="21" name="Resim 20">
            <a:extLst>
              <a:ext uri="{FF2B5EF4-FFF2-40B4-BE49-F238E27FC236}">
                <a16:creationId xmlns:a16="http://schemas.microsoft.com/office/drawing/2014/main" id="{85B5F186-EB6A-4744-A4C3-070AE604A0C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768473" y="306260"/>
            <a:ext cx="196850" cy="2888560"/>
          </a:xfrm>
          <a:prstGeom prst="rect">
            <a:avLst/>
          </a:prstGeom>
        </p:spPr>
      </p:pic>
      <p:pic>
        <p:nvPicPr>
          <p:cNvPr id="22" name="Resim 21">
            <a:extLst>
              <a:ext uri="{FF2B5EF4-FFF2-40B4-BE49-F238E27FC236}">
                <a16:creationId xmlns:a16="http://schemas.microsoft.com/office/drawing/2014/main" id="{684908B1-FB20-4D2D-916E-227B00D43F1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024217" y="211815"/>
            <a:ext cx="196850" cy="2888560"/>
          </a:xfrm>
          <a:prstGeom prst="rect">
            <a:avLst/>
          </a:prstGeom>
        </p:spPr>
      </p:pic>
      <p:pic>
        <p:nvPicPr>
          <p:cNvPr id="23" name="Resim 22">
            <a:extLst>
              <a:ext uri="{FF2B5EF4-FFF2-40B4-BE49-F238E27FC236}">
                <a16:creationId xmlns:a16="http://schemas.microsoft.com/office/drawing/2014/main" id="{E9B177AD-8887-47BF-84EC-A353A22C8EF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650283" y="306260"/>
            <a:ext cx="196850" cy="2888560"/>
          </a:xfrm>
          <a:prstGeom prst="rect">
            <a:avLst/>
          </a:prstGeom>
        </p:spPr>
      </p:pic>
      <p:pic>
        <p:nvPicPr>
          <p:cNvPr id="24" name="Resim 23">
            <a:extLst>
              <a:ext uri="{FF2B5EF4-FFF2-40B4-BE49-F238E27FC236}">
                <a16:creationId xmlns:a16="http://schemas.microsoft.com/office/drawing/2014/main" id="{DE5A69A0-6A67-4460-BCD1-3AA2CEC261F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866898" y="211815"/>
            <a:ext cx="196850" cy="2888560"/>
          </a:xfrm>
          <a:prstGeom prst="rect">
            <a:avLst/>
          </a:prstGeom>
        </p:spPr>
      </p:pic>
      <p:pic>
        <p:nvPicPr>
          <p:cNvPr id="25" name="Resim 24">
            <a:extLst>
              <a:ext uri="{FF2B5EF4-FFF2-40B4-BE49-F238E27FC236}">
                <a16:creationId xmlns:a16="http://schemas.microsoft.com/office/drawing/2014/main" id="{7635FEDB-1710-44F0-A385-A1862F7FEDE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529095" y="306260"/>
            <a:ext cx="196850" cy="2888560"/>
          </a:xfrm>
          <a:prstGeom prst="rect">
            <a:avLst/>
          </a:prstGeom>
        </p:spPr>
      </p:pic>
      <p:pic>
        <p:nvPicPr>
          <p:cNvPr id="26" name="Resim 25">
            <a:extLst>
              <a:ext uri="{FF2B5EF4-FFF2-40B4-BE49-F238E27FC236}">
                <a16:creationId xmlns:a16="http://schemas.microsoft.com/office/drawing/2014/main" id="{11662271-2F3F-439C-9F9B-081AA2F084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2821" y="1226064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27" name="Resim 26">
            <a:extLst>
              <a:ext uri="{FF2B5EF4-FFF2-40B4-BE49-F238E27FC236}">
                <a16:creationId xmlns:a16="http://schemas.microsoft.com/office/drawing/2014/main" id="{A4FCC44B-A0DA-4879-B67F-818F196BD01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392606" y="590273"/>
            <a:ext cx="196850" cy="2888560"/>
          </a:xfrm>
          <a:prstGeom prst="rect">
            <a:avLst/>
          </a:prstGeom>
        </p:spPr>
      </p:pic>
      <p:pic>
        <p:nvPicPr>
          <p:cNvPr id="28" name="Resim 27">
            <a:extLst>
              <a:ext uri="{FF2B5EF4-FFF2-40B4-BE49-F238E27FC236}">
                <a16:creationId xmlns:a16="http://schemas.microsoft.com/office/drawing/2014/main" id="{7404686C-6C55-4F12-B5EE-200F51B685F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626125" y="576299"/>
            <a:ext cx="196850" cy="2888560"/>
          </a:xfrm>
          <a:prstGeom prst="rect">
            <a:avLst/>
          </a:prstGeom>
        </p:spPr>
      </p:pic>
      <p:pic>
        <p:nvPicPr>
          <p:cNvPr id="29" name="Resim 28">
            <a:extLst>
              <a:ext uri="{FF2B5EF4-FFF2-40B4-BE49-F238E27FC236}">
                <a16:creationId xmlns:a16="http://schemas.microsoft.com/office/drawing/2014/main" id="{A0000A6F-72E5-4D10-9C6D-C023C8447F0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859644" y="576299"/>
            <a:ext cx="196850" cy="2888560"/>
          </a:xfrm>
          <a:prstGeom prst="rect">
            <a:avLst/>
          </a:prstGeom>
        </p:spPr>
      </p:pic>
      <p:pic>
        <p:nvPicPr>
          <p:cNvPr id="30" name="Resim 29">
            <a:extLst>
              <a:ext uri="{FF2B5EF4-FFF2-40B4-BE49-F238E27FC236}">
                <a16:creationId xmlns:a16="http://schemas.microsoft.com/office/drawing/2014/main" id="{3435FB87-1CF9-4F4D-8BFA-6B3FF16A701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434596" y="470435"/>
            <a:ext cx="196850" cy="2888560"/>
          </a:xfrm>
          <a:prstGeom prst="rect">
            <a:avLst/>
          </a:prstGeom>
        </p:spPr>
      </p:pic>
      <p:pic>
        <p:nvPicPr>
          <p:cNvPr id="31" name="Resim 30">
            <a:extLst>
              <a:ext uri="{FF2B5EF4-FFF2-40B4-BE49-F238E27FC236}">
                <a16:creationId xmlns:a16="http://schemas.microsoft.com/office/drawing/2014/main" id="{7F1F2C05-1D3E-4FC2-94A9-2BF67FA012B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660243" y="317348"/>
            <a:ext cx="196850" cy="2888560"/>
          </a:xfrm>
          <a:prstGeom prst="rect">
            <a:avLst/>
          </a:prstGeom>
        </p:spPr>
      </p:pic>
      <p:pic>
        <p:nvPicPr>
          <p:cNvPr id="32" name="Resim 31">
            <a:extLst>
              <a:ext uri="{FF2B5EF4-FFF2-40B4-BE49-F238E27FC236}">
                <a16:creationId xmlns:a16="http://schemas.microsoft.com/office/drawing/2014/main" id="{CD836DF0-8F6E-4085-AE57-50F667F33DE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488169" y="364570"/>
            <a:ext cx="196850" cy="2888560"/>
          </a:xfrm>
          <a:prstGeom prst="rect">
            <a:avLst/>
          </a:prstGeom>
        </p:spPr>
      </p:pic>
      <p:pic>
        <p:nvPicPr>
          <p:cNvPr id="33" name="Resim 32">
            <a:extLst>
              <a:ext uri="{FF2B5EF4-FFF2-40B4-BE49-F238E27FC236}">
                <a16:creationId xmlns:a16="http://schemas.microsoft.com/office/drawing/2014/main" id="{42E75130-3E4F-4AD2-A0E9-D8284164324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702325" y="364570"/>
            <a:ext cx="196850" cy="2888560"/>
          </a:xfrm>
          <a:prstGeom prst="rect">
            <a:avLst/>
          </a:prstGeom>
        </p:spPr>
      </p:pic>
      <p:pic>
        <p:nvPicPr>
          <p:cNvPr id="34" name="Resim 33">
            <a:extLst>
              <a:ext uri="{FF2B5EF4-FFF2-40B4-BE49-F238E27FC236}">
                <a16:creationId xmlns:a16="http://schemas.microsoft.com/office/drawing/2014/main" id="{9B5524F6-78B3-4027-862B-FAAEBBA807C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958069" y="270125"/>
            <a:ext cx="196850" cy="2888560"/>
          </a:xfrm>
          <a:prstGeom prst="rect">
            <a:avLst/>
          </a:prstGeom>
        </p:spPr>
      </p:pic>
      <p:pic>
        <p:nvPicPr>
          <p:cNvPr id="35" name="Resim 34">
            <a:extLst>
              <a:ext uri="{FF2B5EF4-FFF2-40B4-BE49-F238E27FC236}">
                <a16:creationId xmlns:a16="http://schemas.microsoft.com/office/drawing/2014/main" id="{54D2EBF2-3450-4D61-ACEE-D15BA790050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584135" y="364570"/>
            <a:ext cx="196850" cy="2888560"/>
          </a:xfrm>
          <a:prstGeom prst="rect">
            <a:avLst/>
          </a:prstGeom>
        </p:spPr>
      </p:pic>
      <p:pic>
        <p:nvPicPr>
          <p:cNvPr id="36" name="Resim 35">
            <a:extLst>
              <a:ext uri="{FF2B5EF4-FFF2-40B4-BE49-F238E27FC236}">
                <a16:creationId xmlns:a16="http://schemas.microsoft.com/office/drawing/2014/main" id="{982475F3-8BAE-45D4-9CC2-21B59115FDF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800750" y="270125"/>
            <a:ext cx="196850" cy="2888560"/>
          </a:xfrm>
          <a:prstGeom prst="rect">
            <a:avLst/>
          </a:prstGeom>
        </p:spPr>
      </p:pic>
      <p:pic>
        <p:nvPicPr>
          <p:cNvPr id="37" name="Resim 36">
            <a:extLst>
              <a:ext uri="{FF2B5EF4-FFF2-40B4-BE49-F238E27FC236}">
                <a16:creationId xmlns:a16="http://schemas.microsoft.com/office/drawing/2014/main" id="{0C1E6E2A-8670-460F-910F-FDF58BF3C6A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462947" y="364570"/>
            <a:ext cx="196850" cy="2888560"/>
          </a:xfrm>
          <a:prstGeom prst="rect">
            <a:avLst/>
          </a:prstGeom>
        </p:spPr>
      </p:pic>
      <p:pic>
        <p:nvPicPr>
          <p:cNvPr id="38" name="Resim 37">
            <a:extLst>
              <a:ext uri="{FF2B5EF4-FFF2-40B4-BE49-F238E27FC236}">
                <a16:creationId xmlns:a16="http://schemas.microsoft.com/office/drawing/2014/main" id="{51D88874-20A1-4613-B8BE-02E5ACA41D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6673" y="1284374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9" name="Resim 38">
            <a:extLst>
              <a:ext uri="{FF2B5EF4-FFF2-40B4-BE49-F238E27FC236}">
                <a16:creationId xmlns:a16="http://schemas.microsoft.com/office/drawing/2014/main" id="{582730BE-AE7A-4077-9CDC-DED3ADD3D82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337551" y="637496"/>
            <a:ext cx="196850" cy="2888560"/>
          </a:xfrm>
          <a:prstGeom prst="rect">
            <a:avLst/>
          </a:prstGeom>
        </p:spPr>
      </p:pic>
      <p:pic>
        <p:nvPicPr>
          <p:cNvPr id="40" name="Resim 39">
            <a:extLst>
              <a:ext uri="{FF2B5EF4-FFF2-40B4-BE49-F238E27FC236}">
                <a16:creationId xmlns:a16="http://schemas.microsoft.com/office/drawing/2014/main" id="{700EAC02-EDA9-4DF7-9F81-E0908771C24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571070" y="623522"/>
            <a:ext cx="196850" cy="2888560"/>
          </a:xfrm>
          <a:prstGeom prst="rect">
            <a:avLst/>
          </a:prstGeom>
        </p:spPr>
      </p:pic>
      <p:pic>
        <p:nvPicPr>
          <p:cNvPr id="41" name="Resim 40">
            <a:extLst>
              <a:ext uri="{FF2B5EF4-FFF2-40B4-BE49-F238E27FC236}">
                <a16:creationId xmlns:a16="http://schemas.microsoft.com/office/drawing/2014/main" id="{B770A522-6D99-47F0-8CDF-7F8A91883E5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804589" y="623522"/>
            <a:ext cx="196850" cy="2888560"/>
          </a:xfrm>
          <a:prstGeom prst="rect">
            <a:avLst/>
          </a:prstGeom>
        </p:spPr>
      </p:pic>
      <p:pic>
        <p:nvPicPr>
          <p:cNvPr id="42" name="Resim 41">
            <a:extLst>
              <a:ext uri="{FF2B5EF4-FFF2-40B4-BE49-F238E27FC236}">
                <a16:creationId xmlns:a16="http://schemas.microsoft.com/office/drawing/2014/main" id="{4B81500B-4819-4F23-8357-BA18D78B609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379541" y="517658"/>
            <a:ext cx="196850" cy="2888560"/>
          </a:xfrm>
          <a:prstGeom prst="rect">
            <a:avLst/>
          </a:prstGeom>
        </p:spPr>
      </p:pic>
      <p:pic>
        <p:nvPicPr>
          <p:cNvPr id="43" name="Resim 42">
            <a:extLst>
              <a:ext uri="{FF2B5EF4-FFF2-40B4-BE49-F238E27FC236}">
                <a16:creationId xmlns:a16="http://schemas.microsoft.com/office/drawing/2014/main" id="{FD6D4B9B-5BB4-4074-B8F8-310891E45F0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605188" y="364571"/>
            <a:ext cx="196850" cy="2888560"/>
          </a:xfrm>
          <a:prstGeom prst="rect">
            <a:avLst/>
          </a:prstGeom>
        </p:spPr>
      </p:pic>
      <p:pic>
        <p:nvPicPr>
          <p:cNvPr id="44" name="Resim 43">
            <a:extLst>
              <a:ext uri="{FF2B5EF4-FFF2-40B4-BE49-F238E27FC236}">
                <a16:creationId xmlns:a16="http://schemas.microsoft.com/office/drawing/2014/main" id="{D408948D-0995-49E3-8609-69EF48356F2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433114" y="411793"/>
            <a:ext cx="196850" cy="2888560"/>
          </a:xfrm>
          <a:prstGeom prst="rect">
            <a:avLst/>
          </a:prstGeom>
        </p:spPr>
      </p:pic>
      <p:pic>
        <p:nvPicPr>
          <p:cNvPr id="45" name="Resim 44">
            <a:extLst>
              <a:ext uri="{FF2B5EF4-FFF2-40B4-BE49-F238E27FC236}">
                <a16:creationId xmlns:a16="http://schemas.microsoft.com/office/drawing/2014/main" id="{60C8A96A-570C-4538-A40E-15CB4EECD98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647270" y="411793"/>
            <a:ext cx="196850" cy="2888560"/>
          </a:xfrm>
          <a:prstGeom prst="rect">
            <a:avLst/>
          </a:prstGeom>
        </p:spPr>
      </p:pic>
      <p:pic>
        <p:nvPicPr>
          <p:cNvPr id="46" name="Resim 45">
            <a:extLst>
              <a:ext uri="{FF2B5EF4-FFF2-40B4-BE49-F238E27FC236}">
                <a16:creationId xmlns:a16="http://schemas.microsoft.com/office/drawing/2014/main" id="{7914C17E-3223-4991-9FE8-DDC1B384104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903014" y="317348"/>
            <a:ext cx="196850" cy="2888560"/>
          </a:xfrm>
          <a:prstGeom prst="rect">
            <a:avLst/>
          </a:prstGeom>
        </p:spPr>
      </p:pic>
      <p:pic>
        <p:nvPicPr>
          <p:cNvPr id="47" name="Resim 46">
            <a:extLst>
              <a:ext uri="{FF2B5EF4-FFF2-40B4-BE49-F238E27FC236}">
                <a16:creationId xmlns:a16="http://schemas.microsoft.com/office/drawing/2014/main" id="{C9CC394E-5A6F-4D20-8C2A-41B8EF78926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529080" y="411793"/>
            <a:ext cx="196850" cy="2888560"/>
          </a:xfrm>
          <a:prstGeom prst="rect">
            <a:avLst/>
          </a:prstGeom>
        </p:spPr>
      </p:pic>
      <p:pic>
        <p:nvPicPr>
          <p:cNvPr id="48" name="Resim 47">
            <a:extLst>
              <a:ext uri="{FF2B5EF4-FFF2-40B4-BE49-F238E27FC236}">
                <a16:creationId xmlns:a16="http://schemas.microsoft.com/office/drawing/2014/main" id="{2A9227D8-D880-4824-BA67-DDC1E26B706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745695" y="317348"/>
            <a:ext cx="196850" cy="2888560"/>
          </a:xfrm>
          <a:prstGeom prst="rect">
            <a:avLst/>
          </a:prstGeom>
        </p:spPr>
      </p:pic>
      <p:pic>
        <p:nvPicPr>
          <p:cNvPr id="49" name="Resim 48">
            <a:extLst>
              <a:ext uri="{FF2B5EF4-FFF2-40B4-BE49-F238E27FC236}">
                <a16:creationId xmlns:a16="http://schemas.microsoft.com/office/drawing/2014/main" id="{053295BE-7078-4D61-89F5-907DD342741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407892" y="411793"/>
            <a:ext cx="196850" cy="2888560"/>
          </a:xfrm>
          <a:prstGeom prst="rect">
            <a:avLst/>
          </a:prstGeom>
        </p:spPr>
      </p:pic>
      <p:pic>
        <p:nvPicPr>
          <p:cNvPr id="50" name="Resim 49">
            <a:extLst>
              <a:ext uri="{FF2B5EF4-FFF2-40B4-BE49-F238E27FC236}">
                <a16:creationId xmlns:a16="http://schemas.microsoft.com/office/drawing/2014/main" id="{0857DB60-3211-4E47-899B-ED3AE379ED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1618" y="1331597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51" name="Resim 50">
            <a:extLst>
              <a:ext uri="{FF2B5EF4-FFF2-40B4-BE49-F238E27FC236}">
                <a16:creationId xmlns:a16="http://schemas.microsoft.com/office/drawing/2014/main" id="{9E5C1BD0-8E7F-4FF2-8397-98289A9E7E4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216485" y="579185"/>
            <a:ext cx="196850" cy="2888560"/>
          </a:xfrm>
          <a:prstGeom prst="rect">
            <a:avLst/>
          </a:prstGeom>
        </p:spPr>
      </p:pic>
      <p:pic>
        <p:nvPicPr>
          <p:cNvPr id="52" name="Resim 51">
            <a:extLst>
              <a:ext uri="{FF2B5EF4-FFF2-40B4-BE49-F238E27FC236}">
                <a16:creationId xmlns:a16="http://schemas.microsoft.com/office/drawing/2014/main" id="{99E1F1AE-A70F-4AEA-ABF7-861F2AEB3E0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450004" y="565211"/>
            <a:ext cx="196850" cy="2888560"/>
          </a:xfrm>
          <a:prstGeom prst="rect">
            <a:avLst/>
          </a:prstGeom>
        </p:spPr>
      </p:pic>
      <p:pic>
        <p:nvPicPr>
          <p:cNvPr id="53" name="Resim 52">
            <a:extLst>
              <a:ext uri="{FF2B5EF4-FFF2-40B4-BE49-F238E27FC236}">
                <a16:creationId xmlns:a16="http://schemas.microsoft.com/office/drawing/2014/main" id="{15A64FFA-C177-4B61-9A47-EE0F2B52D73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683523" y="565211"/>
            <a:ext cx="196850" cy="2888560"/>
          </a:xfrm>
          <a:prstGeom prst="rect">
            <a:avLst/>
          </a:prstGeom>
        </p:spPr>
      </p:pic>
      <p:pic>
        <p:nvPicPr>
          <p:cNvPr id="54" name="Resim 53">
            <a:extLst>
              <a:ext uri="{FF2B5EF4-FFF2-40B4-BE49-F238E27FC236}">
                <a16:creationId xmlns:a16="http://schemas.microsoft.com/office/drawing/2014/main" id="{8785F523-4E72-4D94-A3EA-61171B89556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258475" y="459347"/>
            <a:ext cx="196850" cy="2888560"/>
          </a:xfrm>
          <a:prstGeom prst="rect">
            <a:avLst/>
          </a:prstGeom>
        </p:spPr>
      </p:pic>
      <p:pic>
        <p:nvPicPr>
          <p:cNvPr id="55" name="Resim 54">
            <a:extLst>
              <a:ext uri="{FF2B5EF4-FFF2-40B4-BE49-F238E27FC236}">
                <a16:creationId xmlns:a16="http://schemas.microsoft.com/office/drawing/2014/main" id="{168A4875-5DB6-4DAF-920B-6F513A74202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484122" y="306260"/>
            <a:ext cx="196850" cy="2888560"/>
          </a:xfrm>
          <a:prstGeom prst="rect">
            <a:avLst/>
          </a:prstGeom>
        </p:spPr>
      </p:pic>
      <p:pic>
        <p:nvPicPr>
          <p:cNvPr id="56" name="Resim 55">
            <a:extLst>
              <a:ext uri="{FF2B5EF4-FFF2-40B4-BE49-F238E27FC236}">
                <a16:creationId xmlns:a16="http://schemas.microsoft.com/office/drawing/2014/main" id="{AEB84EAB-D31E-4869-9D5F-285BED7C568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312048" y="353482"/>
            <a:ext cx="196850" cy="2888560"/>
          </a:xfrm>
          <a:prstGeom prst="rect">
            <a:avLst/>
          </a:prstGeom>
        </p:spPr>
      </p:pic>
      <p:pic>
        <p:nvPicPr>
          <p:cNvPr id="57" name="Resim 56">
            <a:extLst>
              <a:ext uri="{FF2B5EF4-FFF2-40B4-BE49-F238E27FC236}">
                <a16:creationId xmlns:a16="http://schemas.microsoft.com/office/drawing/2014/main" id="{C0E122A4-8A2B-45F1-A6A9-88214B8E0BA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526204" y="353482"/>
            <a:ext cx="196850" cy="2888560"/>
          </a:xfrm>
          <a:prstGeom prst="rect">
            <a:avLst/>
          </a:prstGeom>
        </p:spPr>
      </p:pic>
      <p:pic>
        <p:nvPicPr>
          <p:cNvPr id="58" name="Resim 57">
            <a:extLst>
              <a:ext uri="{FF2B5EF4-FFF2-40B4-BE49-F238E27FC236}">
                <a16:creationId xmlns:a16="http://schemas.microsoft.com/office/drawing/2014/main" id="{F7B5D757-1299-4369-A23D-F209930550D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781948" y="259037"/>
            <a:ext cx="196850" cy="2888560"/>
          </a:xfrm>
          <a:prstGeom prst="rect">
            <a:avLst/>
          </a:prstGeom>
        </p:spPr>
      </p:pic>
      <p:pic>
        <p:nvPicPr>
          <p:cNvPr id="59" name="Resim 58">
            <a:extLst>
              <a:ext uri="{FF2B5EF4-FFF2-40B4-BE49-F238E27FC236}">
                <a16:creationId xmlns:a16="http://schemas.microsoft.com/office/drawing/2014/main" id="{D75DEEC4-4746-4558-98CE-849849CD428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408014" y="353482"/>
            <a:ext cx="196850" cy="2888560"/>
          </a:xfrm>
          <a:prstGeom prst="rect">
            <a:avLst/>
          </a:prstGeom>
        </p:spPr>
      </p:pic>
      <p:pic>
        <p:nvPicPr>
          <p:cNvPr id="60" name="Resim 59">
            <a:extLst>
              <a:ext uri="{FF2B5EF4-FFF2-40B4-BE49-F238E27FC236}">
                <a16:creationId xmlns:a16="http://schemas.microsoft.com/office/drawing/2014/main" id="{7D4697C0-898C-446C-956D-62520A57112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624629" y="259037"/>
            <a:ext cx="196850" cy="2888560"/>
          </a:xfrm>
          <a:prstGeom prst="rect">
            <a:avLst/>
          </a:prstGeom>
        </p:spPr>
      </p:pic>
      <p:pic>
        <p:nvPicPr>
          <p:cNvPr id="61" name="Resim 60">
            <a:extLst>
              <a:ext uri="{FF2B5EF4-FFF2-40B4-BE49-F238E27FC236}">
                <a16:creationId xmlns:a16="http://schemas.microsoft.com/office/drawing/2014/main" id="{2BE24BD4-76F5-4A44-9BCD-7ECC5BB9CD3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286826" y="353482"/>
            <a:ext cx="196850" cy="2888560"/>
          </a:xfrm>
          <a:prstGeom prst="rect">
            <a:avLst/>
          </a:prstGeom>
        </p:spPr>
      </p:pic>
      <p:pic>
        <p:nvPicPr>
          <p:cNvPr id="62" name="Resim 61">
            <a:extLst>
              <a:ext uri="{FF2B5EF4-FFF2-40B4-BE49-F238E27FC236}">
                <a16:creationId xmlns:a16="http://schemas.microsoft.com/office/drawing/2014/main" id="{48621B39-0E61-4600-8E28-F7834864D4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0552" y="1273286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63" name="Resim 62">
            <a:extLst>
              <a:ext uri="{FF2B5EF4-FFF2-40B4-BE49-F238E27FC236}">
                <a16:creationId xmlns:a16="http://schemas.microsoft.com/office/drawing/2014/main" id="{660C02E0-512C-4E4B-8219-CA8CA4C82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020476" y="710443"/>
            <a:ext cx="196850" cy="2888560"/>
          </a:xfrm>
          <a:prstGeom prst="rect">
            <a:avLst/>
          </a:prstGeom>
        </p:spPr>
      </p:pic>
      <p:pic>
        <p:nvPicPr>
          <p:cNvPr id="64" name="Resim 63">
            <a:extLst>
              <a:ext uri="{FF2B5EF4-FFF2-40B4-BE49-F238E27FC236}">
                <a16:creationId xmlns:a16="http://schemas.microsoft.com/office/drawing/2014/main" id="{E5DC8D49-F19D-4D72-9C31-48848D09B3D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253995" y="696469"/>
            <a:ext cx="196850" cy="2888560"/>
          </a:xfrm>
          <a:prstGeom prst="rect">
            <a:avLst/>
          </a:prstGeom>
        </p:spPr>
      </p:pic>
      <p:pic>
        <p:nvPicPr>
          <p:cNvPr id="65" name="Resim 64">
            <a:extLst>
              <a:ext uri="{FF2B5EF4-FFF2-40B4-BE49-F238E27FC236}">
                <a16:creationId xmlns:a16="http://schemas.microsoft.com/office/drawing/2014/main" id="{055C3DB9-102C-4659-BEFE-C44F09E4EFA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487514" y="696469"/>
            <a:ext cx="196850" cy="2888560"/>
          </a:xfrm>
          <a:prstGeom prst="rect">
            <a:avLst/>
          </a:prstGeom>
        </p:spPr>
      </p:pic>
      <p:pic>
        <p:nvPicPr>
          <p:cNvPr id="66" name="Resim 65">
            <a:extLst>
              <a:ext uri="{FF2B5EF4-FFF2-40B4-BE49-F238E27FC236}">
                <a16:creationId xmlns:a16="http://schemas.microsoft.com/office/drawing/2014/main" id="{07475ED5-5254-4917-ADDA-B2482424897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062466" y="590605"/>
            <a:ext cx="196850" cy="2888560"/>
          </a:xfrm>
          <a:prstGeom prst="rect">
            <a:avLst/>
          </a:prstGeom>
        </p:spPr>
      </p:pic>
      <p:pic>
        <p:nvPicPr>
          <p:cNvPr id="67" name="Resim 66">
            <a:extLst>
              <a:ext uri="{FF2B5EF4-FFF2-40B4-BE49-F238E27FC236}">
                <a16:creationId xmlns:a16="http://schemas.microsoft.com/office/drawing/2014/main" id="{810DBA82-B8CF-4149-9BEB-C85CBBBF4DB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288113" y="437518"/>
            <a:ext cx="196850" cy="2888560"/>
          </a:xfrm>
          <a:prstGeom prst="rect">
            <a:avLst/>
          </a:prstGeom>
        </p:spPr>
      </p:pic>
      <p:pic>
        <p:nvPicPr>
          <p:cNvPr id="68" name="Resim 67">
            <a:extLst>
              <a:ext uri="{FF2B5EF4-FFF2-40B4-BE49-F238E27FC236}">
                <a16:creationId xmlns:a16="http://schemas.microsoft.com/office/drawing/2014/main" id="{A5F614D5-4AE9-40EE-B30E-68322554A8B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116039" y="484740"/>
            <a:ext cx="196850" cy="2888560"/>
          </a:xfrm>
          <a:prstGeom prst="rect">
            <a:avLst/>
          </a:prstGeom>
        </p:spPr>
      </p:pic>
      <p:pic>
        <p:nvPicPr>
          <p:cNvPr id="69" name="Resim 68">
            <a:extLst>
              <a:ext uri="{FF2B5EF4-FFF2-40B4-BE49-F238E27FC236}">
                <a16:creationId xmlns:a16="http://schemas.microsoft.com/office/drawing/2014/main" id="{701E57A2-5911-4159-B466-E69B68492BC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330195" y="484740"/>
            <a:ext cx="196850" cy="2888560"/>
          </a:xfrm>
          <a:prstGeom prst="rect">
            <a:avLst/>
          </a:prstGeom>
        </p:spPr>
      </p:pic>
      <p:pic>
        <p:nvPicPr>
          <p:cNvPr id="70" name="Resim 69">
            <a:extLst>
              <a:ext uri="{FF2B5EF4-FFF2-40B4-BE49-F238E27FC236}">
                <a16:creationId xmlns:a16="http://schemas.microsoft.com/office/drawing/2014/main" id="{16419A22-A7B4-4047-8994-1B25DC02DD9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585939" y="390295"/>
            <a:ext cx="196850" cy="2888560"/>
          </a:xfrm>
          <a:prstGeom prst="rect">
            <a:avLst/>
          </a:prstGeom>
        </p:spPr>
      </p:pic>
      <p:pic>
        <p:nvPicPr>
          <p:cNvPr id="71" name="Resim 70">
            <a:extLst>
              <a:ext uri="{FF2B5EF4-FFF2-40B4-BE49-F238E27FC236}">
                <a16:creationId xmlns:a16="http://schemas.microsoft.com/office/drawing/2014/main" id="{5557383C-6600-48B0-A5F2-59BDD123E08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212005" y="484740"/>
            <a:ext cx="196850" cy="2888560"/>
          </a:xfrm>
          <a:prstGeom prst="rect">
            <a:avLst/>
          </a:prstGeom>
        </p:spPr>
      </p:pic>
      <p:pic>
        <p:nvPicPr>
          <p:cNvPr id="72" name="Resim 71">
            <a:extLst>
              <a:ext uri="{FF2B5EF4-FFF2-40B4-BE49-F238E27FC236}">
                <a16:creationId xmlns:a16="http://schemas.microsoft.com/office/drawing/2014/main" id="{CCA8888F-4A7A-4B69-AE1A-4A6B98BCE10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428620" y="390295"/>
            <a:ext cx="196850" cy="2888560"/>
          </a:xfrm>
          <a:prstGeom prst="rect">
            <a:avLst/>
          </a:prstGeom>
        </p:spPr>
      </p:pic>
      <p:pic>
        <p:nvPicPr>
          <p:cNvPr id="73" name="Resim 72">
            <a:extLst>
              <a:ext uri="{FF2B5EF4-FFF2-40B4-BE49-F238E27FC236}">
                <a16:creationId xmlns:a16="http://schemas.microsoft.com/office/drawing/2014/main" id="{733A624B-9B70-48BD-9673-AD40E1EE65A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090817" y="484740"/>
            <a:ext cx="196850" cy="2888560"/>
          </a:xfrm>
          <a:prstGeom prst="rect">
            <a:avLst/>
          </a:prstGeom>
        </p:spPr>
      </p:pic>
      <p:pic>
        <p:nvPicPr>
          <p:cNvPr id="74" name="Resim 73">
            <a:extLst>
              <a:ext uri="{FF2B5EF4-FFF2-40B4-BE49-F238E27FC236}">
                <a16:creationId xmlns:a16="http://schemas.microsoft.com/office/drawing/2014/main" id="{FBD2E8FF-B942-4AD2-81BA-F014A266BD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4543" y="1404544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75" name="Resim 74">
            <a:extLst>
              <a:ext uri="{FF2B5EF4-FFF2-40B4-BE49-F238E27FC236}">
                <a16:creationId xmlns:a16="http://schemas.microsoft.com/office/drawing/2014/main" id="{1B5087F7-A567-491C-8D4D-0ADEEFDD33C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823210" y="579185"/>
            <a:ext cx="196850" cy="2888560"/>
          </a:xfrm>
          <a:prstGeom prst="rect">
            <a:avLst/>
          </a:prstGeom>
        </p:spPr>
      </p:pic>
      <p:pic>
        <p:nvPicPr>
          <p:cNvPr id="76" name="Resim 75">
            <a:extLst>
              <a:ext uri="{FF2B5EF4-FFF2-40B4-BE49-F238E27FC236}">
                <a16:creationId xmlns:a16="http://schemas.microsoft.com/office/drawing/2014/main" id="{AFEFD51E-C2A4-420A-9BBE-8B73C4AA373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056729" y="565211"/>
            <a:ext cx="196850" cy="2888560"/>
          </a:xfrm>
          <a:prstGeom prst="rect">
            <a:avLst/>
          </a:prstGeom>
        </p:spPr>
      </p:pic>
      <p:pic>
        <p:nvPicPr>
          <p:cNvPr id="77" name="Resim 76">
            <a:extLst>
              <a:ext uri="{FF2B5EF4-FFF2-40B4-BE49-F238E27FC236}">
                <a16:creationId xmlns:a16="http://schemas.microsoft.com/office/drawing/2014/main" id="{16AAAC9F-E4DC-4D6D-AFA1-2E0CF07DA0C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290248" y="565211"/>
            <a:ext cx="196850" cy="2888560"/>
          </a:xfrm>
          <a:prstGeom prst="rect">
            <a:avLst/>
          </a:prstGeom>
        </p:spPr>
      </p:pic>
      <p:pic>
        <p:nvPicPr>
          <p:cNvPr id="78" name="Resim 77">
            <a:extLst>
              <a:ext uri="{FF2B5EF4-FFF2-40B4-BE49-F238E27FC236}">
                <a16:creationId xmlns:a16="http://schemas.microsoft.com/office/drawing/2014/main" id="{37B241F6-F76A-4515-8600-C65EDFBBD1D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865200" y="459347"/>
            <a:ext cx="196850" cy="2888560"/>
          </a:xfrm>
          <a:prstGeom prst="rect">
            <a:avLst/>
          </a:prstGeom>
        </p:spPr>
      </p:pic>
      <p:pic>
        <p:nvPicPr>
          <p:cNvPr id="79" name="Resim 78">
            <a:extLst>
              <a:ext uri="{FF2B5EF4-FFF2-40B4-BE49-F238E27FC236}">
                <a16:creationId xmlns:a16="http://schemas.microsoft.com/office/drawing/2014/main" id="{BA37D76E-E407-48AA-A15F-7507D8EFBEA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090847" y="306260"/>
            <a:ext cx="196850" cy="2888560"/>
          </a:xfrm>
          <a:prstGeom prst="rect">
            <a:avLst/>
          </a:prstGeom>
        </p:spPr>
      </p:pic>
      <p:pic>
        <p:nvPicPr>
          <p:cNvPr id="80" name="Resim 79">
            <a:extLst>
              <a:ext uri="{FF2B5EF4-FFF2-40B4-BE49-F238E27FC236}">
                <a16:creationId xmlns:a16="http://schemas.microsoft.com/office/drawing/2014/main" id="{EE75E08E-5AFB-4557-9938-368B6FA6717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918773" y="353482"/>
            <a:ext cx="196850" cy="2888560"/>
          </a:xfrm>
          <a:prstGeom prst="rect">
            <a:avLst/>
          </a:prstGeom>
        </p:spPr>
      </p:pic>
      <p:pic>
        <p:nvPicPr>
          <p:cNvPr id="81" name="Resim 80">
            <a:extLst>
              <a:ext uri="{FF2B5EF4-FFF2-40B4-BE49-F238E27FC236}">
                <a16:creationId xmlns:a16="http://schemas.microsoft.com/office/drawing/2014/main" id="{D3667114-0752-4BC7-B9ED-293FCEB1DE2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132929" y="353482"/>
            <a:ext cx="196850" cy="2888560"/>
          </a:xfrm>
          <a:prstGeom prst="rect">
            <a:avLst/>
          </a:prstGeom>
        </p:spPr>
      </p:pic>
      <p:pic>
        <p:nvPicPr>
          <p:cNvPr id="82" name="Resim 81">
            <a:extLst>
              <a:ext uri="{FF2B5EF4-FFF2-40B4-BE49-F238E27FC236}">
                <a16:creationId xmlns:a16="http://schemas.microsoft.com/office/drawing/2014/main" id="{F9A19C36-1573-4AF8-84E3-238B890E5C8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388673" y="259037"/>
            <a:ext cx="196850" cy="2888560"/>
          </a:xfrm>
          <a:prstGeom prst="rect">
            <a:avLst/>
          </a:prstGeom>
        </p:spPr>
      </p:pic>
      <p:pic>
        <p:nvPicPr>
          <p:cNvPr id="83" name="Resim 82">
            <a:extLst>
              <a:ext uri="{FF2B5EF4-FFF2-40B4-BE49-F238E27FC236}">
                <a16:creationId xmlns:a16="http://schemas.microsoft.com/office/drawing/2014/main" id="{9229A836-23B0-4C8F-A762-DCD66F6F518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014739" y="353482"/>
            <a:ext cx="196850" cy="2888560"/>
          </a:xfrm>
          <a:prstGeom prst="rect">
            <a:avLst/>
          </a:prstGeom>
        </p:spPr>
      </p:pic>
      <p:pic>
        <p:nvPicPr>
          <p:cNvPr id="84" name="Resim 83">
            <a:extLst>
              <a:ext uri="{FF2B5EF4-FFF2-40B4-BE49-F238E27FC236}">
                <a16:creationId xmlns:a16="http://schemas.microsoft.com/office/drawing/2014/main" id="{A35EAFA7-FE2F-4AAA-9230-0CE0D70F76C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231354" y="259037"/>
            <a:ext cx="196850" cy="2888560"/>
          </a:xfrm>
          <a:prstGeom prst="rect">
            <a:avLst/>
          </a:prstGeom>
        </p:spPr>
      </p:pic>
      <p:pic>
        <p:nvPicPr>
          <p:cNvPr id="85" name="Resim 84">
            <a:extLst>
              <a:ext uri="{FF2B5EF4-FFF2-40B4-BE49-F238E27FC236}">
                <a16:creationId xmlns:a16="http://schemas.microsoft.com/office/drawing/2014/main" id="{B2313F84-DFDB-4CA5-925C-3873CAB3583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893551" y="353482"/>
            <a:ext cx="196850" cy="2888560"/>
          </a:xfrm>
          <a:prstGeom prst="rect">
            <a:avLst/>
          </a:prstGeom>
        </p:spPr>
      </p:pic>
      <p:pic>
        <p:nvPicPr>
          <p:cNvPr id="86" name="Resim 85">
            <a:extLst>
              <a:ext uri="{FF2B5EF4-FFF2-40B4-BE49-F238E27FC236}">
                <a16:creationId xmlns:a16="http://schemas.microsoft.com/office/drawing/2014/main" id="{9AF79FF4-2CB2-43A8-B4D5-5584AD95B7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7277" y="1273286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87" name="Resim 86">
            <a:extLst>
              <a:ext uri="{FF2B5EF4-FFF2-40B4-BE49-F238E27FC236}">
                <a16:creationId xmlns:a16="http://schemas.microsoft.com/office/drawing/2014/main" id="{1491C778-A940-4D10-A745-F056F2FC4C7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679069" y="590273"/>
            <a:ext cx="196850" cy="2888560"/>
          </a:xfrm>
          <a:prstGeom prst="rect">
            <a:avLst/>
          </a:prstGeom>
        </p:spPr>
      </p:pic>
      <p:pic>
        <p:nvPicPr>
          <p:cNvPr id="88" name="Resim 87">
            <a:extLst>
              <a:ext uri="{FF2B5EF4-FFF2-40B4-BE49-F238E27FC236}">
                <a16:creationId xmlns:a16="http://schemas.microsoft.com/office/drawing/2014/main" id="{EE6481E1-2058-4E74-8575-668CD3A9322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12588" y="576299"/>
            <a:ext cx="196850" cy="2888560"/>
          </a:xfrm>
          <a:prstGeom prst="rect">
            <a:avLst/>
          </a:prstGeom>
        </p:spPr>
      </p:pic>
      <p:pic>
        <p:nvPicPr>
          <p:cNvPr id="89" name="Resim 88">
            <a:extLst>
              <a:ext uri="{FF2B5EF4-FFF2-40B4-BE49-F238E27FC236}">
                <a16:creationId xmlns:a16="http://schemas.microsoft.com/office/drawing/2014/main" id="{97CAFC11-6C7E-4727-87D4-0620C633FD4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8146107" y="576299"/>
            <a:ext cx="196850" cy="2888560"/>
          </a:xfrm>
          <a:prstGeom prst="rect">
            <a:avLst/>
          </a:prstGeom>
        </p:spPr>
      </p:pic>
      <p:pic>
        <p:nvPicPr>
          <p:cNvPr id="90" name="Resim 89">
            <a:extLst>
              <a:ext uri="{FF2B5EF4-FFF2-40B4-BE49-F238E27FC236}">
                <a16:creationId xmlns:a16="http://schemas.microsoft.com/office/drawing/2014/main" id="{30C93AC6-EFAF-46CA-AF98-44AE5238BF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721059" y="470435"/>
            <a:ext cx="196850" cy="2888560"/>
          </a:xfrm>
          <a:prstGeom prst="rect">
            <a:avLst/>
          </a:prstGeom>
        </p:spPr>
      </p:pic>
      <p:pic>
        <p:nvPicPr>
          <p:cNvPr id="91" name="Resim 90">
            <a:extLst>
              <a:ext uri="{FF2B5EF4-FFF2-40B4-BE49-F238E27FC236}">
                <a16:creationId xmlns:a16="http://schemas.microsoft.com/office/drawing/2014/main" id="{72034B5C-961E-47EF-AD7B-4258E6F32C9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46706" y="317348"/>
            <a:ext cx="196850" cy="2888560"/>
          </a:xfrm>
          <a:prstGeom prst="rect">
            <a:avLst/>
          </a:prstGeom>
        </p:spPr>
      </p:pic>
      <p:pic>
        <p:nvPicPr>
          <p:cNvPr id="92" name="Resim 91">
            <a:extLst>
              <a:ext uri="{FF2B5EF4-FFF2-40B4-BE49-F238E27FC236}">
                <a16:creationId xmlns:a16="http://schemas.microsoft.com/office/drawing/2014/main" id="{EB6F29AD-6104-46B8-9C17-8F547647D28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774632" y="364570"/>
            <a:ext cx="196850" cy="2888560"/>
          </a:xfrm>
          <a:prstGeom prst="rect">
            <a:avLst/>
          </a:prstGeom>
        </p:spPr>
      </p:pic>
      <p:pic>
        <p:nvPicPr>
          <p:cNvPr id="93" name="Resim 92">
            <a:extLst>
              <a:ext uri="{FF2B5EF4-FFF2-40B4-BE49-F238E27FC236}">
                <a16:creationId xmlns:a16="http://schemas.microsoft.com/office/drawing/2014/main" id="{51F04BC5-8566-432E-BEF5-5F284B86857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88788" y="364570"/>
            <a:ext cx="196850" cy="2888560"/>
          </a:xfrm>
          <a:prstGeom prst="rect">
            <a:avLst/>
          </a:prstGeom>
        </p:spPr>
      </p:pic>
      <p:pic>
        <p:nvPicPr>
          <p:cNvPr id="94" name="Resim 93">
            <a:extLst>
              <a:ext uri="{FF2B5EF4-FFF2-40B4-BE49-F238E27FC236}">
                <a16:creationId xmlns:a16="http://schemas.microsoft.com/office/drawing/2014/main" id="{DDA76E72-4F1C-42DD-9FB3-E2E7D1812FF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8244532" y="270125"/>
            <a:ext cx="196850" cy="2888560"/>
          </a:xfrm>
          <a:prstGeom prst="rect">
            <a:avLst/>
          </a:prstGeom>
        </p:spPr>
      </p:pic>
      <p:pic>
        <p:nvPicPr>
          <p:cNvPr id="95" name="Resim 94">
            <a:extLst>
              <a:ext uri="{FF2B5EF4-FFF2-40B4-BE49-F238E27FC236}">
                <a16:creationId xmlns:a16="http://schemas.microsoft.com/office/drawing/2014/main" id="{52998888-2887-409C-810A-81A9A8489B3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870598" y="364570"/>
            <a:ext cx="196850" cy="2888560"/>
          </a:xfrm>
          <a:prstGeom prst="rect">
            <a:avLst/>
          </a:prstGeom>
        </p:spPr>
      </p:pic>
      <p:pic>
        <p:nvPicPr>
          <p:cNvPr id="96" name="Resim 95">
            <a:extLst>
              <a:ext uri="{FF2B5EF4-FFF2-40B4-BE49-F238E27FC236}">
                <a16:creationId xmlns:a16="http://schemas.microsoft.com/office/drawing/2014/main" id="{7DE06BAF-3121-46E5-91A6-21475B7CCB8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8087213" y="270125"/>
            <a:ext cx="196850" cy="2888560"/>
          </a:xfrm>
          <a:prstGeom prst="rect">
            <a:avLst/>
          </a:prstGeom>
        </p:spPr>
      </p:pic>
      <p:pic>
        <p:nvPicPr>
          <p:cNvPr id="97" name="Resim 96">
            <a:extLst>
              <a:ext uri="{FF2B5EF4-FFF2-40B4-BE49-F238E27FC236}">
                <a16:creationId xmlns:a16="http://schemas.microsoft.com/office/drawing/2014/main" id="{23B7433C-7D59-4B9F-8182-8CEFA2E99CE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749410" y="364570"/>
            <a:ext cx="196850" cy="2888560"/>
          </a:xfrm>
          <a:prstGeom prst="rect">
            <a:avLst/>
          </a:prstGeom>
        </p:spPr>
      </p:pic>
      <p:pic>
        <p:nvPicPr>
          <p:cNvPr id="98" name="Resim 97">
            <a:extLst>
              <a:ext uri="{FF2B5EF4-FFF2-40B4-BE49-F238E27FC236}">
                <a16:creationId xmlns:a16="http://schemas.microsoft.com/office/drawing/2014/main" id="{489615E7-C648-4690-A980-C6C6EA1D16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3136" y="1284374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99" name="Resim 98">
            <a:extLst>
              <a:ext uri="{FF2B5EF4-FFF2-40B4-BE49-F238E27FC236}">
                <a16:creationId xmlns:a16="http://schemas.microsoft.com/office/drawing/2014/main" id="{581B07C2-EE13-40B6-9148-6A11B5226F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8616987" y="615998"/>
            <a:ext cx="196850" cy="2888560"/>
          </a:xfrm>
          <a:prstGeom prst="rect">
            <a:avLst/>
          </a:prstGeom>
        </p:spPr>
      </p:pic>
      <p:pic>
        <p:nvPicPr>
          <p:cNvPr id="100" name="Resim 99">
            <a:extLst>
              <a:ext uri="{FF2B5EF4-FFF2-40B4-BE49-F238E27FC236}">
                <a16:creationId xmlns:a16="http://schemas.microsoft.com/office/drawing/2014/main" id="{4EE5DED5-1708-4774-949B-898AB496C5F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8850506" y="602024"/>
            <a:ext cx="196850" cy="2888560"/>
          </a:xfrm>
          <a:prstGeom prst="rect">
            <a:avLst/>
          </a:prstGeom>
        </p:spPr>
      </p:pic>
      <p:pic>
        <p:nvPicPr>
          <p:cNvPr id="101" name="Resim 100">
            <a:extLst>
              <a:ext uri="{FF2B5EF4-FFF2-40B4-BE49-F238E27FC236}">
                <a16:creationId xmlns:a16="http://schemas.microsoft.com/office/drawing/2014/main" id="{B0A1B19E-9DF1-403E-A1C0-79901337C54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9084025" y="602024"/>
            <a:ext cx="196850" cy="2888560"/>
          </a:xfrm>
          <a:prstGeom prst="rect">
            <a:avLst/>
          </a:prstGeom>
        </p:spPr>
      </p:pic>
      <p:pic>
        <p:nvPicPr>
          <p:cNvPr id="102" name="Resim 101">
            <a:extLst>
              <a:ext uri="{FF2B5EF4-FFF2-40B4-BE49-F238E27FC236}">
                <a16:creationId xmlns:a16="http://schemas.microsoft.com/office/drawing/2014/main" id="{514423B7-444F-4A99-8D72-23891312530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8658977" y="496160"/>
            <a:ext cx="196850" cy="2888560"/>
          </a:xfrm>
          <a:prstGeom prst="rect">
            <a:avLst/>
          </a:prstGeom>
        </p:spPr>
      </p:pic>
      <p:pic>
        <p:nvPicPr>
          <p:cNvPr id="103" name="Resim 102">
            <a:extLst>
              <a:ext uri="{FF2B5EF4-FFF2-40B4-BE49-F238E27FC236}">
                <a16:creationId xmlns:a16="http://schemas.microsoft.com/office/drawing/2014/main" id="{2CAD2F9B-D24F-40BC-A00A-94B48881418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8884624" y="343073"/>
            <a:ext cx="196850" cy="2888560"/>
          </a:xfrm>
          <a:prstGeom prst="rect">
            <a:avLst/>
          </a:prstGeom>
        </p:spPr>
      </p:pic>
      <p:pic>
        <p:nvPicPr>
          <p:cNvPr id="104" name="Resim 103">
            <a:extLst>
              <a:ext uri="{FF2B5EF4-FFF2-40B4-BE49-F238E27FC236}">
                <a16:creationId xmlns:a16="http://schemas.microsoft.com/office/drawing/2014/main" id="{4098209E-F4B6-4BD8-ACF0-186ADD8BF2E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8712550" y="390295"/>
            <a:ext cx="196850" cy="2888560"/>
          </a:xfrm>
          <a:prstGeom prst="rect">
            <a:avLst/>
          </a:prstGeom>
        </p:spPr>
      </p:pic>
      <p:pic>
        <p:nvPicPr>
          <p:cNvPr id="105" name="Resim 104">
            <a:extLst>
              <a:ext uri="{FF2B5EF4-FFF2-40B4-BE49-F238E27FC236}">
                <a16:creationId xmlns:a16="http://schemas.microsoft.com/office/drawing/2014/main" id="{8CACF0AD-9855-4B7C-83E0-E64D575ADD2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8926706" y="390295"/>
            <a:ext cx="196850" cy="2888560"/>
          </a:xfrm>
          <a:prstGeom prst="rect">
            <a:avLst/>
          </a:prstGeom>
        </p:spPr>
      </p:pic>
      <p:pic>
        <p:nvPicPr>
          <p:cNvPr id="106" name="Resim 105">
            <a:extLst>
              <a:ext uri="{FF2B5EF4-FFF2-40B4-BE49-F238E27FC236}">
                <a16:creationId xmlns:a16="http://schemas.microsoft.com/office/drawing/2014/main" id="{EFE3FF31-A132-4FA9-B240-92AA2FAE50B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9182450" y="295850"/>
            <a:ext cx="196850" cy="2888560"/>
          </a:xfrm>
          <a:prstGeom prst="rect">
            <a:avLst/>
          </a:prstGeom>
        </p:spPr>
      </p:pic>
      <p:pic>
        <p:nvPicPr>
          <p:cNvPr id="107" name="Resim 106">
            <a:extLst>
              <a:ext uri="{FF2B5EF4-FFF2-40B4-BE49-F238E27FC236}">
                <a16:creationId xmlns:a16="http://schemas.microsoft.com/office/drawing/2014/main" id="{A0F26C8C-EDBE-40CD-A2AE-39D4553422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8808516" y="390295"/>
            <a:ext cx="196850" cy="2888560"/>
          </a:xfrm>
          <a:prstGeom prst="rect">
            <a:avLst/>
          </a:prstGeom>
        </p:spPr>
      </p:pic>
      <p:pic>
        <p:nvPicPr>
          <p:cNvPr id="108" name="Resim 107">
            <a:extLst>
              <a:ext uri="{FF2B5EF4-FFF2-40B4-BE49-F238E27FC236}">
                <a16:creationId xmlns:a16="http://schemas.microsoft.com/office/drawing/2014/main" id="{1EBBF777-B861-4AD2-B0F1-91F79131300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9025131" y="295850"/>
            <a:ext cx="196850" cy="2888560"/>
          </a:xfrm>
          <a:prstGeom prst="rect">
            <a:avLst/>
          </a:prstGeom>
        </p:spPr>
      </p:pic>
      <p:pic>
        <p:nvPicPr>
          <p:cNvPr id="109" name="Resim 108">
            <a:extLst>
              <a:ext uri="{FF2B5EF4-FFF2-40B4-BE49-F238E27FC236}">
                <a16:creationId xmlns:a16="http://schemas.microsoft.com/office/drawing/2014/main" id="{CD7E5138-30D7-424D-81FF-B1BBFC3ED9A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8687328" y="390295"/>
            <a:ext cx="196850" cy="2888560"/>
          </a:xfrm>
          <a:prstGeom prst="rect">
            <a:avLst/>
          </a:prstGeom>
        </p:spPr>
      </p:pic>
      <p:pic>
        <p:nvPicPr>
          <p:cNvPr id="110" name="Resim 109">
            <a:extLst>
              <a:ext uri="{FF2B5EF4-FFF2-40B4-BE49-F238E27FC236}">
                <a16:creationId xmlns:a16="http://schemas.microsoft.com/office/drawing/2014/main" id="{49FED14F-16BF-4626-BD23-4A48BF0CFA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1054" y="1310099"/>
            <a:ext cx="1195754" cy="1289487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1783280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4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1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0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4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6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2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5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6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9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0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4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7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8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1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2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5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6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9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0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3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4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7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1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2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5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6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7" fill="hold">
                      <p:stCondLst>
                        <p:cond delay="indefinite"/>
                      </p:stCondLst>
                      <p:childTnLst>
                        <p:par>
                          <p:cTn id="438" fill="hold">
                            <p:stCondLst>
                              <p:cond delay="0"/>
                            </p:stCondLst>
                            <p:childTnLst>
                              <p:par>
                                <p:cTn id="4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Resim 123">
            <a:extLst>
              <a:ext uri="{FF2B5EF4-FFF2-40B4-BE49-F238E27FC236}">
                <a16:creationId xmlns:a16="http://schemas.microsoft.com/office/drawing/2014/main" id="{7BE10751-44F6-4973-999E-69B858A9EB2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52023" y="649332"/>
            <a:ext cx="196850" cy="2888560"/>
          </a:xfrm>
          <a:prstGeom prst="rect">
            <a:avLst/>
          </a:prstGeom>
        </p:spPr>
      </p:pic>
      <p:pic>
        <p:nvPicPr>
          <p:cNvPr id="125" name="Resim 124">
            <a:extLst>
              <a:ext uri="{FF2B5EF4-FFF2-40B4-BE49-F238E27FC236}">
                <a16:creationId xmlns:a16="http://schemas.microsoft.com/office/drawing/2014/main" id="{5EA60914-3DFF-4971-AAA4-850FD0DB8CA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985542" y="635358"/>
            <a:ext cx="196850" cy="2888560"/>
          </a:xfrm>
          <a:prstGeom prst="rect">
            <a:avLst/>
          </a:prstGeom>
        </p:spPr>
      </p:pic>
      <p:pic>
        <p:nvPicPr>
          <p:cNvPr id="126" name="Resim 125">
            <a:extLst>
              <a:ext uri="{FF2B5EF4-FFF2-40B4-BE49-F238E27FC236}">
                <a16:creationId xmlns:a16="http://schemas.microsoft.com/office/drawing/2014/main" id="{53C5C950-F06F-4825-941E-DAAEB1605DB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219061" y="635358"/>
            <a:ext cx="196850" cy="2888560"/>
          </a:xfrm>
          <a:prstGeom prst="rect">
            <a:avLst/>
          </a:prstGeom>
        </p:spPr>
      </p:pic>
      <p:pic>
        <p:nvPicPr>
          <p:cNvPr id="127" name="Resim 126">
            <a:extLst>
              <a:ext uri="{FF2B5EF4-FFF2-40B4-BE49-F238E27FC236}">
                <a16:creationId xmlns:a16="http://schemas.microsoft.com/office/drawing/2014/main" id="{181EF3F0-7BFA-4D8B-AFE4-A85324A6490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4013" y="529494"/>
            <a:ext cx="196850" cy="2888560"/>
          </a:xfrm>
          <a:prstGeom prst="rect">
            <a:avLst/>
          </a:prstGeom>
        </p:spPr>
      </p:pic>
      <p:pic>
        <p:nvPicPr>
          <p:cNvPr id="128" name="Resim 127">
            <a:extLst>
              <a:ext uri="{FF2B5EF4-FFF2-40B4-BE49-F238E27FC236}">
                <a16:creationId xmlns:a16="http://schemas.microsoft.com/office/drawing/2014/main" id="{5BF6F8E3-E162-47A5-B2D3-6993C982B18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019660" y="376407"/>
            <a:ext cx="196850" cy="2888560"/>
          </a:xfrm>
          <a:prstGeom prst="rect">
            <a:avLst/>
          </a:prstGeom>
        </p:spPr>
      </p:pic>
      <p:pic>
        <p:nvPicPr>
          <p:cNvPr id="129" name="Resim 128">
            <a:extLst>
              <a:ext uri="{FF2B5EF4-FFF2-40B4-BE49-F238E27FC236}">
                <a16:creationId xmlns:a16="http://schemas.microsoft.com/office/drawing/2014/main" id="{3CA07A76-59B7-4224-A5E1-3D637F73379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847586" y="423629"/>
            <a:ext cx="196850" cy="2888560"/>
          </a:xfrm>
          <a:prstGeom prst="rect">
            <a:avLst/>
          </a:prstGeom>
        </p:spPr>
      </p:pic>
      <p:pic>
        <p:nvPicPr>
          <p:cNvPr id="130" name="Resim 129">
            <a:extLst>
              <a:ext uri="{FF2B5EF4-FFF2-40B4-BE49-F238E27FC236}">
                <a16:creationId xmlns:a16="http://schemas.microsoft.com/office/drawing/2014/main" id="{E6EDC005-2644-4662-938F-90D61D38610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061742" y="423629"/>
            <a:ext cx="196850" cy="2888560"/>
          </a:xfrm>
          <a:prstGeom prst="rect">
            <a:avLst/>
          </a:prstGeom>
        </p:spPr>
      </p:pic>
      <p:pic>
        <p:nvPicPr>
          <p:cNvPr id="131" name="Resim 130">
            <a:extLst>
              <a:ext uri="{FF2B5EF4-FFF2-40B4-BE49-F238E27FC236}">
                <a16:creationId xmlns:a16="http://schemas.microsoft.com/office/drawing/2014/main" id="{C4697A4F-5FFA-4A57-BF16-15DB55D0C00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317486" y="329184"/>
            <a:ext cx="196850" cy="2888560"/>
          </a:xfrm>
          <a:prstGeom prst="rect">
            <a:avLst/>
          </a:prstGeom>
        </p:spPr>
      </p:pic>
      <p:pic>
        <p:nvPicPr>
          <p:cNvPr id="132" name="Resim 131">
            <a:extLst>
              <a:ext uri="{FF2B5EF4-FFF2-40B4-BE49-F238E27FC236}">
                <a16:creationId xmlns:a16="http://schemas.microsoft.com/office/drawing/2014/main" id="{B368FAA7-6B9A-4A8B-A2F5-0065E9E37EA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943552" y="423629"/>
            <a:ext cx="196850" cy="2888560"/>
          </a:xfrm>
          <a:prstGeom prst="rect">
            <a:avLst/>
          </a:prstGeom>
        </p:spPr>
      </p:pic>
      <p:pic>
        <p:nvPicPr>
          <p:cNvPr id="133" name="Resim 132">
            <a:extLst>
              <a:ext uri="{FF2B5EF4-FFF2-40B4-BE49-F238E27FC236}">
                <a16:creationId xmlns:a16="http://schemas.microsoft.com/office/drawing/2014/main" id="{B410A562-93CE-44D8-BD05-B3AFDD10F80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160167" y="329184"/>
            <a:ext cx="196850" cy="2888560"/>
          </a:xfrm>
          <a:prstGeom prst="rect">
            <a:avLst/>
          </a:prstGeom>
        </p:spPr>
      </p:pic>
      <p:pic>
        <p:nvPicPr>
          <p:cNvPr id="134" name="Resim 133">
            <a:extLst>
              <a:ext uri="{FF2B5EF4-FFF2-40B4-BE49-F238E27FC236}">
                <a16:creationId xmlns:a16="http://schemas.microsoft.com/office/drawing/2014/main" id="{D83AAD28-19FB-4BCA-AF16-E1DA72D3398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822364" y="423629"/>
            <a:ext cx="196850" cy="2888560"/>
          </a:xfrm>
          <a:prstGeom prst="rect">
            <a:avLst/>
          </a:prstGeom>
        </p:spPr>
      </p:pic>
      <p:pic>
        <p:nvPicPr>
          <p:cNvPr id="135" name="Resim 134">
            <a:extLst>
              <a:ext uri="{FF2B5EF4-FFF2-40B4-BE49-F238E27FC236}">
                <a16:creationId xmlns:a16="http://schemas.microsoft.com/office/drawing/2014/main" id="{EA9D1479-F4EC-4842-8A25-BDA43C9376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90" y="1343433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136" name="Metin kutusu 135">
            <a:extLst>
              <a:ext uri="{FF2B5EF4-FFF2-40B4-BE49-F238E27FC236}">
                <a16:creationId xmlns:a16="http://schemas.microsoft.com/office/drawing/2014/main" id="{FE5EDFC9-492A-457E-8020-333CBE2807E4}"/>
              </a:ext>
            </a:extLst>
          </p:cNvPr>
          <p:cNvSpPr txBox="1"/>
          <p:nvPr/>
        </p:nvSpPr>
        <p:spPr>
          <a:xfrm>
            <a:off x="4850357" y="3910939"/>
            <a:ext cx="14328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800" dirty="0">
                <a:latin typeface="Arial Black" panose="020B0A04020102020204" pitchFamily="34" charset="0"/>
              </a:rPr>
              <a:t>100</a:t>
            </a:r>
          </a:p>
        </p:txBody>
      </p:sp>
      <p:pic>
        <p:nvPicPr>
          <p:cNvPr id="137" name="Resim 136">
            <a:extLst>
              <a:ext uri="{FF2B5EF4-FFF2-40B4-BE49-F238E27FC236}">
                <a16:creationId xmlns:a16="http://schemas.microsoft.com/office/drawing/2014/main" id="{FCD2854B-46B1-462D-B784-58D966215A6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727234" y="696555"/>
            <a:ext cx="196850" cy="2888560"/>
          </a:xfrm>
          <a:prstGeom prst="rect">
            <a:avLst/>
          </a:prstGeom>
        </p:spPr>
      </p:pic>
      <p:pic>
        <p:nvPicPr>
          <p:cNvPr id="138" name="Resim 137">
            <a:extLst>
              <a:ext uri="{FF2B5EF4-FFF2-40B4-BE49-F238E27FC236}">
                <a16:creationId xmlns:a16="http://schemas.microsoft.com/office/drawing/2014/main" id="{77F1A6F6-F01E-4A05-AD7A-42A4515C016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960753" y="682581"/>
            <a:ext cx="196850" cy="2888560"/>
          </a:xfrm>
          <a:prstGeom prst="rect">
            <a:avLst/>
          </a:prstGeom>
        </p:spPr>
      </p:pic>
      <p:pic>
        <p:nvPicPr>
          <p:cNvPr id="139" name="Resim 138">
            <a:extLst>
              <a:ext uri="{FF2B5EF4-FFF2-40B4-BE49-F238E27FC236}">
                <a16:creationId xmlns:a16="http://schemas.microsoft.com/office/drawing/2014/main" id="{331342ED-73FA-4C24-9F36-73629A32AFA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194272" y="682581"/>
            <a:ext cx="196850" cy="2888560"/>
          </a:xfrm>
          <a:prstGeom prst="rect">
            <a:avLst/>
          </a:prstGeom>
        </p:spPr>
      </p:pic>
      <p:pic>
        <p:nvPicPr>
          <p:cNvPr id="140" name="Resim 139">
            <a:extLst>
              <a:ext uri="{FF2B5EF4-FFF2-40B4-BE49-F238E27FC236}">
                <a16:creationId xmlns:a16="http://schemas.microsoft.com/office/drawing/2014/main" id="{B35D4A5B-527B-49ED-963F-F4F55E097EA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769224" y="576717"/>
            <a:ext cx="196850" cy="2888560"/>
          </a:xfrm>
          <a:prstGeom prst="rect">
            <a:avLst/>
          </a:prstGeom>
        </p:spPr>
      </p:pic>
      <p:pic>
        <p:nvPicPr>
          <p:cNvPr id="141" name="Resim 140">
            <a:extLst>
              <a:ext uri="{FF2B5EF4-FFF2-40B4-BE49-F238E27FC236}">
                <a16:creationId xmlns:a16="http://schemas.microsoft.com/office/drawing/2014/main" id="{05D5EC82-3316-4BCD-9123-37266FA1E08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994871" y="423630"/>
            <a:ext cx="196850" cy="2888560"/>
          </a:xfrm>
          <a:prstGeom prst="rect">
            <a:avLst/>
          </a:prstGeom>
        </p:spPr>
      </p:pic>
      <p:pic>
        <p:nvPicPr>
          <p:cNvPr id="142" name="Resim 141">
            <a:extLst>
              <a:ext uri="{FF2B5EF4-FFF2-40B4-BE49-F238E27FC236}">
                <a16:creationId xmlns:a16="http://schemas.microsoft.com/office/drawing/2014/main" id="{67DD46E1-3CDB-4F99-A189-BAA7B7216CA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822797" y="470852"/>
            <a:ext cx="196850" cy="2888560"/>
          </a:xfrm>
          <a:prstGeom prst="rect">
            <a:avLst/>
          </a:prstGeom>
        </p:spPr>
      </p:pic>
      <p:pic>
        <p:nvPicPr>
          <p:cNvPr id="143" name="Resim 142">
            <a:extLst>
              <a:ext uri="{FF2B5EF4-FFF2-40B4-BE49-F238E27FC236}">
                <a16:creationId xmlns:a16="http://schemas.microsoft.com/office/drawing/2014/main" id="{DD57DAB4-4367-4229-BF83-9B30FEAE830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036953" y="470852"/>
            <a:ext cx="196850" cy="2888560"/>
          </a:xfrm>
          <a:prstGeom prst="rect">
            <a:avLst/>
          </a:prstGeom>
        </p:spPr>
      </p:pic>
      <p:pic>
        <p:nvPicPr>
          <p:cNvPr id="144" name="Resim 143">
            <a:extLst>
              <a:ext uri="{FF2B5EF4-FFF2-40B4-BE49-F238E27FC236}">
                <a16:creationId xmlns:a16="http://schemas.microsoft.com/office/drawing/2014/main" id="{A6AE5446-DEF2-418B-A146-67BC6EC0110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292697" y="376407"/>
            <a:ext cx="196850" cy="2888560"/>
          </a:xfrm>
          <a:prstGeom prst="rect">
            <a:avLst/>
          </a:prstGeom>
        </p:spPr>
      </p:pic>
      <p:pic>
        <p:nvPicPr>
          <p:cNvPr id="145" name="Resim 144">
            <a:extLst>
              <a:ext uri="{FF2B5EF4-FFF2-40B4-BE49-F238E27FC236}">
                <a16:creationId xmlns:a16="http://schemas.microsoft.com/office/drawing/2014/main" id="{C38264E5-6475-4EB6-A655-F8A2F4AF09C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918763" y="470852"/>
            <a:ext cx="196850" cy="2888560"/>
          </a:xfrm>
          <a:prstGeom prst="rect">
            <a:avLst/>
          </a:prstGeom>
        </p:spPr>
      </p:pic>
      <p:pic>
        <p:nvPicPr>
          <p:cNvPr id="146" name="Resim 145">
            <a:extLst>
              <a:ext uri="{FF2B5EF4-FFF2-40B4-BE49-F238E27FC236}">
                <a16:creationId xmlns:a16="http://schemas.microsoft.com/office/drawing/2014/main" id="{E14E3D23-B684-4E90-A2EB-35C4AB48CAD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135378" y="376407"/>
            <a:ext cx="196850" cy="2888560"/>
          </a:xfrm>
          <a:prstGeom prst="rect">
            <a:avLst/>
          </a:prstGeom>
        </p:spPr>
      </p:pic>
      <p:pic>
        <p:nvPicPr>
          <p:cNvPr id="147" name="Resim 146">
            <a:extLst>
              <a:ext uri="{FF2B5EF4-FFF2-40B4-BE49-F238E27FC236}">
                <a16:creationId xmlns:a16="http://schemas.microsoft.com/office/drawing/2014/main" id="{A1ED34C1-B471-4C15-9F25-13FB96BC0CB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1797575" y="470852"/>
            <a:ext cx="196850" cy="2888560"/>
          </a:xfrm>
          <a:prstGeom prst="rect">
            <a:avLst/>
          </a:prstGeom>
        </p:spPr>
      </p:pic>
      <p:pic>
        <p:nvPicPr>
          <p:cNvPr id="148" name="Resim 147">
            <a:extLst>
              <a:ext uri="{FF2B5EF4-FFF2-40B4-BE49-F238E27FC236}">
                <a16:creationId xmlns:a16="http://schemas.microsoft.com/office/drawing/2014/main" id="{5159D4B1-DBFC-44B0-B79D-8E2BE6676E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1301" y="1390656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49" name="Resim 148">
            <a:extLst>
              <a:ext uri="{FF2B5EF4-FFF2-40B4-BE49-F238E27FC236}">
                <a16:creationId xmlns:a16="http://schemas.microsoft.com/office/drawing/2014/main" id="{2E33AE5B-0401-489A-80B0-3BD6088B4FC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661086" y="754865"/>
            <a:ext cx="196850" cy="2888560"/>
          </a:xfrm>
          <a:prstGeom prst="rect">
            <a:avLst/>
          </a:prstGeom>
        </p:spPr>
      </p:pic>
      <p:pic>
        <p:nvPicPr>
          <p:cNvPr id="150" name="Resim 149">
            <a:extLst>
              <a:ext uri="{FF2B5EF4-FFF2-40B4-BE49-F238E27FC236}">
                <a16:creationId xmlns:a16="http://schemas.microsoft.com/office/drawing/2014/main" id="{2B534D97-4E47-40EC-A285-A8F0B8B1342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894605" y="740891"/>
            <a:ext cx="196850" cy="2888560"/>
          </a:xfrm>
          <a:prstGeom prst="rect">
            <a:avLst/>
          </a:prstGeom>
        </p:spPr>
      </p:pic>
      <p:pic>
        <p:nvPicPr>
          <p:cNvPr id="151" name="Resim 150">
            <a:extLst>
              <a:ext uri="{FF2B5EF4-FFF2-40B4-BE49-F238E27FC236}">
                <a16:creationId xmlns:a16="http://schemas.microsoft.com/office/drawing/2014/main" id="{C4FE3DEE-D1AF-43E0-AAB7-41C24679AF5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128124" y="740891"/>
            <a:ext cx="196850" cy="2888560"/>
          </a:xfrm>
          <a:prstGeom prst="rect">
            <a:avLst/>
          </a:prstGeom>
        </p:spPr>
      </p:pic>
      <p:pic>
        <p:nvPicPr>
          <p:cNvPr id="152" name="Resim 151">
            <a:extLst>
              <a:ext uri="{FF2B5EF4-FFF2-40B4-BE49-F238E27FC236}">
                <a16:creationId xmlns:a16="http://schemas.microsoft.com/office/drawing/2014/main" id="{7B67A616-B751-4B24-BB4D-E4BC29ABBA9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703076" y="635027"/>
            <a:ext cx="196850" cy="2888560"/>
          </a:xfrm>
          <a:prstGeom prst="rect">
            <a:avLst/>
          </a:prstGeom>
        </p:spPr>
      </p:pic>
      <p:pic>
        <p:nvPicPr>
          <p:cNvPr id="153" name="Resim 152">
            <a:extLst>
              <a:ext uri="{FF2B5EF4-FFF2-40B4-BE49-F238E27FC236}">
                <a16:creationId xmlns:a16="http://schemas.microsoft.com/office/drawing/2014/main" id="{913CFF21-149D-43C4-B1F2-7B93E407927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928723" y="481940"/>
            <a:ext cx="196850" cy="2888560"/>
          </a:xfrm>
          <a:prstGeom prst="rect">
            <a:avLst/>
          </a:prstGeom>
        </p:spPr>
      </p:pic>
      <p:pic>
        <p:nvPicPr>
          <p:cNvPr id="154" name="Resim 153">
            <a:extLst>
              <a:ext uri="{FF2B5EF4-FFF2-40B4-BE49-F238E27FC236}">
                <a16:creationId xmlns:a16="http://schemas.microsoft.com/office/drawing/2014/main" id="{AF9A7002-5E1D-44FF-B076-EFDF715DC87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756649" y="529162"/>
            <a:ext cx="196850" cy="2888560"/>
          </a:xfrm>
          <a:prstGeom prst="rect">
            <a:avLst/>
          </a:prstGeom>
        </p:spPr>
      </p:pic>
      <p:pic>
        <p:nvPicPr>
          <p:cNvPr id="155" name="Resim 154">
            <a:extLst>
              <a:ext uri="{FF2B5EF4-FFF2-40B4-BE49-F238E27FC236}">
                <a16:creationId xmlns:a16="http://schemas.microsoft.com/office/drawing/2014/main" id="{39E3A4CB-65DF-4476-8705-B549250E792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970805" y="529162"/>
            <a:ext cx="196850" cy="2888560"/>
          </a:xfrm>
          <a:prstGeom prst="rect">
            <a:avLst/>
          </a:prstGeom>
        </p:spPr>
      </p:pic>
      <p:pic>
        <p:nvPicPr>
          <p:cNvPr id="156" name="Resim 155">
            <a:extLst>
              <a:ext uri="{FF2B5EF4-FFF2-40B4-BE49-F238E27FC236}">
                <a16:creationId xmlns:a16="http://schemas.microsoft.com/office/drawing/2014/main" id="{BAD4DEA2-4D2D-4C11-9314-558D6559580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226549" y="434717"/>
            <a:ext cx="196850" cy="2888560"/>
          </a:xfrm>
          <a:prstGeom prst="rect">
            <a:avLst/>
          </a:prstGeom>
        </p:spPr>
      </p:pic>
      <p:pic>
        <p:nvPicPr>
          <p:cNvPr id="157" name="Resim 156">
            <a:extLst>
              <a:ext uri="{FF2B5EF4-FFF2-40B4-BE49-F238E27FC236}">
                <a16:creationId xmlns:a16="http://schemas.microsoft.com/office/drawing/2014/main" id="{CC7670E3-291E-472B-A491-949B6322842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852615" y="529162"/>
            <a:ext cx="196850" cy="2888560"/>
          </a:xfrm>
          <a:prstGeom prst="rect">
            <a:avLst/>
          </a:prstGeom>
        </p:spPr>
      </p:pic>
      <p:pic>
        <p:nvPicPr>
          <p:cNvPr id="158" name="Resim 157">
            <a:extLst>
              <a:ext uri="{FF2B5EF4-FFF2-40B4-BE49-F238E27FC236}">
                <a16:creationId xmlns:a16="http://schemas.microsoft.com/office/drawing/2014/main" id="{005BF616-BC98-4B07-8727-02E1B9B938D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069230" y="434717"/>
            <a:ext cx="196850" cy="2888560"/>
          </a:xfrm>
          <a:prstGeom prst="rect">
            <a:avLst/>
          </a:prstGeom>
        </p:spPr>
      </p:pic>
      <p:pic>
        <p:nvPicPr>
          <p:cNvPr id="159" name="Resim 158">
            <a:extLst>
              <a:ext uri="{FF2B5EF4-FFF2-40B4-BE49-F238E27FC236}">
                <a16:creationId xmlns:a16="http://schemas.microsoft.com/office/drawing/2014/main" id="{F1C5F6A6-5C73-4650-B50D-DAE281C9335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731427" y="529162"/>
            <a:ext cx="196850" cy="2888560"/>
          </a:xfrm>
          <a:prstGeom prst="rect">
            <a:avLst/>
          </a:prstGeom>
        </p:spPr>
      </p:pic>
      <p:pic>
        <p:nvPicPr>
          <p:cNvPr id="160" name="Resim 159">
            <a:extLst>
              <a:ext uri="{FF2B5EF4-FFF2-40B4-BE49-F238E27FC236}">
                <a16:creationId xmlns:a16="http://schemas.microsoft.com/office/drawing/2014/main" id="{D6C04ACF-BB11-433F-B0D2-1697AECEB9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5153" y="1448966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61" name="Resim 160">
            <a:extLst>
              <a:ext uri="{FF2B5EF4-FFF2-40B4-BE49-F238E27FC236}">
                <a16:creationId xmlns:a16="http://schemas.microsoft.com/office/drawing/2014/main" id="{35D7CFA3-1623-40DD-AF25-6F7A6DFB5C0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606031" y="802088"/>
            <a:ext cx="196850" cy="2888560"/>
          </a:xfrm>
          <a:prstGeom prst="rect">
            <a:avLst/>
          </a:prstGeom>
        </p:spPr>
      </p:pic>
      <p:pic>
        <p:nvPicPr>
          <p:cNvPr id="162" name="Resim 161">
            <a:extLst>
              <a:ext uri="{FF2B5EF4-FFF2-40B4-BE49-F238E27FC236}">
                <a16:creationId xmlns:a16="http://schemas.microsoft.com/office/drawing/2014/main" id="{4A13049F-A2C9-4AE2-AC33-0BE702EEEC2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839550" y="788114"/>
            <a:ext cx="196850" cy="2888560"/>
          </a:xfrm>
          <a:prstGeom prst="rect">
            <a:avLst/>
          </a:prstGeom>
        </p:spPr>
      </p:pic>
      <p:pic>
        <p:nvPicPr>
          <p:cNvPr id="163" name="Resim 162">
            <a:extLst>
              <a:ext uri="{FF2B5EF4-FFF2-40B4-BE49-F238E27FC236}">
                <a16:creationId xmlns:a16="http://schemas.microsoft.com/office/drawing/2014/main" id="{F177C508-339B-4D8E-8A39-E1E13A6124F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073069" y="788114"/>
            <a:ext cx="196850" cy="2888560"/>
          </a:xfrm>
          <a:prstGeom prst="rect">
            <a:avLst/>
          </a:prstGeom>
        </p:spPr>
      </p:pic>
      <p:pic>
        <p:nvPicPr>
          <p:cNvPr id="164" name="Resim 163">
            <a:extLst>
              <a:ext uri="{FF2B5EF4-FFF2-40B4-BE49-F238E27FC236}">
                <a16:creationId xmlns:a16="http://schemas.microsoft.com/office/drawing/2014/main" id="{0B299334-D9AE-461A-90EE-6A64441C144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648021" y="682250"/>
            <a:ext cx="196850" cy="2888560"/>
          </a:xfrm>
          <a:prstGeom prst="rect">
            <a:avLst/>
          </a:prstGeom>
        </p:spPr>
      </p:pic>
      <p:pic>
        <p:nvPicPr>
          <p:cNvPr id="165" name="Resim 164">
            <a:extLst>
              <a:ext uri="{FF2B5EF4-FFF2-40B4-BE49-F238E27FC236}">
                <a16:creationId xmlns:a16="http://schemas.microsoft.com/office/drawing/2014/main" id="{3433EF80-40D3-43ED-B984-C949917FD61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873668" y="529163"/>
            <a:ext cx="196850" cy="2888560"/>
          </a:xfrm>
          <a:prstGeom prst="rect">
            <a:avLst/>
          </a:prstGeom>
        </p:spPr>
      </p:pic>
      <p:pic>
        <p:nvPicPr>
          <p:cNvPr id="166" name="Resim 165">
            <a:extLst>
              <a:ext uri="{FF2B5EF4-FFF2-40B4-BE49-F238E27FC236}">
                <a16:creationId xmlns:a16="http://schemas.microsoft.com/office/drawing/2014/main" id="{AFE6956F-2A0F-4629-9F26-24CF3869FBE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701594" y="576385"/>
            <a:ext cx="196850" cy="2888560"/>
          </a:xfrm>
          <a:prstGeom prst="rect">
            <a:avLst/>
          </a:prstGeom>
        </p:spPr>
      </p:pic>
      <p:pic>
        <p:nvPicPr>
          <p:cNvPr id="167" name="Resim 166">
            <a:extLst>
              <a:ext uri="{FF2B5EF4-FFF2-40B4-BE49-F238E27FC236}">
                <a16:creationId xmlns:a16="http://schemas.microsoft.com/office/drawing/2014/main" id="{FE77C90D-E703-429F-B6DD-F8CAE068A3E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915750" y="576385"/>
            <a:ext cx="196850" cy="2888560"/>
          </a:xfrm>
          <a:prstGeom prst="rect">
            <a:avLst/>
          </a:prstGeom>
        </p:spPr>
      </p:pic>
      <p:pic>
        <p:nvPicPr>
          <p:cNvPr id="168" name="Resim 167">
            <a:extLst>
              <a:ext uri="{FF2B5EF4-FFF2-40B4-BE49-F238E27FC236}">
                <a16:creationId xmlns:a16="http://schemas.microsoft.com/office/drawing/2014/main" id="{79BB4C58-7EA5-49CB-84FE-D5582608B09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171494" y="481940"/>
            <a:ext cx="196850" cy="2888560"/>
          </a:xfrm>
          <a:prstGeom prst="rect">
            <a:avLst/>
          </a:prstGeom>
        </p:spPr>
      </p:pic>
      <p:pic>
        <p:nvPicPr>
          <p:cNvPr id="169" name="Resim 168">
            <a:extLst>
              <a:ext uri="{FF2B5EF4-FFF2-40B4-BE49-F238E27FC236}">
                <a16:creationId xmlns:a16="http://schemas.microsoft.com/office/drawing/2014/main" id="{075E7106-118B-43A7-B57B-BD66253A2B8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797560" y="576385"/>
            <a:ext cx="196850" cy="2888560"/>
          </a:xfrm>
          <a:prstGeom prst="rect">
            <a:avLst/>
          </a:prstGeom>
        </p:spPr>
      </p:pic>
      <p:pic>
        <p:nvPicPr>
          <p:cNvPr id="170" name="Resim 169">
            <a:extLst>
              <a:ext uri="{FF2B5EF4-FFF2-40B4-BE49-F238E27FC236}">
                <a16:creationId xmlns:a16="http://schemas.microsoft.com/office/drawing/2014/main" id="{2F7C7A43-2D87-4C39-B28E-33113C4A215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014175" y="481940"/>
            <a:ext cx="196850" cy="2888560"/>
          </a:xfrm>
          <a:prstGeom prst="rect">
            <a:avLst/>
          </a:prstGeom>
        </p:spPr>
      </p:pic>
      <p:pic>
        <p:nvPicPr>
          <p:cNvPr id="171" name="Resim 170">
            <a:extLst>
              <a:ext uri="{FF2B5EF4-FFF2-40B4-BE49-F238E27FC236}">
                <a16:creationId xmlns:a16="http://schemas.microsoft.com/office/drawing/2014/main" id="{831A9120-2B21-4DD9-9280-9BFC04EEE81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676372" y="576385"/>
            <a:ext cx="196850" cy="2888560"/>
          </a:xfrm>
          <a:prstGeom prst="rect">
            <a:avLst/>
          </a:prstGeom>
        </p:spPr>
      </p:pic>
      <p:pic>
        <p:nvPicPr>
          <p:cNvPr id="172" name="Resim 171">
            <a:extLst>
              <a:ext uri="{FF2B5EF4-FFF2-40B4-BE49-F238E27FC236}">
                <a16:creationId xmlns:a16="http://schemas.microsoft.com/office/drawing/2014/main" id="{9AFAC074-63BD-4289-ADF6-8B0CD72E68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0098" y="1496189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73" name="Resim 172">
            <a:extLst>
              <a:ext uri="{FF2B5EF4-FFF2-40B4-BE49-F238E27FC236}">
                <a16:creationId xmlns:a16="http://schemas.microsoft.com/office/drawing/2014/main" id="{5177ECBD-6F94-49CC-A002-B926A666290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484965" y="743777"/>
            <a:ext cx="196850" cy="2888560"/>
          </a:xfrm>
          <a:prstGeom prst="rect">
            <a:avLst/>
          </a:prstGeom>
        </p:spPr>
      </p:pic>
      <p:pic>
        <p:nvPicPr>
          <p:cNvPr id="174" name="Resim 173">
            <a:extLst>
              <a:ext uri="{FF2B5EF4-FFF2-40B4-BE49-F238E27FC236}">
                <a16:creationId xmlns:a16="http://schemas.microsoft.com/office/drawing/2014/main" id="{DB359AE1-D927-478A-824C-F2A353828E0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718484" y="729803"/>
            <a:ext cx="196850" cy="2888560"/>
          </a:xfrm>
          <a:prstGeom prst="rect">
            <a:avLst/>
          </a:prstGeom>
        </p:spPr>
      </p:pic>
      <p:pic>
        <p:nvPicPr>
          <p:cNvPr id="175" name="Resim 174">
            <a:extLst>
              <a:ext uri="{FF2B5EF4-FFF2-40B4-BE49-F238E27FC236}">
                <a16:creationId xmlns:a16="http://schemas.microsoft.com/office/drawing/2014/main" id="{FA0F4F97-A624-4E92-A9F5-B268BE51964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952003" y="729803"/>
            <a:ext cx="196850" cy="2888560"/>
          </a:xfrm>
          <a:prstGeom prst="rect">
            <a:avLst/>
          </a:prstGeom>
        </p:spPr>
      </p:pic>
      <p:pic>
        <p:nvPicPr>
          <p:cNvPr id="176" name="Resim 175">
            <a:extLst>
              <a:ext uri="{FF2B5EF4-FFF2-40B4-BE49-F238E27FC236}">
                <a16:creationId xmlns:a16="http://schemas.microsoft.com/office/drawing/2014/main" id="{171DD9AB-3988-4461-A2D3-900210D5026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526955" y="623939"/>
            <a:ext cx="196850" cy="2888560"/>
          </a:xfrm>
          <a:prstGeom prst="rect">
            <a:avLst/>
          </a:prstGeom>
        </p:spPr>
      </p:pic>
      <p:pic>
        <p:nvPicPr>
          <p:cNvPr id="177" name="Resim 176">
            <a:extLst>
              <a:ext uri="{FF2B5EF4-FFF2-40B4-BE49-F238E27FC236}">
                <a16:creationId xmlns:a16="http://schemas.microsoft.com/office/drawing/2014/main" id="{0539D92C-1B42-4193-ADEA-47810D721BB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752602" y="470852"/>
            <a:ext cx="196850" cy="2888560"/>
          </a:xfrm>
          <a:prstGeom prst="rect">
            <a:avLst/>
          </a:prstGeom>
        </p:spPr>
      </p:pic>
      <p:pic>
        <p:nvPicPr>
          <p:cNvPr id="178" name="Resim 177">
            <a:extLst>
              <a:ext uri="{FF2B5EF4-FFF2-40B4-BE49-F238E27FC236}">
                <a16:creationId xmlns:a16="http://schemas.microsoft.com/office/drawing/2014/main" id="{ABDD3A0E-72B3-4DAB-B004-DC9C7316807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580528" y="518074"/>
            <a:ext cx="196850" cy="2888560"/>
          </a:xfrm>
          <a:prstGeom prst="rect">
            <a:avLst/>
          </a:prstGeom>
        </p:spPr>
      </p:pic>
      <p:pic>
        <p:nvPicPr>
          <p:cNvPr id="179" name="Resim 178">
            <a:extLst>
              <a:ext uri="{FF2B5EF4-FFF2-40B4-BE49-F238E27FC236}">
                <a16:creationId xmlns:a16="http://schemas.microsoft.com/office/drawing/2014/main" id="{D130F7D1-0EB9-4BE0-ABA0-11CCEECEE68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794684" y="518074"/>
            <a:ext cx="196850" cy="2888560"/>
          </a:xfrm>
          <a:prstGeom prst="rect">
            <a:avLst/>
          </a:prstGeom>
        </p:spPr>
      </p:pic>
      <p:pic>
        <p:nvPicPr>
          <p:cNvPr id="180" name="Resim 179">
            <a:extLst>
              <a:ext uri="{FF2B5EF4-FFF2-40B4-BE49-F238E27FC236}">
                <a16:creationId xmlns:a16="http://schemas.microsoft.com/office/drawing/2014/main" id="{C3EEB21B-5BAF-4923-9B05-81F152098DA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050428" y="423629"/>
            <a:ext cx="196850" cy="2888560"/>
          </a:xfrm>
          <a:prstGeom prst="rect">
            <a:avLst/>
          </a:prstGeom>
        </p:spPr>
      </p:pic>
      <p:pic>
        <p:nvPicPr>
          <p:cNvPr id="181" name="Resim 180">
            <a:extLst>
              <a:ext uri="{FF2B5EF4-FFF2-40B4-BE49-F238E27FC236}">
                <a16:creationId xmlns:a16="http://schemas.microsoft.com/office/drawing/2014/main" id="{9FBDFADC-0C7A-471E-BF6B-E2D2D479D24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676494" y="518074"/>
            <a:ext cx="196850" cy="2888560"/>
          </a:xfrm>
          <a:prstGeom prst="rect">
            <a:avLst/>
          </a:prstGeom>
        </p:spPr>
      </p:pic>
      <p:pic>
        <p:nvPicPr>
          <p:cNvPr id="182" name="Resim 181">
            <a:extLst>
              <a:ext uri="{FF2B5EF4-FFF2-40B4-BE49-F238E27FC236}">
                <a16:creationId xmlns:a16="http://schemas.microsoft.com/office/drawing/2014/main" id="{7669E0D0-4F67-4874-8CF2-C63242240E2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893109" y="423629"/>
            <a:ext cx="196850" cy="2888560"/>
          </a:xfrm>
          <a:prstGeom prst="rect">
            <a:avLst/>
          </a:prstGeom>
        </p:spPr>
      </p:pic>
      <p:pic>
        <p:nvPicPr>
          <p:cNvPr id="183" name="Resim 182">
            <a:extLst>
              <a:ext uri="{FF2B5EF4-FFF2-40B4-BE49-F238E27FC236}">
                <a16:creationId xmlns:a16="http://schemas.microsoft.com/office/drawing/2014/main" id="{B5CCD0B8-2750-469D-A037-F92C08D2FB1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555306" y="518074"/>
            <a:ext cx="196850" cy="2888560"/>
          </a:xfrm>
          <a:prstGeom prst="rect">
            <a:avLst/>
          </a:prstGeom>
        </p:spPr>
      </p:pic>
      <p:pic>
        <p:nvPicPr>
          <p:cNvPr id="184" name="Resim 183">
            <a:extLst>
              <a:ext uri="{FF2B5EF4-FFF2-40B4-BE49-F238E27FC236}">
                <a16:creationId xmlns:a16="http://schemas.microsoft.com/office/drawing/2014/main" id="{889EE00C-61B9-47D8-BA96-2E7DDCD5B7D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9032" y="1437878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85" name="Resim 184">
            <a:extLst>
              <a:ext uri="{FF2B5EF4-FFF2-40B4-BE49-F238E27FC236}">
                <a16:creationId xmlns:a16="http://schemas.microsoft.com/office/drawing/2014/main" id="{B580177E-06DA-481D-AD14-9917FBB2050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288956" y="875035"/>
            <a:ext cx="196850" cy="2888560"/>
          </a:xfrm>
          <a:prstGeom prst="rect">
            <a:avLst/>
          </a:prstGeom>
        </p:spPr>
      </p:pic>
      <p:pic>
        <p:nvPicPr>
          <p:cNvPr id="186" name="Resim 185">
            <a:extLst>
              <a:ext uri="{FF2B5EF4-FFF2-40B4-BE49-F238E27FC236}">
                <a16:creationId xmlns:a16="http://schemas.microsoft.com/office/drawing/2014/main" id="{095BF33C-0B75-44F1-ABFD-8A1972F3386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522475" y="861061"/>
            <a:ext cx="196850" cy="2888560"/>
          </a:xfrm>
          <a:prstGeom prst="rect">
            <a:avLst/>
          </a:prstGeom>
        </p:spPr>
      </p:pic>
      <p:pic>
        <p:nvPicPr>
          <p:cNvPr id="187" name="Resim 186">
            <a:extLst>
              <a:ext uri="{FF2B5EF4-FFF2-40B4-BE49-F238E27FC236}">
                <a16:creationId xmlns:a16="http://schemas.microsoft.com/office/drawing/2014/main" id="{A4CECB37-E709-46C2-BA73-EA334D671A3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755994" y="861061"/>
            <a:ext cx="196850" cy="2888560"/>
          </a:xfrm>
          <a:prstGeom prst="rect">
            <a:avLst/>
          </a:prstGeom>
        </p:spPr>
      </p:pic>
      <p:pic>
        <p:nvPicPr>
          <p:cNvPr id="188" name="Resim 187">
            <a:extLst>
              <a:ext uri="{FF2B5EF4-FFF2-40B4-BE49-F238E27FC236}">
                <a16:creationId xmlns:a16="http://schemas.microsoft.com/office/drawing/2014/main" id="{ABF8262C-A3A8-4C1E-8323-8687E3227AF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330946" y="755197"/>
            <a:ext cx="196850" cy="2888560"/>
          </a:xfrm>
          <a:prstGeom prst="rect">
            <a:avLst/>
          </a:prstGeom>
        </p:spPr>
      </p:pic>
      <p:pic>
        <p:nvPicPr>
          <p:cNvPr id="189" name="Resim 188">
            <a:extLst>
              <a:ext uri="{FF2B5EF4-FFF2-40B4-BE49-F238E27FC236}">
                <a16:creationId xmlns:a16="http://schemas.microsoft.com/office/drawing/2014/main" id="{D462DD2D-D87C-41B8-A0BF-10DDD6D0401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556593" y="602110"/>
            <a:ext cx="196850" cy="2888560"/>
          </a:xfrm>
          <a:prstGeom prst="rect">
            <a:avLst/>
          </a:prstGeom>
        </p:spPr>
      </p:pic>
      <p:pic>
        <p:nvPicPr>
          <p:cNvPr id="190" name="Resim 189">
            <a:extLst>
              <a:ext uri="{FF2B5EF4-FFF2-40B4-BE49-F238E27FC236}">
                <a16:creationId xmlns:a16="http://schemas.microsoft.com/office/drawing/2014/main" id="{664F87D7-C5A5-4B95-B790-8137249F7E8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384519" y="649332"/>
            <a:ext cx="196850" cy="2888560"/>
          </a:xfrm>
          <a:prstGeom prst="rect">
            <a:avLst/>
          </a:prstGeom>
        </p:spPr>
      </p:pic>
      <p:pic>
        <p:nvPicPr>
          <p:cNvPr id="191" name="Resim 190">
            <a:extLst>
              <a:ext uri="{FF2B5EF4-FFF2-40B4-BE49-F238E27FC236}">
                <a16:creationId xmlns:a16="http://schemas.microsoft.com/office/drawing/2014/main" id="{298EDD86-7E2D-4D45-AC15-012EBF2042F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598675" y="649332"/>
            <a:ext cx="196850" cy="2888560"/>
          </a:xfrm>
          <a:prstGeom prst="rect">
            <a:avLst/>
          </a:prstGeom>
        </p:spPr>
      </p:pic>
      <p:pic>
        <p:nvPicPr>
          <p:cNvPr id="192" name="Resim 191">
            <a:extLst>
              <a:ext uri="{FF2B5EF4-FFF2-40B4-BE49-F238E27FC236}">
                <a16:creationId xmlns:a16="http://schemas.microsoft.com/office/drawing/2014/main" id="{5CC2CCC6-2805-4431-9A33-109DE3B3414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854419" y="554887"/>
            <a:ext cx="196850" cy="2888560"/>
          </a:xfrm>
          <a:prstGeom prst="rect">
            <a:avLst/>
          </a:prstGeom>
        </p:spPr>
      </p:pic>
      <p:pic>
        <p:nvPicPr>
          <p:cNvPr id="193" name="Resim 192">
            <a:extLst>
              <a:ext uri="{FF2B5EF4-FFF2-40B4-BE49-F238E27FC236}">
                <a16:creationId xmlns:a16="http://schemas.microsoft.com/office/drawing/2014/main" id="{032FF94A-4975-4195-9AF3-9FCA7C756B6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480485" y="649332"/>
            <a:ext cx="196850" cy="2888560"/>
          </a:xfrm>
          <a:prstGeom prst="rect">
            <a:avLst/>
          </a:prstGeom>
        </p:spPr>
      </p:pic>
      <p:pic>
        <p:nvPicPr>
          <p:cNvPr id="194" name="Resim 193">
            <a:extLst>
              <a:ext uri="{FF2B5EF4-FFF2-40B4-BE49-F238E27FC236}">
                <a16:creationId xmlns:a16="http://schemas.microsoft.com/office/drawing/2014/main" id="{099CE302-0365-4B60-82CD-56E430F10FE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697100" y="554887"/>
            <a:ext cx="196850" cy="2888560"/>
          </a:xfrm>
          <a:prstGeom prst="rect">
            <a:avLst/>
          </a:prstGeom>
        </p:spPr>
      </p:pic>
      <p:pic>
        <p:nvPicPr>
          <p:cNvPr id="195" name="Resim 194">
            <a:extLst>
              <a:ext uri="{FF2B5EF4-FFF2-40B4-BE49-F238E27FC236}">
                <a16:creationId xmlns:a16="http://schemas.microsoft.com/office/drawing/2014/main" id="{30FECF84-0EF5-4090-8222-5E4FDF21E1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359297" y="649332"/>
            <a:ext cx="196850" cy="2888560"/>
          </a:xfrm>
          <a:prstGeom prst="rect">
            <a:avLst/>
          </a:prstGeom>
        </p:spPr>
      </p:pic>
      <p:pic>
        <p:nvPicPr>
          <p:cNvPr id="196" name="Resim 195">
            <a:extLst>
              <a:ext uri="{FF2B5EF4-FFF2-40B4-BE49-F238E27FC236}">
                <a16:creationId xmlns:a16="http://schemas.microsoft.com/office/drawing/2014/main" id="{965BF577-D4EE-41C9-8CEB-DB9B436C5A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3023" y="1569136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97" name="Resim 196">
            <a:extLst>
              <a:ext uri="{FF2B5EF4-FFF2-40B4-BE49-F238E27FC236}">
                <a16:creationId xmlns:a16="http://schemas.microsoft.com/office/drawing/2014/main" id="{3FBCB934-DB69-4B1B-9ECC-D12BD8D8BAC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091690" y="743777"/>
            <a:ext cx="196850" cy="2888560"/>
          </a:xfrm>
          <a:prstGeom prst="rect">
            <a:avLst/>
          </a:prstGeom>
        </p:spPr>
      </p:pic>
      <p:pic>
        <p:nvPicPr>
          <p:cNvPr id="198" name="Resim 197">
            <a:extLst>
              <a:ext uri="{FF2B5EF4-FFF2-40B4-BE49-F238E27FC236}">
                <a16:creationId xmlns:a16="http://schemas.microsoft.com/office/drawing/2014/main" id="{E90B1E2A-0772-494E-8866-99908A3CEE2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325209" y="729803"/>
            <a:ext cx="196850" cy="2888560"/>
          </a:xfrm>
          <a:prstGeom prst="rect">
            <a:avLst/>
          </a:prstGeom>
        </p:spPr>
      </p:pic>
      <p:pic>
        <p:nvPicPr>
          <p:cNvPr id="199" name="Resim 198">
            <a:extLst>
              <a:ext uri="{FF2B5EF4-FFF2-40B4-BE49-F238E27FC236}">
                <a16:creationId xmlns:a16="http://schemas.microsoft.com/office/drawing/2014/main" id="{0B74527C-1051-43B9-9F1D-741A91A1C81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558728" y="729803"/>
            <a:ext cx="196850" cy="2888560"/>
          </a:xfrm>
          <a:prstGeom prst="rect">
            <a:avLst/>
          </a:prstGeom>
        </p:spPr>
      </p:pic>
      <p:pic>
        <p:nvPicPr>
          <p:cNvPr id="200" name="Resim 199">
            <a:extLst>
              <a:ext uri="{FF2B5EF4-FFF2-40B4-BE49-F238E27FC236}">
                <a16:creationId xmlns:a16="http://schemas.microsoft.com/office/drawing/2014/main" id="{98E927D8-170B-4006-93B2-4992F053030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133680" y="623939"/>
            <a:ext cx="196850" cy="2888560"/>
          </a:xfrm>
          <a:prstGeom prst="rect">
            <a:avLst/>
          </a:prstGeom>
        </p:spPr>
      </p:pic>
      <p:pic>
        <p:nvPicPr>
          <p:cNvPr id="201" name="Resim 200">
            <a:extLst>
              <a:ext uri="{FF2B5EF4-FFF2-40B4-BE49-F238E27FC236}">
                <a16:creationId xmlns:a16="http://schemas.microsoft.com/office/drawing/2014/main" id="{94DB7F4B-92DA-4CF9-82F4-A1268AD1A0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359327" y="470852"/>
            <a:ext cx="196850" cy="2888560"/>
          </a:xfrm>
          <a:prstGeom prst="rect">
            <a:avLst/>
          </a:prstGeom>
        </p:spPr>
      </p:pic>
      <p:pic>
        <p:nvPicPr>
          <p:cNvPr id="202" name="Resim 201">
            <a:extLst>
              <a:ext uri="{FF2B5EF4-FFF2-40B4-BE49-F238E27FC236}">
                <a16:creationId xmlns:a16="http://schemas.microsoft.com/office/drawing/2014/main" id="{DD6C57FC-62DE-4FD6-95F1-26B94359852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187253" y="518074"/>
            <a:ext cx="196850" cy="2888560"/>
          </a:xfrm>
          <a:prstGeom prst="rect">
            <a:avLst/>
          </a:prstGeom>
        </p:spPr>
      </p:pic>
      <p:pic>
        <p:nvPicPr>
          <p:cNvPr id="203" name="Resim 202">
            <a:extLst>
              <a:ext uri="{FF2B5EF4-FFF2-40B4-BE49-F238E27FC236}">
                <a16:creationId xmlns:a16="http://schemas.microsoft.com/office/drawing/2014/main" id="{21F73B69-6373-4C27-954C-3C0F9B766C9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401409" y="518074"/>
            <a:ext cx="196850" cy="2888560"/>
          </a:xfrm>
          <a:prstGeom prst="rect">
            <a:avLst/>
          </a:prstGeom>
        </p:spPr>
      </p:pic>
      <p:pic>
        <p:nvPicPr>
          <p:cNvPr id="204" name="Resim 203">
            <a:extLst>
              <a:ext uri="{FF2B5EF4-FFF2-40B4-BE49-F238E27FC236}">
                <a16:creationId xmlns:a16="http://schemas.microsoft.com/office/drawing/2014/main" id="{ECFD7227-A484-40DE-A8B6-2E6476F80B2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657153" y="423629"/>
            <a:ext cx="196850" cy="2888560"/>
          </a:xfrm>
          <a:prstGeom prst="rect">
            <a:avLst/>
          </a:prstGeom>
        </p:spPr>
      </p:pic>
      <p:pic>
        <p:nvPicPr>
          <p:cNvPr id="205" name="Resim 204">
            <a:extLst>
              <a:ext uri="{FF2B5EF4-FFF2-40B4-BE49-F238E27FC236}">
                <a16:creationId xmlns:a16="http://schemas.microsoft.com/office/drawing/2014/main" id="{68BC44C0-2F5D-44E0-B9C6-87ED6713CDC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283219" y="518074"/>
            <a:ext cx="196850" cy="2888560"/>
          </a:xfrm>
          <a:prstGeom prst="rect">
            <a:avLst/>
          </a:prstGeom>
        </p:spPr>
      </p:pic>
      <p:pic>
        <p:nvPicPr>
          <p:cNvPr id="206" name="Resim 205">
            <a:extLst>
              <a:ext uri="{FF2B5EF4-FFF2-40B4-BE49-F238E27FC236}">
                <a16:creationId xmlns:a16="http://schemas.microsoft.com/office/drawing/2014/main" id="{26623B7C-D38F-43F1-B4BB-F7A28CCA637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499834" y="423629"/>
            <a:ext cx="196850" cy="2888560"/>
          </a:xfrm>
          <a:prstGeom prst="rect">
            <a:avLst/>
          </a:prstGeom>
        </p:spPr>
      </p:pic>
      <p:pic>
        <p:nvPicPr>
          <p:cNvPr id="207" name="Resim 206">
            <a:extLst>
              <a:ext uri="{FF2B5EF4-FFF2-40B4-BE49-F238E27FC236}">
                <a16:creationId xmlns:a16="http://schemas.microsoft.com/office/drawing/2014/main" id="{351038C0-FEFF-4774-8B93-AEE9F178596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162031" y="518074"/>
            <a:ext cx="196850" cy="2888560"/>
          </a:xfrm>
          <a:prstGeom prst="rect">
            <a:avLst/>
          </a:prstGeom>
        </p:spPr>
      </p:pic>
      <p:pic>
        <p:nvPicPr>
          <p:cNvPr id="208" name="Resim 207">
            <a:extLst>
              <a:ext uri="{FF2B5EF4-FFF2-40B4-BE49-F238E27FC236}">
                <a16:creationId xmlns:a16="http://schemas.microsoft.com/office/drawing/2014/main" id="{03AAD824-ADEE-4284-AE8A-9014094826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5757" y="1437878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209" name="Resim 208">
            <a:extLst>
              <a:ext uri="{FF2B5EF4-FFF2-40B4-BE49-F238E27FC236}">
                <a16:creationId xmlns:a16="http://schemas.microsoft.com/office/drawing/2014/main" id="{65629440-6167-4061-9305-019DA09AA6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947549" y="754865"/>
            <a:ext cx="196850" cy="2888560"/>
          </a:xfrm>
          <a:prstGeom prst="rect">
            <a:avLst/>
          </a:prstGeom>
        </p:spPr>
      </p:pic>
      <p:pic>
        <p:nvPicPr>
          <p:cNvPr id="210" name="Resim 209">
            <a:extLst>
              <a:ext uri="{FF2B5EF4-FFF2-40B4-BE49-F238E27FC236}">
                <a16:creationId xmlns:a16="http://schemas.microsoft.com/office/drawing/2014/main" id="{ADD769EA-980D-4CD7-92AA-2DE917B3691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181068" y="740891"/>
            <a:ext cx="196850" cy="2888560"/>
          </a:xfrm>
          <a:prstGeom prst="rect">
            <a:avLst/>
          </a:prstGeom>
        </p:spPr>
      </p:pic>
      <p:pic>
        <p:nvPicPr>
          <p:cNvPr id="211" name="Resim 210">
            <a:extLst>
              <a:ext uri="{FF2B5EF4-FFF2-40B4-BE49-F238E27FC236}">
                <a16:creationId xmlns:a16="http://schemas.microsoft.com/office/drawing/2014/main" id="{115DFC4B-1F66-4F0F-8E6E-35FCAEBB62E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414587" y="740891"/>
            <a:ext cx="196850" cy="2888560"/>
          </a:xfrm>
          <a:prstGeom prst="rect">
            <a:avLst/>
          </a:prstGeom>
        </p:spPr>
      </p:pic>
      <p:pic>
        <p:nvPicPr>
          <p:cNvPr id="212" name="Resim 211">
            <a:extLst>
              <a:ext uri="{FF2B5EF4-FFF2-40B4-BE49-F238E27FC236}">
                <a16:creationId xmlns:a16="http://schemas.microsoft.com/office/drawing/2014/main" id="{B0F0617F-EAEB-4EFD-9593-BB23C8718F9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989539" y="635027"/>
            <a:ext cx="196850" cy="2888560"/>
          </a:xfrm>
          <a:prstGeom prst="rect">
            <a:avLst/>
          </a:prstGeom>
        </p:spPr>
      </p:pic>
      <p:pic>
        <p:nvPicPr>
          <p:cNvPr id="213" name="Resim 212">
            <a:extLst>
              <a:ext uri="{FF2B5EF4-FFF2-40B4-BE49-F238E27FC236}">
                <a16:creationId xmlns:a16="http://schemas.microsoft.com/office/drawing/2014/main" id="{2FF08C04-C2E1-4E95-A6E5-38B0C4BCB1F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215186" y="481940"/>
            <a:ext cx="196850" cy="2888560"/>
          </a:xfrm>
          <a:prstGeom prst="rect">
            <a:avLst/>
          </a:prstGeom>
        </p:spPr>
      </p:pic>
      <p:pic>
        <p:nvPicPr>
          <p:cNvPr id="214" name="Resim 213">
            <a:extLst>
              <a:ext uri="{FF2B5EF4-FFF2-40B4-BE49-F238E27FC236}">
                <a16:creationId xmlns:a16="http://schemas.microsoft.com/office/drawing/2014/main" id="{8E5FAC63-3EEA-4631-A407-06CDA0DCB7D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043112" y="529162"/>
            <a:ext cx="196850" cy="2888560"/>
          </a:xfrm>
          <a:prstGeom prst="rect">
            <a:avLst/>
          </a:prstGeom>
        </p:spPr>
      </p:pic>
      <p:pic>
        <p:nvPicPr>
          <p:cNvPr id="215" name="Resim 214">
            <a:extLst>
              <a:ext uri="{FF2B5EF4-FFF2-40B4-BE49-F238E27FC236}">
                <a16:creationId xmlns:a16="http://schemas.microsoft.com/office/drawing/2014/main" id="{4ED1D197-C1F3-46CE-A636-16381071BB8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257268" y="529162"/>
            <a:ext cx="196850" cy="2888560"/>
          </a:xfrm>
          <a:prstGeom prst="rect">
            <a:avLst/>
          </a:prstGeom>
        </p:spPr>
      </p:pic>
      <p:pic>
        <p:nvPicPr>
          <p:cNvPr id="216" name="Resim 215">
            <a:extLst>
              <a:ext uri="{FF2B5EF4-FFF2-40B4-BE49-F238E27FC236}">
                <a16:creationId xmlns:a16="http://schemas.microsoft.com/office/drawing/2014/main" id="{CC1EF0BB-C1E1-4514-B50C-F1E2D13BE45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513012" y="434717"/>
            <a:ext cx="196850" cy="2888560"/>
          </a:xfrm>
          <a:prstGeom prst="rect">
            <a:avLst/>
          </a:prstGeom>
        </p:spPr>
      </p:pic>
      <p:pic>
        <p:nvPicPr>
          <p:cNvPr id="217" name="Resim 216">
            <a:extLst>
              <a:ext uri="{FF2B5EF4-FFF2-40B4-BE49-F238E27FC236}">
                <a16:creationId xmlns:a16="http://schemas.microsoft.com/office/drawing/2014/main" id="{F2E27188-B979-4342-A629-539C52F95C2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139078" y="529162"/>
            <a:ext cx="196850" cy="2888560"/>
          </a:xfrm>
          <a:prstGeom prst="rect">
            <a:avLst/>
          </a:prstGeom>
        </p:spPr>
      </p:pic>
      <p:pic>
        <p:nvPicPr>
          <p:cNvPr id="218" name="Resim 217">
            <a:extLst>
              <a:ext uri="{FF2B5EF4-FFF2-40B4-BE49-F238E27FC236}">
                <a16:creationId xmlns:a16="http://schemas.microsoft.com/office/drawing/2014/main" id="{C4958306-8847-4E4C-9BEB-D0311DB7663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355693" y="434717"/>
            <a:ext cx="196850" cy="2888560"/>
          </a:xfrm>
          <a:prstGeom prst="rect">
            <a:avLst/>
          </a:prstGeom>
        </p:spPr>
      </p:pic>
      <p:pic>
        <p:nvPicPr>
          <p:cNvPr id="219" name="Resim 218">
            <a:extLst>
              <a:ext uri="{FF2B5EF4-FFF2-40B4-BE49-F238E27FC236}">
                <a16:creationId xmlns:a16="http://schemas.microsoft.com/office/drawing/2014/main" id="{7DE632DA-9329-41C8-B170-7AF8E4AABC4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017890" y="529162"/>
            <a:ext cx="196850" cy="2888560"/>
          </a:xfrm>
          <a:prstGeom prst="rect">
            <a:avLst/>
          </a:prstGeom>
        </p:spPr>
      </p:pic>
      <p:pic>
        <p:nvPicPr>
          <p:cNvPr id="220" name="Resim 219">
            <a:extLst>
              <a:ext uri="{FF2B5EF4-FFF2-40B4-BE49-F238E27FC236}">
                <a16:creationId xmlns:a16="http://schemas.microsoft.com/office/drawing/2014/main" id="{F264EE6B-7DE2-42A6-8D20-DF71585269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1616" y="1448966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221" name="Resim 220">
            <a:extLst>
              <a:ext uri="{FF2B5EF4-FFF2-40B4-BE49-F238E27FC236}">
                <a16:creationId xmlns:a16="http://schemas.microsoft.com/office/drawing/2014/main" id="{82D2C723-F77A-48E2-AD28-F2B0548C39B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885467" y="780590"/>
            <a:ext cx="196850" cy="2888560"/>
          </a:xfrm>
          <a:prstGeom prst="rect">
            <a:avLst/>
          </a:prstGeom>
        </p:spPr>
      </p:pic>
      <p:pic>
        <p:nvPicPr>
          <p:cNvPr id="222" name="Resim 221">
            <a:extLst>
              <a:ext uri="{FF2B5EF4-FFF2-40B4-BE49-F238E27FC236}">
                <a16:creationId xmlns:a16="http://schemas.microsoft.com/office/drawing/2014/main" id="{821704F4-C814-462E-A0DC-43E8A667710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8118986" y="766616"/>
            <a:ext cx="196850" cy="2888560"/>
          </a:xfrm>
          <a:prstGeom prst="rect">
            <a:avLst/>
          </a:prstGeom>
        </p:spPr>
      </p:pic>
      <p:pic>
        <p:nvPicPr>
          <p:cNvPr id="223" name="Resim 222">
            <a:extLst>
              <a:ext uri="{FF2B5EF4-FFF2-40B4-BE49-F238E27FC236}">
                <a16:creationId xmlns:a16="http://schemas.microsoft.com/office/drawing/2014/main" id="{E9A89CD3-16D4-4CE5-8B6A-FABF021B25F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8352505" y="766616"/>
            <a:ext cx="196850" cy="2888560"/>
          </a:xfrm>
          <a:prstGeom prst="rect">
            <a:avLst/>
          </a:prstGeom>
        </p:spPr>
      </p:pic>
      <p:pic>
        <p:nvPicPr>
          <p:cNvPr id="224" name="Resim 223">
            <a:extLst>
              <a:ext uri="{FF2B5EF4-FFF2-40B4-BE49-F238E27FC236}">
                <a16:creationId xmlns:a16="http://schemas.microsoft.com/office/drawing/2014/main" id="{1051BD8D-AC91-4848-92A7-C9CF570750A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27457" y="660752"/>
            <a:ext cx="196850" cy="2888560"/>
          </a:xfrm>
          <a:prstGeom prst="rect">
            <a:avLst/>
          </a:prstGeom>
        </p:spPr>
      </p:pic>
      <p:pic>
        <p:nvPicPr>
          <p:cNvPr id="225" name="Resim 224">
            <a:extLst>
              <a:ext uri="{FF2B5EF4-FFF2-40B4-BE49-F238E27FC236}">
                <a16:creationId xmlns:a16="http://schemas.microsoft.com/office/drawing/2014/main" id="{318B5341-3A1C-4DF1-8691-70462960F8A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8153104" y="507665"/>
            <a:ext cx="196850" cy="2888560"/>
          </a:xfrm>
          <a:prstGeom prst="rect">
            <a:avLst/>
          </a:prstGeom>
        </p:spPr>
      </p:pic>
      <p:pic>
        <p:nvPicPr>
          <p:cNvPr id="226" name="Resim 225">
            <a:extLst>
              <a:ext uri="{FF2B5EF4-FFF2-40B4-BE49-F238E27FC236}">
                <a16:creationId xmlns:a16="http://schemas.microsoft.com/office/drawing/2014/main" id="{215A1C5E-70A1-4630-A4AE-3313ADD8F2F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81030" y="554887"/>
            <a:ext cx="196850" cy="2888560"/>
          </a:xfrm>
          <a:prstGeom prst="rect">
            <a:avLst/>
          </a:prstGeom>
        </p:spPr>
      </p:pic>
      <p:pic>
        <p:nvPicPr>
          <p:cNvPr id="227" name="Resim 226">
            <a:extLst>
              <a:ext uri="{FF2B5EF4-FFF2-40B4-BE49-F238E27FC236}">
                <a16:creationId xmlns:a16="http://schemas.microsoft.com/office/drawing/2014/main" id="{A55261D1-1EA8-455C-9AB1-D98B8BF1D42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8195186" y="554887"/>
            <a:ext cx="196850" cy="2888560"/>
          </a:xfrm>
          <a:prstGeom prst="rect">
            <a:avLst/>
          </a:prstGeom>
        </p:spPr>
      </p:pic>
      <p:pic>
        <p:nvPicPr>
          <p:cNvPr id="228" name="Resim 227">
            <a:extLst>
              <a:ext uri="{FF2B5EF4-FFF2-40B4-BE49-F238E27FC236}">
                <a16:creationId xmlns:a16="http://schemas.microsoft.com/office/drawing/2014/main" id="{67415A00-D09F-45F3-99A9-4AF3E627524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8450930" y="460442"/>
            <a:ext cx="196850" cy="2888560"/>
          </a:xfrm>
          <a:prstGeom prst="rect">
            <a:avLst/>
          </a:prstGeom>
        </p:spPr>
      </p:pic>
      <p:pic>
        <p:nvPicPr>
          <p:cNvPr id="229" name="Resim 228">
            <a:extLst>
              <a:ext uri="{FF2B5EF4-FFF2-40B4-BE49-F238E27FC236}">
                <a16:creationId xmlns:a16="http://schemas.microsoft.com/office/drawing/2014/main" id="{04CD1B16-4822-42A6-90DC-46571A7DB02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8076996" y="554887"/>
            <a:ext cx="196850" cy="2888560"/>
          </a:xfrm>
          <a:prstGeom prst="rect">
            <a:avLst/>
          </a:prstGeom>
        </p:spPr>
      </p:pic>
      <p:pic>
        <p:nvPicPr>
          <p:cNvPr id="230" name="Resim 229">
            <a:extLst>
              <a:ext uri="{FF2B5EF4-FFF2-40B4-BE49-F238E27FC236}">
                <a16:creationId xmlns:a16="http://schemas.microsoft.com/office/drawing/2014/main" id="{B73167CA-49E0-4D10-B7B9-1E9D25A019F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8293611" y="460442"/>
            <a:ext cx="196850" cy="2888560"/>
          </a:xfrm>
          <a:prstGeom prst="rect">
            <a:avLst/>
          </a:prstGeom>
        </p:spPr>
      </p:pic>
      <p:pic>
        <p:nvPicPr>
          <p:cNvPr id="231" name="Resim 230">
            <a:extLst>
              <a:ext uri="{FF2B5EF4-FFF2-40B4-BE49-F238E27FC236}">
                <a16:creationId xmlns:a16="http://schemas.microsoft.com/office/drawing/2014/main" id="{7B23B0AF-127D-4423-BC2E-56ECBDB8706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55808" y="554887"/>
            <a:ext cx="196850" cy="2888560"/>
          </a:xfrm>
          <a:prstGeom prst="rect">
            <a:avLst/>
          </a:prstGeom>
        </p:spPr>
      </p:pic>
      <p:pic>
        <p:nvPicPr>
          <p:cNvPr id="232" name="Resim 231">
            <a:extLst>
              <a:ext uri="{FF2B5EF4-FFF2-40B4-BE49-F238E27FC236}">
                <a16:creationId xmlns:a16="http://schemas.microsoft.com/office/drawing/2014/main" id="{1039DCF4-4DFA-4E8F-ACAE-B2184CA7E9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9534" y="1474691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233" name="Resim 232">
            <a:extLst>
              <a:ext uri="{FF2B5EF4-FFF2-40B4-BE49-F238E27FC236}">
                <a16:creationId xmlns:a16="http://schemas.microsoft.com/office/drawing/2014/main" id="{381FE811-82DB-48B5-9C97-BA7164A0E5D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8835427" y="743777"/>
            <a:ext cx="196850" cy="2888560"/>
          </a:xfrm>
          <a:prstGeom prst="rect">
            <a:avLst/>
          </a:prstGeom>
        </p:spPr>
      </p:pic>
      <p:pic>
        <p:nvPicPr>
          <p:cNvPr id="234" name="Resim 233">
            <a:extLst>
              <a:ext uri="{FF2B5EF4-FFF2-40B4-BE49-F238E27FC236}">
                <a16:creationId xmlns:a16="http://schemas.microsoft.com/office/drawing/2014/main" id="{349B102A-7EAC-42AD-9E65-5E601629156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9068946" y="729803"/>
            <a:ext cx="196850" cy="2888560"/>
          </a:xfrm>
          <a:prstGeom prst="rect">
            <a:avLst/>
          </a:prstGeom>
        </p:spPr>
      </p:pic>
      <p:pic>
        <p:nvPicPr>
          <p:cNvPr id="235" name="Resim 234">
            <a:extLst>
              <a:ext uri="{FF2B5EF4-FFF2-40B4-BE49-F238E27FC236}">
                <a16:creationId xmlns:a16="http://schemas.microsoft.com/office/drawing/2014/main" id="{9CEB1668-5456-471B-B8D3-A56D2D4CA16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9302465" y="729803"/>
            <a:ext cx="196850" cy="2888560"/>
          </a:xfrm>
          <a:prstGeom prst="rect">
            <a:avLst/>
          </a:prstGeom>
        </p:spPr>
      </p:pic>
      <p:pic>
        <p:nvPicPr>
          <p:cNvPr id="236" name="Resim 235">
            <a:extLst>
              <a:ext uri="{FF2B5EF4-FFF2-40B4-BE49-F238E27FC236}">
                <a16:creationId xmlns:a16="http://schemas.microsoft.com/office/drawing/2014/main" id="{F939C692-DAEF-4FB9-81F1-69883777A61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8877417" y="623939"/>
            <a:ext cx="196850" cy="2888560"/>
          </a:xfrm>
          <a:prstGeom prst="rect">
            <a:avLst/>
          </a:prstGeom>
        </p:spPr>
      </p:pic>
      <p:pic>
        <p:nvPicPr>
          <p:cNvPr id="237" name="Resim 236">
            <a:extLst>
              <a:ext uri="{FF2B5EF4-FFF2-40B4-BE49-F238E27FC236}">
                <a16:creationId xmlns:a16="http://schemas.microsoft.com/office/drawing/2014/main" id="{A6FA2B29-7B39-40F9-84E2-8FB4D3C9265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9103064" y="470852"/>
            <a:ext cx="196850" cy="2888560"/>
          </a:xfrm>
          <a:prstGeom prst="rect">
            <a:avLst/>
          </a:prstGeom>
        </p:spPr>
      </p:pic>
      <p:pic>
        <p:nvPicPr>
          <p:cNvPr id="238" name="Resim 237">
            <a:extLst>
              <a:ext uri="{FF2B5EF4-FFF2-40B4-BE49-F238E27FC236}">
                <a16:creationId xmlns:a16="http://schemas.microsoft.com/office/drawing/2014/main" id="{E18A9B42-9DD2-455E-A929-1F5EFFCA2BA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8930990" y="518074"/>
            <a:ext cx="196850" cy="2888560"/>
          </a:xfrm>
          <a:prstGeom prst="rect">
            <a:avLst/>
          </a:prstGeom>
        </p:spPr>
      </p:pic>
      <p:pic>
        <p:nvPicPr>
          <p:cNvPr id="239" name="Resim 238">
            <a:extLst>
              <a:ext uri="{FF2B5EF4-FFF2-40B4-BE49-F238E27FC236}">
                <a16:creationId xmlns:a16="http://schemas.microsoft.com/office/drawing/2014/main" id="{AA64ADAA-C9F1-4346-82B4-C6C8CF08707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9145146" y="518074"/>
            <a:ext cx="196850" cy="2888560"/>
          </a:xfrm>
          <a:prstGeom prst="rect">
            <a:avLst/>
          </a:prstGeom>
        </p:spPr>
      </p:pic>
      <p:pic>
        <p:nvPicPr>
          <p:cNvPr id="240" name="Resim 239">
            <a:extLst>
              <a:ext uri="{FF2B5EF4-FFF2-40B4-BE49-F238E27FC236}">
                <a16:creationId xmlns:a16="http://schemas.microsoft.com/office/drawing/2014/main" id="{80A446F9-EE1D-4360-B9B1-C0C1CBA2196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9400890" y="423629"/>
            <a:ext cx="196850" cy="2888560"/>
          </a:xfrm>
          <a:prstGeom prst="rect">
            <a:avLst/>
          </a:prstGeom>
        </p:spPr>
      </p:pic>
      <p:pic>
        <p:nvPicPr>
          <p:cNvPr id="241" name="Resim 240">
            <a:extLst>
              <a:ext uri="{FF2B5EF4-FFF2-40B4-BE49-F238E27FC236}">
                <a16:creationId xmlns:a16="http://schemas.microsoft.com/office/drawing/2014/main" id="{448EE5A2-D434-4536-AD11-17C28C7843E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9026956" y="518074"/>
            <a:ext cx="196850" cy="2888560"/>
          </a:xfrm>
          <a:prstGeom prst="rect">
            <a:avLst/>
          </a:prstGeom>
        </p:spPr>
      </p:pic>
      <p:pic>
        <p:nvPicPr>
          <p:cNvPr id="242" name="Resim 241">
            <a:extLst>
              <a:ext uri="{FF2B5EF4-FFF2-40B4-BE49-F238E27FC236}">
                <a16:creationId xmlns:a16="http://schemas.microsoft.com/office/drawing/2014/main" id="{FE80CEE4-B772-4948-92E9-9F20876BA6F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9243571" y="423629"/>
            <a:ext cx="196850" cy="2888560"/>
          </a:xfrm>
          <a:prstGeom prst="rect">
            <a:avLst/>
          </a:prstGeom>
        </p:spPr>
      </p:pic>
      <p:pic>
        <p:nvPicPr>
          <p:cNvPr id="243" name="Resim 242">
            <a:extLst>
              <a:ext uri="{FF2B5EF4-FFF2-40B4-BE49-F238E27FC236}">
                <a16:creationId xmlns:a16="http://schemas.microsoft.com/office/drawing/2014/main" id="{7F660302-37CA-4AC0-A4B9-88F64BEFFD4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8964574" y="518074"/>
            <a:ext cx="196850" cy="2888560"/>
          </a:xfrm>
          <a:prstGeom prst="rect">
            <a:avLst/>
          </a:prstGeom>
        </p:spPr>
      </p:pic>
      <p:pic>
        <p:nvPicPr>
          <p:cNvPr id="244" name="Resim 243">
            <a:extLst>
              <a:ext uri="{FF2B5EF4-FFF2-40B4-BE49-F238E27FC236}">
                <a16:creationId xmlns:a16="http://schemas.microsoft.com/office/drawing/2014/main" id="{7AC99273-51D3-4344-AB0E-0D460F6298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9494" y="1437878"/>
            <a:ext cx="1195754" cy="1289487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2629701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1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2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5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6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3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4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7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8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2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5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6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9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0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3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4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7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8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1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2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5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6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9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0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3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4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7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8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1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2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5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6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9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0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3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4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7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8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1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2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5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6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9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0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3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4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7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8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1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2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5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6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9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0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3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4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7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8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1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2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5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6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9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0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3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4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7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8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1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2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5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6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9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0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3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4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7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8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1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2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5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6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9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0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3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4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7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8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1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2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5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6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9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0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3" dur="5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4" dur="5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7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8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1" dur="5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2" dur="5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5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6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9" dur="5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0" dur="5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3" dur="5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4" dur="5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7" dur="5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8" dur="5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1" dur="5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2" dur="5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5" dur="5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6" dur="5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9" dur="5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0" dur="5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3" dur="5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4" dur="5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7" dur="5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8" dur="5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1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2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5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6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9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0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3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4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7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8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1" dur="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2" dur="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5" dur="5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6" dur="5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9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0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3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4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7" dur="5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8" dur="5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1" dur="5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2" dur="5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5" dur="5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6" dur="5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9" dur="5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0" dur="5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3" dur="5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4" dur="5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5" fill="hold">
                      <p:stCondLst>
                        <p:cond delay="indefinite"/>
                      </p:stCondLst>
                      <p:childTnLst>
                        <p:par>
                          <p:cTn id="486" fill="hold">
                            <p:stCondLst>
                              <p:cond delay="0"/>
                            </p:stCondLst>
                            <p:childTnLst>
                              <p:par>
                                <p:cTn id="4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9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0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Metin kutusu 14">
            <a:extLst>
              <a:ext uri="{FF2B5EF4-FFF2-40B4-BE49-F238E27FC236}">
                <a16:creationId xmlns:a16="http://schemas.microsoft.com/office/drawing/2014/main" id="{22B85DE4-AF08-4CED-8A57-F5B6E09ED8A2}"/>
              </a:ext>
            </a:extLst>
          </p:cNvPr>
          <p:cNvSpPr txBox="1"/>
          <p:nvPr/>
        </p:nvSpPr>
        <p:spPr>
          <a:xfrm>
            <a:off x="376755" y="443647"/>
            <a:ext cx="1660389" cy="1015663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 rtlCol="0">
            <a:spAutoFit/>
          </a:bodyPr>
          <a:lstStyle/>
          <a:p>
            <a:pPr algn="ctr"/>
            <a:r>
              <a:rPr lang="tr-TR" sz="6000" dirty="0">
                <a:latin typeface="Arial Black" panose="020B0A04020102020204" pitchFamily="34" charset="0"/>
              </a:rPr>
              <a:t>10</a:t>
            </a:r>
          </a:p>
        </p:txBody>
      </p:sp>
      <p:sp>
        <p:nvSpPr>
          <p:cNvPr id="16" name="Metin kutusu 15">
            <a:extLst>
              <a:ext uri="{FF2B5EF4-FFF2-40B4-BE49-F238E27FC236}">
                <a16:creationId xmlns:a16="http://schemas.microsoft.com/office/drawing/2014/main" id="{59E741B5-7003-4146-8E30-436239FADA96}"/>
              </a:ext>
            </a:extLst>
          </p:cNvPr>
          <p:cNvSpPr txBox="1"/>
          <p:nvPr/>
        </p:nvSpPr>
        <p:spPr>
          <a:xfrm>
            <a:off x="2187267" y="443648"/>
            <a:ext cx="1660389" cy="1015663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 rtlCol="0">
            <a:spAutoFit/>
          </a:bodyPr>
          <a:lstStyle/>
          <a:p>
            <a:pPr algn="ctr"/>
            <a:r>
              <a:rPr lang="tr-TR" sz="6000" dirty="0">
                <a:latin typeface="Arial Black" panose="020B0A04020102020204" pitchFamily="34" charset="0"/>
              </a:rPr>
              <a:t>20</a:t>
            </a:r>
          </a:p>
        </p:txBody>
      </p:sp>
      <p:sp>
        <p:nvSpPr>
          <p:cNvPr id="17" name="Metin kutusu 16">
            <a:extLst>
              <a:ext uri="{FF2B5EF4-FFF2-40B4-BE49-F238E27FC236}">
                <a16:creationId xmlns:a16="http://schemas.microsoft.com/office/drawing/2014/main" id="{0BFC01EF-9936-49C4-979B-AA797DB455FE}"/>
              </a:ext>
            </a:extLst>
          </p:cNvPr>
          <p:cNvSpPr txBox="1"/>
          <p:nvPr/>
        </p:nvSpPr>
        <p:spPr>
          <a:xfrm>
            <a:off x="3997779" y="443647"/>
            <a:ext cx="1660389" cy="1015663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 rtlCol="0">
            <a:spAutoFit/>
          </a:bodyPr>
          <a:lstStyle/>
          <a:p>
            <a:pPr algn="ctr"/>
            <a:r>
              <a:rPr lang="tr-TR" sz="6000" dirty="0">
                <a:latin typeface="Arial Black" panose="020B0A04020102020204" pitchFamily="34" charset="0"/>
              </a:rPr>
              <a:t>30</a:t>
            </a:r>
          </a:p>
        </p:txBody>
      </p:sp>
      <p:sp>
        <p:nvSpPr>
          <p:cNvPr id="18" name="Metin kutusu 17">
            <a:extLst>
              <a:ext uri="{FF2B5EF4-FFF2-40B4-BE49-F238E27FC236}">
                <a16:creationId xmlns:a16="http://schemas.microsoft.com/office/drawing/2014/main" id="{5FF9C752-C1D9-43E6-9634-9BA461DE2033}"/>
              </a:ext>
            </a:extLst>
          </p:cNvPr>
          <p:cNvSpPr txBox="1"/>
          <p:nvPr/>
        </p:nvSpPr>
        <p:spPr>
          <a:xfrm>
            <a:off x="5927221" y="439913"/>
            <a:ext cx="1660389" cy="1015663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 rtlCol="0">
            <a:spAutoFit/>
          </a:bodyPr>
          <a:lstStyle/>
          <a:p>
            <a:pPr algn="ctr"/>
            <a:r>
              <a:rPr lang="tr-TR" sz="6000" dirty="0">
                <a:latin typeface="Arial Black" panose="020B0A04020102020204" pitchFamily="34" charset="0"/>
              </a:rPr>
              <a:t>40</a:t>
            </a:r>
          </a:p>
        </p:txBody>
      </p:sp>
      <p:sp>
        <p:nvSpPr>
          <p:cNvPr id="19" name="Metin kutusu 18">
            <a:extLst>
              <a:ext uri="{FF2B5EF4-FFF2-40B4-BE49-F238E27FC236}">
                <a16:creationId xmlns:a16="http://schemas.microsoft.com/office/drawing/2014/main" id="{F38CA3A6-5710-4506-9AC0-1519BE196728}"/>
              </a:ext>
            </a:extLst>
          </p:cNvPr>
          <p:cNvSpPr txBox="1"/>
          <p:nvPr/>
        </p:nvSpPr>
        <p:spPr>
          <a:xfrm>
            <a:off x="7916041" y="439913"/>
            <a:ext cx="1660389" cy="1015663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 rtlCol="0">
            <a:spAutoFit/>
          </a:bodyPr>
          <a:lstStyle/>
          <a:p>
            <a:pPr algn="ctr"/>
            <a:r>
              <a:rPr lang="tr-TR" sz="6000" dirty="0">
                <a:latin typeface="Arial Black" panose="020B0A04020102020204" pitchFamily="34" charset="0"/>
              </a:rPr>
              <a:t>50</a:t>
            </a:r>
          </a:p>
        </p:txBody>
      </p:sp>
      <p:sp>
        <p:nvSpPr>
          <p:cNvPr id="20" name="Metin kutusu 19">
            <a:extLst>
              <a:ext uri="{FF2B5EF4-FFF2-40B4-BE49-F238E27FC236}">
                <a16:creationId xmlns:a16="http://schemas.microsoft.com/office/drawing/2014/main" id="{B748A601-C8EF-4714-B97D-E22ACE7953C1}"/>
              </a:ext>
            </a:extLst>
          </p:cNvPr>
          <p:cNvSpPr txBox="1"/>
          <p:nvPr/>
        </p:nvSpPr>
        <p:spPr>
          <a:xfrm>
            <a:off x="9904861" y="439913"/>
            <a:ext cx="1660389" cy="1015663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 rtlCol="0">
            <a:spAutoFit/>
          </a:bodyPr>
          <a:lstStyle/>
          <a:p>
            <a:pPr algn="ctr"/>
            <a:r>
              <a:rPr lang="tr-TR" sz="6000" dirty="0">
                <a:latin typeface="Arial Black" panose="020B0A04020102020204" pitchFamily="34" charset="0"/>
              </a:rPr>
              <a:t>60</a:t>
            </a:r>
          </a:p>
        </p:txBody>
      </p:sp>
      <p:sp>
        <p:nvSpPr>
          <p:cNvPr id="21" name="Metin kutusu 20">
            <a:extLst>
              <a:ext uri="{FF2B5EF4-FFF2-40B4-BE49-F238E27FC236}">
                <a16:creationId xmlns:a16="http://schemas.microsoft.com/office/drawing/2014/main" id="{D048B306-D057-41EA-9CF4-7F97A10D0B47}"/>
              </a:ext>
            </a:extLst>
          </p:cNvPr>
          <p:cNvSpPr txBox="1"/>
          <p:nvPr/>
        </p:nvSpPr>
        <p:spPr>
          <a:xfrm>
            <a:off x="376755" y="2633472"/>
            <a:ext cx="1660389" cy="1015663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 rtlCol="0">
            <a:spAutoFit/>
          </a:bodyPr>
          <a:lstStyle/>
          <a:p>
            <a:pPr algn="ctr"/>
            <a:r>
              <a:rPr lang="tr-TR" sz="6000" dirty="0">
                <a:latin typeface="Arial Black" panose="020B0A04020102020204" pitchFamily="34" charset="0"/>
              </a:rPr>
              <a:t>70</a:t>
            </a:r>
          </a:p>
        </p:txBody>
      </p:sp>
      <p:sp>
        <p:nvSpPr>
          <p:cNvPr id="22" name="Metin kutusu 21">
            <a:extLst>
              <a:ext uri="{FF2B5EF4-FFF2-40B4-BE49-F238E27FC236}">
                <a16:creationId xmlns:a16="http://schemas.microsoft.com/office/drawing/2014/main" id="{FC113FC7-7755-4914-BFA0-8AA82902663F}"/>
              </a:ext>
            </a:extLst>
          </p:cNvPr>
          <p:cNvSpPr txBox="1"/>
          <p:nvPr/>
        </p:nvSpPr>
        <p:spPr>
          <a:xfrm>
            <a:off x="2187267" y="2633472"/>
            <a:ext cx="1660389" cy="1015663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 rtlCol="0">
            <a:spAutoFit/>
          </a:bodyPr>
          <a:lstStyle/>
          <a:p>
            <a:pPr algn="ctr"/>
            <a:r>
              <a:rPr lang="tr-TR" sz="6000" dirty="0">
                <a:latin typeface="Arial Black" panose="020B0A04020102020204" pitchFamily="34" charset="0"/>
              </a:rPr>
              <a:t>80</a:t>
            </a:r>
          </a:p>
        </p:txBody>
      </p:sp>
      <p:sp>
        <p:nvSpPr>
          <p:cNvPr id="23" name="Metin kutusu 22">
            <a:extLst>
              <a:ext uri="{FF2B5EF4-FFF2-40B4-BE49-F238E27FC236}">
                <a16:creationId xmlns:a16="http://schemas.microsoft.com/office/drawing/2014/main" id="{72C7D288-03A2-42EB-97A1-3EA5536B28B8}"/>
              </a:ext>
            </a:extLst>
          </p:cNvPr>
          <p:cNvSpPr txBox="1"/>
          <p:nvPr/>
        </p:nvSpPr>
        <p:spPr>
          <a:xfrm>
            <a:off x="3997779" y="2633472"/>
            <a:ext cx="1660389" cy="1015663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 rtlCol="0">
            <a:spAutoFit/>
          </a:bodyPr>
          <a:lstStyle/>
          <a:p>
            <a:pPr algn="ctr"/>
            <a:r>
              <a:rPr lang="tr-TR" sz="6000" dirty="0">
                <a:latin typeface="Arial Black" panose="020B0A04020102020204" pitchFamily="34" charset="0"/>
              </a:rPr>
              <a:t>90</a:t>
            </a:r>
          </a:p>
        </p:txBody>
      </p:sp>
      <p:sp>
        <p:nvSpPr>
          <p:cNvPr id="24" name="Metin kutusu 23">
            <a:extLst>
              <a:ext uri="{FF2B5EF4-FFF2-40B4-BE49-F238E27FC236}">
                <a16:creationId xmlns:a16="http://schemas.microsoft.com/office/drawing/2014/main" id="{04CB6F4B-2139-4ACE-A151-9DBA268C72A5}"/>
              </a:ext>
            </a:extLst>
          </p:cNvPr>
          <p:cNvSpPr txBox="1"/>
          <p:nvPr/>
        </p:nvSpPr>
        <p:spPr>
          <a:xfrm>
            <a:off x="6015555" y="2633472"/>
            <a:ext cx="2176272" cy="1015663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 rtlCol="0">
            <a:spAutoFit/>
          </a:bodyPr>
          <a:lstStyle/>
          <a:p>
            <a:pPr algn="ctr"/>
            <a:r>
              <a:rPr lang="tr-TR" sz="6000" dirty="0">
                <a:latin typeface="Arial Black" panose="020B0A04020102020204" pitchFamily="34" charset="0"/>
              </a:rPr>
              <a:t>100</a:t>
            </a:r>
          </a:p>
        </p:txBody>
      </p:sp>
    </p:spTree>
    <p:extLst>
      <p:ext uri="{BB962C8B-B14F-4D97-AF65-F5344CB8AC3E}">
        <p14:creationId xmlns:p14="http://schemas.microsoft.com/office/powerpoint/2010/main" val="3556742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Resim 119">
            <a:extLst>
              <a:ext uri="{FF2B5EF4-FFF2-40B4-BE49-F238E27FC236}">
                <a16:creationId xmlns:a16="http://schemas.microsoft.com/office/drawing/2014/main" id="{09F715E6-30BA-49CB-86FC-E90353825D5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342311" y="320148"/>
            <a:ext cx="196850" cy="2888560"/>
          </a:xfrm>
          <a:prstGeom prst="rect">
            <a:avLst/>
          </a:prstGeom>
        </p:spPr>
      </p:pic>
      <p:pic>
        <p:nvPicPr>
          <p:cNvPr id="121" name="Resim 120">
            <a:extLst>
              <a:ext uri="{FF2B5EF4-FFF2-40B4-BE49-F238E27FC236}">
                <a16:creationId xmlns:a16="http://schemas.microsoft.com/office/drawing/2014/main" id="{9B7174CB-6251-4912-B369-F10E457049E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575830" y="306174"/>
            <a:ext cx="196850" cy="2888560"/>
          </a:xfrm>
          <a:prstGeom prst="rect">
            <a:avLst/>
          </a:prstGeom>
        </p:spPr>
      </p:pic>
      <p:pic>
        <p:nvPicPr>
          <p:cNvPr id="122" name="Resim 121">
            <a:extLst>
              <a:ext uri="{FF2B5EF4-FFF2-40B4-BE49-F238E27FC236}">
                <a16:creationId xmlns:a16="http://schemas.microsoft.com/office/drawing/2014/main" id="{F0FA2594-1739-4907-9D2E-D794B8E447D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809349" y="306174"/>
            <a:ext cx="196850" cy="2888560"/>
          </a:xfrm>
          <a:prstGeom prst="rect">
            <a:avLst/>
          </a:prstGeom>
        </p:spPr>
      </p:pic>
      <p:pic>
        <p:nvPicPr>
          <p:cNvPr id="123" name="Resim 122">
            <a:extLst>
              <a:ext uri="{FF2B5EF4-FFF2-40B4-BE49-F238E27FC236}">
                <a16:creationId xmlns:a16="http://schemas.microsoft.com/office/drawing/2014/main" id="{2A452A5E-55E0-4712-AC70-AE5F4334308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384301" y="200310"/>
            <a:ext cx="196850" cy="2888560"/>
          </a:xfrm>
          <a:prstGeom prst="rect">
            <a:avLst/>
          </a:prstGeom>
        </p:spPr>
      </p:pic>
      <p:pic>
        <p:nvPicPr>
          <p:cNvPr id="124" name="Resim 123">
            <a:extLst>
              <a:ext uri="{FF2B5EF4-FFF2-40B4-BE49-F238E27FC236}">
                <a16:creationId xmlns:a16="http://schemas.microsoft.com/office/drawing/2014/main" id="{A11E8708-DDD9-41A4-A531-F52E36C3EB9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609948" y="47223"/>
            <a:ext cx="196850" cy="2888560"/>
          </a:xfrm>
          <a:prstGeom prst="rect">
            <a:avLst/>
          </a:prstGeom>
        </p:spPr>
      </p:pic>
      <p:pic>
        <p:nvPicPr>
          <p:cNvPr id="125" name="Resim 124">
            <a:extLst>
              <a:ext uri="{FF2B5EF4-FFF2-40B4-BE49-F238E27FC236}">
                <a16:creationId xmlns:a16="http://schemas.microsoft.com/office/drawing/2014/main" id="{739CA42A-4B0D-4022-9F23-6AFF08BBC46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437874" y="94445"/>
            <a:ext cx="196850" cy="2888560"/>
          </a:xfrm>
          <a:prstGeom prst="rect">
            <a:avLst/>
          </a:prstGeom>
        </p:spPr>
      </p:pic>
      <p:pic>
        <p:nvPicPr>
          <p:cNvPr id="126" name="Resim 125">
            <a:extLst>
              <a:ext uri="{FF2B5EF4-FFF2-40B4-BE49-F238E27FC236}">
                <a16:creationId xmlns:a16="http://schemas.microsoft.com/office/drawing/2014/main" id="{3B6E7A2C-930B-4FC4-A667-7E3E4108DE7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652030" y="94445"/>
            <a:ext cx="196850" cy="2888560"/>
          </a:xfrm>
          <a:prstGeom prst="rect">
            <a:avLst/>
          </a:prstGeom>
        </p:spPr>
      </p:pic>
      <p:pic>
        <p:nvPicPr>
          <p:cNvPr id="127" name="Resim 126">
            <a:extLst>
              <a:ext uri="{FF2B5EF4-FFF2-40B4-BE49-F238E27FC236}">
                <a16:creationId xmlns:a16="http://schemas.microsoft.com/office/drawing/2014/main" id="{3A559148-4B6A-409C-B94F-DA19298D85E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907774" y="0"/>
            <a:ext cx="196850" cy="2888560"/>
          </a:xfrm>
          <a:prstGeom prst="rect">
            <a:avLst/>
          </a:prstGeom>
        </p:spPr>
      </p:pic>
      <p:pic>
        <p:nvPicPr>
          <p:cNvPr id="128" name="Resim 127">
            <a:extLst>
              <a:ext uri="{FF2B5EF4-FFF2-40B4-BE49-F238E27FC236}">
                <a16:creationId xmlns:a16="http://schemas.microsoft.com/office/drawing/2014/main" id="{802E6A65-2E9E-4F7B-BBEE-EED89DD267E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533840" y="94445"/>
            <a:ext cx="196850" cy="2888560"/>
          </a:xfrm>
          <a:prstGeom prst="rect">
            <a:avLst/>
          </a:prstGeom>
        </p:spPr>
      </p:pic>
      <p:pic>
        <p:nvPicPr>
          <p:cNvPr id="129" name="Resim 128">
            <a:extLst>
              <a:ext uri="{FF2B5EF4-FFF2-40B4-BE49-F238E27FC236}">
                <a16:creationId xmlns:a16="http://schemas.microsoft.com/office/drawing/2014/main" id="{9E63D056-DC36-470B-A1F5-0A3E32C954B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750455" y="0"/>
            <a:ext cx="196850" cy="2888560"/>
          </a:xfrm>
          <a:prstGeom prst="rect">
            <a:avLst/>
          </a:prstGeom>
        </p:spPr>
      </p:pic>
      <p:pic>
        <p:nvPicPr>
          <p:cNvPr id="130" name="Resim 129">
            <a:extLst>
              <a:ext uri="{FF2B5EF4-FFF2-40B4-BE49-F238E27FC236}">
                <a16:creationId xmlns:a16="http://schemas.microsoft.com/office/drawing/2014/main" id="{241CF6E4-BB4C-48C0-BA23-7D7C499DC8C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471458" y="94445"/>
            <a:ext cx="196850" cy="2888560"/>
          </a:xfrm>
          <a:prstGeom prst="rect">
            <a:avLst/>
          </a:prstGeom>
        </p:spPr>
      </p:pic>
      <p:pic>
        <p:nvPicPr>
          <p:cNvPr id="131" name="Resim 130">
            <a:extLst>
              <a:ext uri="{FF2B5EF4-FFF2-40B4-BE49-F238E27FC236}">
                <a16:creationId xmlns:a16="http://schemas.microsoft.com/office/drawing/2014/main" id="{31453ED4-82FB-4B75-8A36-ECC350FA58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378" y="1014249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145" name="Metin kutusu 144">
            <a:extLst>
              <a:ext uri="{FF2B5EF4-FFF2-40B4-BE49-F238E27FC236}">
                <a16:creationId xmlns:a16="http://schemas.microsoft.com/office/drawing/2014/main" id="{21537336-4B45-4906-8D38-8CB126A9FBF7}"/>
              </a:ext>
            </a:extLst>
          </p:cNvPr>
          <p:cNvSpPr txBox="1"/>
          <p:nvPr/>
        </p:nvSpPr>
        <p:spPr>
          <a:xfrm>
            <a:off x="5076378" y="3429000"/>
            <a:ext cx="10282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800" dirty="0">
                <a:latin typeface="Arial Black" panose="020B0A04020102020204" pitchFamily="34" charset="0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2297293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Resim 2">
            <a:extLst>
              <a:ext uri="{FF2B5EF4-FFF2-40B4-BE49-F238E27FC236}">
                <a16:creationId xmlns:a16="http://schemas.microsoft.com/office/drawing/2014/main" id="{F6CAF7B9-D52F-4FE6-9993-A4DC7D064B0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342311" y="320148"/>
            <a:ext cx="196850" cy="2888560"/>
          </a:xfrm>
          <a:prstGeom prst="rect">
            <a:avLst/>
          </a:prstGeom>
        </p:spPr>
      </p:pic>
      <p:pic>
        <p:nvPicPr>
          <p:cNvPr id="4" name="Resim 3">
            <a:extLst>
              <a:ext uri="{FF2B5EF4-FFF2-40B4-BE49-F238E27FC236}">
                <a16:creationId xmlns:a16="http://schemas.microsoft.com/office/drawing/2014/main" id="{F7449264-6CBE-413A-8B1A-0BCC3F46252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575830" y="306174"/>
            <a:ext cx="196850" cy="2888560"/>
          </a:xfrm>
          <a:prstGeom prst="rect">
            <a:avLst/>
          </a:prstGeom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06783E0F-1709-41CA-B014-245A34DFFB5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809349" y="306174"/>
            <a:ext cx="196850" cy="2888560"/>
          </a:xfrm>
          <a:prstGeom prst="rect">
            <a:avLst/>
          </a:prstGeom>
        </p:spPr>
      </p:pic>
      <p:pic>
        <p:nvPicPr>
          <p:cNvPr id="6" name="Resim 5">
            <a:extLst>
              <a:ext uri="{FF2B5EF4-FFF2-40B4-BE49-F238E27FC236}">
                <a16:creationId xmlns:a16="http://schemas.microsoft.com/office/drawing/2014/main" id="{5D0FF885-5119-49C7-B433-0E5CDE9154B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384301" y="200310"/>
            <a:ext cx="196850" cy="2888560"/>
          </a:xfrm>
          <a:prstGeom prst="rect">
            <a:avLst/>
          </a:prstGeom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401AECDE-B62C-4CE7-9FE5-6D96A9DA40C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609948" y="47223"/>
            <a:ext cx="196850" cy="2888560"/>
          </a:xfrm>
          <a:prstGeom prst="rect">
            <a:avLst/>
          </a:prstGeom>
        </p:spPr>
      </p:pic>
      <p:pic>
        <p:nvPicPr>
          <p:cNvPr id="8" name="Resim 7">
            <a:extLst>
              <a:ext uri="{FF2B5EF4-FFF2-40B4-BE49-F238E27FC236}">
                <a16:creationId xmlns:a16="http://schemas.microsoft.com/office/drawing/2014/main" id="{30C288CC-20D7-4A08-B122-27044800F35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437874" y="94445"/>
            <a:ext cx="196850" cy="2888560"/>
          </a:xfrm>
          <a:prstGeom prst="rect">
            <a:avLst/>
          </a:prstGeom>
        </p:spPr>
      </p:pic>
      <p:pic>
        <p:nvPicPr>
          <p:cNvPr id="9" name="Resim 8">
            <a:extLst>
              <a:ext uri="{FF2B5EF4-FFF2-40B4-BE49-F238E27FC236}">
                <a16:creationId xmlns:a16="http://schemas.microsoft.com/office/drawing/2014/main" id="{A49340E6-AA60-4F53-A731-53880F6EFB3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652030" y="94445"/>
            <a:ext cx="196850" cy="2888560"/>
          </a:xfrm>
          <a:prstGeom prst="rect">
            <a:avLst/>
          </a:prstGeom>
        </p:spPr>
      </p:pic>
      <p:pic>
        <p:nvPicPr>
          <p:cNvPr id="10" name="Resim 9">
            <a:extLst>
              <a:ext uri="{FF2B5EF4-FFF2-40B4-BE49-F238E27FC236}">
                <a16:creationId xmlns:a16="http://schemas.microsoft.com/office/drawing/2014/main" id="{C8A747A0-D2E4-48AB-931A-4E1356B69BB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907774" y="0"/>
            <a:ext cx="196850" cy="2888560"/>
          </a:xfrm>
          <a:prstGeom prst="rect">
            <a:avLst/>
          </a:prstGeom>
        </p:spPr>
      </p:pic>
      <p:pic>
        <p:nvPicPr>
          <p:cNvPr id="11" name="Resim 10">
            <a:extLst>
              <a:ext uri="{FF2B5EF4-FFF2-40B4-BE49-F238E27FC236}">
                <a16:creationId xmlns:a16="http://schemas.microsoft.com/office/drawing/2014/main" id="{DD53BEB2-A3A8-4C58-8839-689213BD4CF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533840" y="94445"/>
            <a:ext cx="196850" cy="2888560"/>
          </a:xfrm>
          <a:prstGeom prst="rect">
            <a:avLst/>
          </a:prstGeom>
        </p:spPr>
      </p:pic>
      <p:pic>
        <p:nvPicPr>
          <p:cNvPr id="12" name="Resim 11">
            <a:extLst>
              <a:ext uri="{FF2B5EF4-FFF2-40B4-BE49-F238E27FC236}">
                <a16:creationId xmlns:a16="http://schemas.microsoft.com/office/drawing/2014/main" id="{89544471-65DD-498F-9179-2B43DDA5C2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750455" y="0"/>
            <a:ext cx="196850" cy="2888560"/>
          </a:xfrm>
          <a:prstGeom prst="rect">
            <a:avLst/>
          </a:prstGeom>
        </p:spPr>
      </p:pic>
      <p:pic>
        <p:nvPicPr>
          <p:cNvPr id="13" name="Resim 12">
            <a:extLst>
              <a:ext uri="{FF2B5EF4-FFF2-40B4-BE49-F238E27FC236}">
                <a16:creationId xmlns:a16="http://schemas.microsoft.com/office/drawing/2014/main" id="{631057D7-106D-46EE-840E-D9E5B46BB29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412652" y="94445"/>
            <a:ext cx="196850" cy="2888560"/>
          </a:xfrm>
          <a:prstGeom prst="rect">
            <a:avLst/>
          </a:prstGeom>
        </p:spPr>
      </p:pic>
      <p:pic>
        <p:nvPicPr>
          <p:cNvPr id="14" name="Resim 13">
            <a:extLst>
              <a:ext uri="{FF2B5EF4-FFF2-40B4-BE49-F238E27FC236}">
                <a16:creationId xmlns:a16="http://schemas.microsoft.com/office/drawing/2014/main" id="{8BA9C051-5D29-4488-AE59-A00495D8EE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378" y="1014249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15" name="Metin kutusu 14">
            <a:extLst>
              <a:ext uri="{FF2B5EF4-FFF2-40B4-BE49-F238E27FC236}">
                <a16:creationId xmlns:a16="http://schemas.microsoft.com/office/drawing/2014/main" id="{FCE4FF95-4399-457F-BF8E-16B48143A6ED}"/>
              </a:ext>
            </a:extLst>
          </p:cNvPr>
          <p:cNvSpPr txBox="1"/>
          <p:nvPr/>
        </p:nvSpPr>
        <p:spPr>
          <a:xfrm>
            <a:off x="5647273" y="3534533"/>
            <a:ext cx="10282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800" dirty="0">
                <a:latin typeface="Arial Black" panose="020B0A04020102020204" pitchFamily="34" charset="0"/>
              </a:rPr>
              <a:t>20</a:t>
            </a:r>
          </a:p>
        </p:txBody>
      </p:sp>
      <p:pic>
        <p:nvPicPr>
          <p:cNvPr id="16" name="Resim 15">
            <a:extLst>
              <a:ext uri="{FF2B5EF4-FFF2-40B4-BE49-F238E27FC236}">
                <a16:creationId xmlns:a16="http://schemas.microsoft.com/office/drawing/2014/main" id="{0DCF5424-3F7C-424C-AF17-E87CD5B9364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317522" y="367371"/>
            <a:ext cx="196850" cy="2888560"/>
          </a:xfrm>
          <a:prstGeom prst="rect">
            <a:avLst/>
          </a:prstGeom>
        </p:spPr>
      </p:pic>
      <p:pic>
        <p:nvPicPr>
          <p:cNvPr id="17" name="Resim 16">
            <a:extLst>
              <a:ext uri="{FF2B5EF4-FFF2-40B4-BE49-F238E27FC236}">
                <a16:creationId xmlns:a16="http://schemas.microsoft.com/office/drawing/2014/main" id="{859D061F-387C-4521-B95C-43B3EF64BD6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551041" y="353397"/>
            <a:ext cx="196850" cy="2888560"/>
          </a:xfrm>
          <a:prstGeom prst="rect">
            <a:avLst/>
          </a:prstGeom>
        </p:spPr>
      </p:pic>
      <p:pic>
        <p:nvPicPr>
          <p:cNvPr id="18" name="Resim 17">
            <a:extLst>
              <a:ext uri="{FF2B5EF4-FFF2-40B4-BE49-F238E27FC236}">
                <a16:creationId xmlns:a16="http://schemas.microsoft.com/office/drawing/2014/main" id="{5B1E1E6A-AD09-4F6F-8C09-EF48442E906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784560" y="353397"/>
            <a:ext cx="196850" cy="2888560"/>
          </a:xfrm>
          <a:prstGeom prst="rect">
            <a:avLst/>
          </a:prstGeom>
        </p:spPr>
      </p:pic>
      <p:pic>
        <p:nvPicPr>
          <p:cNvPr id="19" name="Resim 18">
            <a:extLst>
              <a:ext uri="{FF2B5EF4-FFF2-40B4-BE49-F238E27FC236}">
                <a16:creationId xmlns:a16="http://schemas.microsoft.com/office/drawing/2014/main" id="{B7D01992-8804-4584-AFA1-389C3E2E58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359512" y="247533"/>
            <a:ext cx="196850" cy="2888560"/>
          </a:xfrm>
          <a:prstGeom prst="rect">
            <a:avLst/>
          </a:prstGeom>
        </p:spPr>
      </p:pic>
      <p:pic>
        <p:nvPicPr>
          <p:cNvPr id="20" name="Resim 19">
            <a:extLst>
              <a:ext uri="{FF2B5EF4-FFF2-40B4-BE49-F238E27FC236}">
                <a16:creationId xmlns:a16="http://schemas.microsoft.com/office/drawing/2014/main" id="{2B11295E-90D6-4D69-863C-932EAAD5FC4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585159" y="94446"/>
            <a:ext cx="196850" cy="2888560"/>
          </a:xfrm>
          <a:prstGeom prst="rect">
            <a:avLst/>
          </a:prstGeom>
        </p:spPr>
      </p:pic>
      <p:pic>
        <p:nvPicPr>
          <p:cNvPr id="21" name="Resim 20">
            <a:extLst>
              <a:ext uri="{FF2B5EF4-FFF2-40B4-BE49-F238E27FC236}">
                <a16:creationId xmlns:a16="http://schemas.microsoft.com/office/drawing/2014/main" id="{6AC60000-C94A-419E-A11D-C115449C600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413085" y="141668"/>
            <a:ext cx="196850" cy="2888560"/>
          </a:xfrm>
          <a:prstGeom prst="rect">
            <a:avLst/>
          </a:prstGeom>
        </p:spPr>
      </p:pic>
      <p:pic>
        <p:nvPicPr>
          <p:cNvPr id="22" name="Resim 21">
            <a:extLst>
              <a:ext uri="{FF2B5EF4-FFF2-40B4-BE49-F238E27FC236}">
                <a16:creationId xmlns:a16="http://schemas.microsoft.com/office/drawing/2014/main" id="{A6497B8D-9DD0-4D51-9B9E-DE6482556AF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627241" y="141668"/>
            <a:ext cx="196850" cy="2888560"/>
          </a:xfrm>
          <a:prstGeom prst="rect">
            <a:avLst/>
          </a:prstGeom>
        </p:spPr>
      </p:pic>
      <p:pic>
        <p:nvPicPr>
          <p:cNvPr id="23" name="Resim 22">
            <a:extLst>
              <a:ext uri="{FF2B5EF4-FFF2-40B4-BE49-F238E27FC236}">
                <a16:creationId xmlns:a16="http://schemas.microsoft.com/office/drawing/2014/main" id="{801ECA5B-436B-4CAB-844F-2F43FE1B960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882985" y="47223"/>
            <a:ext cx="196850" cy="2888560"/>
          </a:xfrm>
          <a:prstGeom prst="rect">
            <a:avLst/>
          </a:prstGeom>
        </p:spPr>
      </p:pic>
      <p:pic>
        <p:nvPicPr>
          <p:cNvPr id="24" name="Resim 23">
            <a:extLst>
              <a:ext uri="{FF2B5EF4-FFF2-40B4-BE49-F238E27FC236}">
                <a16:creationId xmlns:a16="http://schemas.microsoft.com/office/drawing/2014/main" id="{934CDE6E-FB12-49EF-9F7F-E09EF925586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509051" y="141668"/>
            <a:ext cx="196850" cy="2888560"/>
          </a:xfrm>
          <a:prstGeom prst="rect">
            <a:avLst/>
          </a:prstGeom>
        </p:spPr>
      </p:pic>
      <p:pic>
        <p:nvPicPr>
          <p:cNvPr id="25" name="Resim 24">
            <a:extLst>
              <a:ext uri="{FF2B5EF4-FFF2-40B4-BE49-F238E27FC236}">
                <a16:creationId xmlns:a16="http://schemas.microsoft.com/office/drawing/2014/main" id="{767FB58F-416E-4EE6-ACCE-861787929E4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725666" y="47223"/>
            <a:ext cx="196850" cy="2888560"/>
          </a:xfrm>
          <a:prstGeom prst="rect">
            <a:avLst/>
          </a:prstGeom>
        </p:spPr>
      </p:pic>
      <p:pic>
        <p:nvPicPr>
          <p:cNvPr id="26" name="Resim 25">
            <a:extLst>
              <a:ext uri="{FF2B5EF4-FFF2-40B4-BE49-F238E27FC236}">
                <a16:creationId xmlns:a16="http://schemas.microsoft.com/office/drawing/2014/main" id="{F7C290DC-1098-41F8-B868-7F584EFD4E8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387863" y="141668"/>
            <a:ext cx="196850" cy="2888560"/>
          </a:xfrm>
          <a:prstGeom prst="rect">
            <a:avLst/>
          </a:prstGeom>
        </p:spPr>
      </p:pic>
      <p:pic>
        <p:nvPicPr>
          <p:cNvPr id="27" name="Resim 26">
            <a:extLst>
              <a:ext uri="{FF2B5EF4-FFF2-40B4-BE49-F238E27FC236}">
                <a16:creationId xmlns:a16="http://schemas.microsoft.com/office/drawing/2014/main" id="{44E00272-2CAE-4641-A388-D5FA93B54B6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1589" y="1061472"/>
            <a:ext cx="1195754" cy="1289487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2643711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>
            <a:extLst>
              <a:ext uri="{FF2B5EF4-FFF2-40B4-BE49-F238E27FC236}">
                <a16:creationId xmlns:a16="http://schemas.microsoft.com/office/drawing/2014/main" id="{B9CD55C3-5497-4329-949E-8922A1676EE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342311" y="320148"/>
            <a:ext cx="196850" cy="2888560"/>
          </a:xfrm>
          <a:prstGeom prst="rect">
            <a:avLst/>
          </a:prstGeom>
        </p:spPr>
      </p:pic>
      <p:pic>
        <p:nvPicPr>
          <p:cNvPr id="3" name="Resim 2">
            <a:extLst>
              <a:ext uri="{FF2B5EF4-FFF2-40B4-BE49-F238E27FC236}">
                <a16:creationId xmlns:a16="http://schemas.microsoft.com/office/drawing/2014/main" id="{34B81C83-0083-4E43-8C14-8CA9210D1D8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575830" y="306174"/>
            <a:ext cx="196850" cy="2888560"/>
          </a:xfrm>
          <a:prstGeom prst="rect">
            <a:avLst/>
          </a:prstGeom>
        </p:spPr>
      </p:pic>
      <p:pic>
        <p:nvPicPr>
          <p:cNvPr id="4" name="Resim 3">
            <a:extLst>
              <a:ext uri="{FF2B5EF4-FFF2-40B4-BE49-F238E27FC236}">
                <a16:creationId xmlns:a16="http://schemas.microsoft.com/office/drawing/2014/main" id="{E5E2A2FA-07DF-4EDF-B7F4-8DEAED8567F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809349" y="306174"/>
            <a:ext cx="196850" cy="2888560"/>
          </a:xfrm>
          <a:prstGeom prst="rect">
            <a:avLst/>
          </a:prstGeom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F723A7AD-BB73-4F99-A176-1F8EAFF5624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384301" y="200310"/>
            <a:ext cx="196850" cy="2888560"/>
          </a:xfrm>
          <a:prstGeom prst="rect">
            <a:avLst/>
          </a:prstGeom>
        </p:spPr>
      </p:pic>
      <p:pic>
        <p:nvPicPr>
          <p:cNvPr id="6" name="Resim 5">
            <a:extLst>
              <a:ext uri="{FF2B5EF4-FFF2-40B4-BE49-F238E27FC236}">
                <a16:creationId xmlns:a16="http://schemas.microsoft.com/office/drawing/2014/main" id="{07EAF485-19AE-4DB5-81E3-40FCB77F73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609948" y="47223"/>
            <a:ext cx="196850" cy="2888560"/>
          </a:xfrm>
          <a:prstGeom prst="rect">
            <a:avLst/>
          </a:prstGeom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D7370528-13DA-428D-B422-E1D12AA8273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437874" y="94445"/>
            <a:ext cx="196850" cy="2888560"/>
          </a:xfrm>
          <a:prstGeom prst="rect">
            <a:avLst/>
          </a:prstGeom>
        </p:spPr>
      </p:pic>
      <p:pic>
        <p:nvPicPr>
          <p:cNvPr id="8" name="Resim 7">
            <a:extLst>
              <a:ext uri="{FF2B5EF4-FFF2-40B4-BE49-F238E27FC236}">
                <a16:creationId xmlns:a16="http://schemas.microsoft.com/office/drawing/2014/main" id="{6055B49A-F456-4A3F-A27B-FAF55181DCB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652030" y="94445"/>
            <a:ext cx="196850" cy="2888560"/>
          </a:xfrm>
          <a:prstGeom prst="rect">
            <a:avLst/>
          </a:prstGeom>
        </p:spPr>
      </p:pic>
      <p:pic>
        <p:nvPicPr>
          <p:cNvPr id="9" name="Resim 8">
            <a:extLst>
              <a:ext uri="{FF2B5EF4-FFF2-40B4-BE49-F238E27FC236}">
                <a16:creationId xmlns:a16="http://schemas.microsoft.com/office/drawing/2014/main" id="{DF066E94-7CCD-4639-8326-A168C61D463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907774" y="0"/>
            <a:ext cx="196850" cy="2888560"/>
          </a:xfrm>
          <a:prstGeom prst="rect">
            <a:avLst/>
          </a:prstGeom>
        </p:spPr>
      </p:pic>
      <p:pic>
        <p:nvPicPr>
          <p:cNvPr id="10" name="Resim 9">
            <a:extLst>
              <a:ext uri="{FF2B5EF4-FFF2-40B4-BE49-F238E27FC236}">
                <a16:creationId xmlns:a16="http://schemas.microsoft.com/office/drawing/2014/main" id="{C3D0FF6B-6643-45CF-A270-D142F8E52AC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533840" y="94445"/>
            <a:ext cx="196850" cy="2888560"/>
          </a:xfrm>
          <a:prstGeom prst="rect">
            <a:avLst/>
          </a:prstGeom>
        </p:spPr>
      </p:pic>
      <p:pic>
        <p:nvPicPr>
          <p:cNvPr id="11" name="Resim 10">
            <a:extLst>
              <a:ext uri="{FF2B5EF4-FFF2-40B4-BE49-F238E27FC236}">
                <a16:creationId xmlns:a16="http://schemas.microsoft.com/office/drawing/2014/main" id="{0D831EC2-87F6-480C-AD4F-442B21F27E5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750455" y="0"/>
            <a:ext cx="196850" cy="2888560"/>
          </a:xfrm>
          <a:prstGeom prst="rect">
            <a:avLst/>
          </a:prstGeom>
        </p:spPr>
      </p:pic>
      <p:pic>
        <p:nvPicPr>
          <p:cNvPr id="12" name="Resim 11">
            <a:extLst>
              <a:ext uri="{FF2B5EF4-FFF2-40B4-BE49-F238E27FC236}">
                <a16:creationId xmlns:a16="http://schemas.microsoft.com/office/drawing/2014/main" id="{E4693DEB-592D-42B9-B1EF-27BA747CF79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412652" y="94445"/>
            <a:ext cx="196850" cy="2888560"/>
          </a:xfrm>
          <a:prstGeom prst="rect">
            <a:avLst/>
          </a:prstGeom>
        </p:spPr>
      </p:pic>
      <p:pic>
        <p:nvPicPr>
          <p:cNvPr id="13" name="Resim 12">
            <a:extLst>
              <a:ext uri="{FF2B5EF4-FFF2-40B4-BE49-F238E27FC236}">
                <a16:creationId xmlns:a16="http://schemas.microsoft.com/office/drawing/2014/main" id="{2E9B7EE9-1032-4858-9557-EA3E7D96F5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378" y="1014249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14" name="Metin kutusu 13">
            <a:extLst>
              <a:ext uri="{FF2B5EF4-FFF2-40B4-BE49-F238E27FC236}">
                <a16:creationId xmlns:a16="http://schemas.microsoft.com/office/drawing/2014/main" id="{574B47EE-A84A-423C-A946-2DF33F24EEF6}"/>
              </a:ext>
            </a:extLst>
          </p:cNvPr>
          <p:cNvSpPr txBox="1"/>
          <p:nvPr/>
        </p:nvSpPr>
        <p:spPr>
          <a:xfrm>
            <a:off x="6169461" y="3506719"/>
            <a:ext cx="10282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800" dirty="0">
                <a:latin typeface="Arial Black" panose="020B0A04020102020204" pitchFamily="34" charset="0"/>
              </a:rPr>
              <a:t>30</a:t>
            </a:r>
          </a:p>
        </p:txBody>
      </p:sp>
      <p:pic>
        <p:nvPicPr>
          <p:cNvPr id="15" name="Resim 14">
            <a:extLst>
              <a:ext uri="{FF2B5EF4-FFF2-40B4-BE49-F238E27FC236}">
                <a16:creationId xmlns:a16="http://schemas.microsoft.com/office/drawing/2014/main" id="{80491EB8-F2C7-4800-B91E-86AE88D2F6C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317522" y="367371"/>
            <a:ext cx="196850" cy="2888560"/>
          </a:xfrm>
          <a:prstGeom prst="rect">
            <a:avLst/>
          </a:prstGeom>
        </p:spPr>
      </p:pic>
      <p:pic>
        <p:nvPicPr>
          <p:cNvPr id="16" name="Resim 15">
            <a:extLst>
              <a:ext uri="{FF2B5EF4-FFF2-40B4-BE49-F238E27FC236}">
                <a16:creationId xmlns:a16="http://schemas.microsoft.com/office/drawing/2014/main" id="{CF78C35C-0886-4F88-BA35-BCC8F11EB6D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551041" y="353397"/>
            <a:ext cx="196850" cy="2888560"/>
          </a:xfrm>
          <a:prstGeom prst="rect">
            <a:avLst/>
          </a:prstGeom>
        </p:spPr>
      </p:pic>
      <p:pic>
        <p:nvPicPr>
          <p:cNvPr id="17" name="Resim 16">
            <a:extLst>
              <a:ext uri="{FF2B5EF4-FFF2-40B4-BE49-F238E27FC236}">
                <a16:creationId xmlns:a16="http://schemas.microsoft.com/office/drawing/2014/main" id="{9DD027BE-55D8-4640-BF51-3E3C3B62EB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784560" y="353397"/>
            <a:ext cx="196850" cy="2888560"/>
          </a:xfrm>
          <a:prstGeom prst="rect">
            <a:avLst/>
          </a:prstGeom>
        </p:spPr>
      </p:pic>
      <p:pic>
        <p:nvPicPr>
          <p:cNvPr id="18" name="Resim 17">
            <a:extLst>
              <a:ext uri="{FF2B5EF4-FFF2-40B4-BE49-F238E27FC236}">
                <a16:creationId xmlns:a16="http://schemas.microsoft.com/office/drawing/2014/main" id="{C51D5492-EE64-4065-818A-E383762D4D2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359512" y="247533"/>
            <a:ext cx="196850" cy="2888560"/>
          </a:xfrm>
          <a:prstGeom prst="rect">
            <a:avLst/>
          </a:prstGeom>
        </p:spPr>
      </p:pic>
      <p:pic>
        <p:nvPicPr>
          <p:cNvPr id="19" name="Resim 18">
            <a:extLst>
              <a:ext uri="{FF2B5EF4-FFF2-40B4-BE49-F238E27FC236}">
                <a16:creationId xmlns:a16="http://schemas.microsoft.com/office/drawing/2014/main" id="{A09EF864-701C-400E-BFA9-A0A03813899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585159" y="94446"/>
            <a:ext cx="196850" cy="2888560"/>
          </a:xfrm>
          <a:prstGeom prst="rect">
            <a:avLst/>
          </a:prstGeom>
        </p:spPr>
      </p:pic>
      <p:pic>
        <p:nvPicPr>
          <p:cNvPr id="20" name="Resim 19">
            <a:extLst>
              <a:ext uri="{FF2B5EF4-FFF2-40B4-BE49-F238E27FC236}">
                <a16:creationId xmlns:a16="http://schemas.microsoft.com/office/drawing/2014/main" id="{A53CA6D9-F3D9-4C3B-9DBD-4F74F7B0629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413085" y="141668"/>
            <a:ext cx="196850" cy="2888560"/>
          </a:xfrm>
          <a:prstGeom prst="rect">
            <a:avLst/>
          </a:prstGeom>
        </p:spPr>
      </p:pic>
      <p:pic>
        <p:nvPicPr>
          <p:cNvPr id="21" name="Resim 20">
            <a:extLst>
              <a:ext uri="{FF2B5EF4-FFF2-40B4-BE49-F238E27FC236}">
                <a16:creationId xmlns:a16="http://schemas.microsoft.com/office/drawing/2014/main" id="{00028B02-22C3-481F-89AA-DB135D68E43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627241" y="141668"/>
            <a:ext cx="196850" cy="2888560"/>
          </a:xfrm>
          <a:prstGeom prst="rect">
            <a:avLst/>
          </a:prstGeom>
        </p:spPr>
      </p:pic>
      <p:pic>
        <p:nvPicPr>
          <p:cNvPr id="22" name="Resim 21">
            <a:extLst>
              <a:ext uri="{FF2B5EF4-FFF2-40B4-BE49-F238E27FC236}">
                <a16:creationId xmlns:a16="http://schemas.microsoft.com/office/drawing/2014/main" id="{517A7806-F441-435C-855B-1EA42CFC9E6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882985" y="47223"/>
            <a:ext cx="196850" cy="2888560"/>
          </a:xfrm>
          <a:prstGeom prst="rect">
            <a:avLst/>
          </a:prstGeom>
        </p:spPr>
      </p:pic>
      <p:pic>
        <p:nvPicPr>
          <p:cNvPr id="23" name="Resim 22">
            <a:extLst>
              <a:ext uri="{FF2B5EF4-FFF2-40B4-BE49-F238E27FC236}">
                <a16:creationId xmlns:a16="http://schemas.microsoft.com/office/drawing/2014/main" id="{4508714A-1D9F-412C-9874-484585BFAEC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509051" y="141668"/>
            <a:ext cx="196850" cy="2888560"/>
          </a:xfrm>
          <a:prstGeom prst="rect">
            <a:avLst/>
          </a:prstGeom>
        </p:spPr>
      </p:pic>
      <p:pic>
        <p:nvPicPr>
          <p:cNvPr id="24" name="Resim 23">
            <a:extLst>
              <a:ext uri="{FF2B5EF4-FFF2-40B4-BE49-F238E27FC236}">
                <a16:creationId xmlns:a16="http://schemas.microsoft.com/office/drawing/2014/main" id="{9566BD8C-6E89-483F-BD3E-91DEF774352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725666" y="47223"/>
            <a:ext cx="196850" cy="2888560"/>
          </a:xfrm>
          <a:prstGeom prst="rect">
            <a:avLst/>
          </a:prstGeom>
        </p:spPr>
      </p:pic>
      <p:pic>
        <p:nvPicPr>
          <p:cNvPr id="25" name="Resim 24">
            <a:extLst>
              <a:ext uri="{FF2B5EF4-FFF2-40B4-BE49-F238E27FC236}">
                <a16:creationId xmlns:a16="http://schemas.microsoft.com/office/drawing/2014/main" id="{D73B2908-67F2-4413-BE1E-DEF95CDA349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387863" y="141668"/>
            <a:ext cx="196850" cy="2888560"/>
          </a:xfrm>
          <a:prstGeom prst="rect">
            <a:avLst/>
          </a:prstGeom>
        </p:spPr>
      </p:pic>
      <p:pic>
        <p:nvPicPr>
          <p:cNvPr id="26" name="Resim 25">
            <a:extLst>
              <a:ext uri="{FF2B5EF4-FFF2-40B4-BE49-F238E27FC236}">
                <a16:creationId xmlns:a16="http://schemas.microsoft.com/office/drawing/2014/main" id="{4AB6F12A-3787-4E78-9B61-1DF7DA7B9F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1589" y="1061472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27" name="Resim 26">
            <a:extLst>
              <a:ext uri="{FF2B5EF4-FFF2-40B4-BE49-F238E27FC236}">
                <a16:creationId xmlns:a16="http://schemas.microsoft.com/office/drawing/2014/main" id="{A3C36B77-7856-44DA-91B7-BFBE488FF47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251374" y="425681"/>
            <a:ext cx="196850" cy="2888560"/>
          </a:xfrm>
          <a:prstGeom prst="rect">
            <a:avLst/>
          </a:prstGeom>
        </p:spPr>
      </p:pic>
      <p:pic>
        <p:nvPicPr>
          <p:cNvPr id="28" name="Resim 27">
            <a:extLst>
              <a:ext uri="{FF2B5EF4-FFF2-40B4-BE49-F238E27FC236}">
                <a16:creationId xmlns:a16="http://schemas.microsoft.com/office/drawing/2014/main" id="{1397EBFD-A247-48E9-BDE0-2F138064CD3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484893" y="411707"/>
            <a:ext cx="196850" cy="2888560"/>
          </a:xfrm>
          <a:prstGeom prst="rect">
            <a:avLst/>
          </a:prstGeom>
        </p:spPr>
      </p:pic>
      <p:pic>
        <p:nvPicPr>
          <p:cNvPr id="29" name="Resim 28">
            <a:extLst>
              <a:ext uri="{FF2B5EF4-FFF2-40B4-BE49-F238E27FC236}">
                <a16:creationId xmlns:a16="http://schemas.microsoft.com/office/drawing/2014/main" id="{77C55BDF-7061-4C70-A66F-8717609D08B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718412" y="411707"/>
            <a:ext cx="196850" cy="2888560"/>
          </a:xfrm>
          <a:prstGeom prst="rect">
            <a:avLst/>
          </a:prstGeom>
        </p:spPr>
      </p:pic>
      <p:pic>
        <p:nvPicPr>
          <p:cNvPr id="30" name="Resim 29">
            <a:extLst>
              <a:ext uri="{FF2B5EF4-FFF2-40B4-BE49-F238E27FC236}">
                <a16:creationId xmlns:a16="http://schemas.microsoft.com/office/drawing/2014/main" id="{749C1ED2-22E9-4ABD-9B8E-A13013AE13A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293364" y="305843"/>
            <a:ext cx="196850" cy="2888560"/>
          </a:xfrm>
          <a:prstGeom prst="rect">
            <a:avLst/>
          </a:prstGeom>
        </p:spPr>
      </p:pic>
      <p:pic>
        <p:nvPicPr>
          <p:cNvPr id="31" name="Resim 30">
            <a:extLst>
              <a:ext uri="{FF2B5EF4-FFF2-40B4-BE49-F238E27FC236}">
                <a16:creationId xmlns:a16="http://schemas.microsoft.com/office/drawing/2014/main" id="{A7EFE700-8EB6-48E9-A9D0-12EC5AE2A0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519011" y="152756"/>
            <a:ext cx="196850" cy="2888560"/>
          </a:xfrm>
          <a:prstGeom prst="rect">
            <a:avLst/>
          </a:prstGeom>
        </p:spPr>
      </p:pic>
      <p:pic>
        <p:nvPicPr>
          <p:cNvPr id="32" name="Resim 31">
            <a:extLst>
              <a:ext uri="{FF2B5EF4-FFF2-40B4-BE49-F238E27FC236}">
                <a16:creationId xmlns:a16="http://schemas.microsoft.com/office/drawing/2014/main" id="{FDFF525A-C960-4F03-BE2E-527143DCE5D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346937" y="199978"/>
            <a:ext cx="196850" cy="2888560"/>
          </a:xfrm>
          <a:prstGeom prst="rect">
            <a:avLst/>
          </a:prstGeom>
        </p:spPr>
      </p:pic>
      <p:pic>
        <p:nvPicPr>
          <p:cNvPr id="33" name="Resim 32">
            <a:extLst>
              <a:ext uri="{FF2B5EF4-FFF2-40B4-BE49-F238E27FC236}">
                <a16:creationId xmlns:a16="http://schemas.microsoft.com/office/drawing/2014/main" id="{0F7F8C89-E814-4CA5-BC48-279A628EF19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561093" y="199978"/>
            <a:ext cx="196850" cy="2888560"/>
          </a:xfrm>
          <a:prstGeom prst="rect">
            <a:avLst/>
          </a:prstGeom>
        </p:spPr>
      </p:pic>
      <p:pic>
        <p:nvPicPr>
          <p:cNvPr id="34" name="Resim 33">
            <a:extLst>
              <a:ext uri="{FF2B5EF4-FFF2-40B4-BE49-F238E27FC236}">
                <a16:creationId xmlns:a16="http://schemas.microsoft.com/office/drawing/2014/main" id="{C5843C5D-AA01-414D-BC77-987FBA1C370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816837" y="105533"/>
            <a:ext cx="196850" cy="2888560"/>
          </a:xfrm>
          <a:prstGeom prst="rect">
            <a:avLst/>
          </a:prstGeom>
        </p:spPr>
      </p:pic>
      <p:pic>
        <p:nvPicPr>
          <p:cNvPr id="35" name="Resim 34">
            <a:extLst>
              <a:ext uri="{FF2B5EF4-FFF2-40B4-BE49-F238E27FC236}">
                <a16:creationId xmlns:a16="http://schemas.microsoft.com/office/drawing/2014/main" id="{C674D612-B5D6-498E-8D27-F9E766DD5E4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442903" y="199978"/>
            <a:ext cx="196850" cy="2888560"/>
          </a:xfrm>
          <a:prstGeom prst="rect">
            <a:avLst/>
          </a:prstGeom>
        </p:spPr>
      </p:pic>
      <p:pic>
        <p:nvPicPr>
          <p:cNvPr id="36" name="Resim 35">
            <a:extLst>
              <a:ext uri="{FF2B5EF4-FFF2-40B4-BE49-F238E27FC236}">
                <a16:creationId xmlns:a16="http://schemas.microsoft.com/office/drawing/2014/main" id="{E4B48150-7421-4108-A245-4F473A62690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659518" y="105533"/>
            <a:ext cx="196850" cy="2888560"/>
          </a:xfrm>
          <a:prstGeom prst="rect">
            <a:avLst/>
          </a:prstGeom>
        </p:spPr>
      </p:pic>
      <p:pic>
        <p:nvPicPr>
          <p:cNvPr id="37" name="Resim 36">
            <a:extLst>
              <a:ext uri="{FF2B5EF4-FFF2-40B4-BE49-F238E27FC236}">
                <a16:creationId xmlns:a16="http://schemas.microsoft.com/office/drawing/2014/main" id="{FC5C1B70-D493-4A5C-93DF-2B047BFFA7C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321715" y="199978"/>
            <a:ext cx="196850" cy="2888560"/>
          </a:xfrm>
          <a:prstGeom prst="rect">
            <a:avLst/>
          </a:prstGeom>
        </p:spPr>
      </p:pic>
      <p:pic>
        <p:nvPicPr>
          <p:cNvPr id="38" name="Resim 37">
            <a:extLst>
              <a:ext uri="{FF2B5EF4-FFF2-40B4-BE49-F238E27FC236}">
                <a16:creationId xmlns:a16="http://schemas.microsoft.com/office/drawing/2014/main" id="{844EE2AB-D30B-4878-A19A-149F987B7E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5441" y="1119782"/>
            <a:ext cx="1195754" cy="1289487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813566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>
            <a:extLst>
              <a:ext uri="{FF2B5EF4-FFF2-40B4-BE49-F238E27FC236}">
                <a16:creationId xmlns:a16="http://schemas.microsoft.com/office/drawing/2014/main" id="{AC0350C8-2726-4AD1-8B65-BFB13D8AC2A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190167" y="320148"/>
            <a:ext cx="196850" cy="2888560"/>
          </a:xfrm>
          <a:prstGeom prst="rect">
            <a:avLst/>
          </a:prstGeom>
        </p:spPr>
      </p:pic>
      <p:pic>
        <p:nvPicPr>
          <p:cNvPr id="3" name="Resim 2">
            <a:extLst>
              <a:ext uri="{FF2B5EF4-FFF2-40B4-BE49-F238E27FC236}">
                <a16:creationId xmlns:a16="http://schemas.microsoft.com/office/drawing/2014/main" id="{4BC2EA8C-62F6-4AC0-962D-D339E3D288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423686" y="306174"/>
            <a:ext cx="196850" cy="2888560"/>
          </a:xfrm>
          <a:prstGeom prst="rect">
            <a:avLst/>
          </a:prstGeom>
        </p:spPr>
      </p:pic>
      <p:pic>
        <p:nvPicPr>
          <p:cNvPr id="4" name="Resim 3">
            <a:extLst>
              <a:ext uri="{FF2B5EF4-FFF2-40B4-BE49-F238E27FC236}">
                <a16:creationId xmlns:a16="http://schemas.microsoft.com/office/drawing/2014/main" id="{E86AB36B-724A-4C64-A5D9-62142076647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657205" y="306174"/>
            <a:ext cx="196850" cy="2888560"/>
          </a:xfrm>
          <a:prstGeom prst="rect">
            <a:avLst/>
          </a:prstGeom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E343166C-15B2-4F5E-AEE1-0791ABB895E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232157" y="200310"/>
            <a:ext cx="196850" cy="2888560"/>
          </a:xfrm>
          <a:prstGeom prst="rect">
            <a:avLst/>
          </a:prstGeom>
        </p:spPr>
      </p:pic>
      <p:pic>
        <p:nvPicPr>
          <p:cNvPr id="6" name="Resim 5">
            <a:extLst>
              <a:ext uri="{FF2B5EF4-FFF2-40B4-BE49-F238E27FC236}">
                <a16:creationId xmlns:a16="http://schemas.microsoft.com/office/drawing/2014/main" id="{E09F2A30-08D0-428F-8EB9-326FC5BB424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457804" y="47223"/>
            <a:ext cx="196850" cy="2888560"/>
          </a:xfrm>
          <a:prstGeom prst="rect">
            <a:avLst/>
          </a:prstGeom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B5A83718-98F5-4D51-A57B-2C2E82C641D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285730" y="94445"/>
            <a:ext cx="196850" cy="2888560"/>
          </a:xfrm>
          <a:prstGeom prst="rect">
            <a:avLst/>
          </a:prstGeom>
        </p:spPr>
      </p:pic>
      <p:pic>
        <p:nvPicPr>
          <p:cNvPr id="8" name="Resim 7">
            <a:extLst>
              <a:ext uri="{FF2B5EF4-FFF2-40B4-BE49-F238E27FC236}">
                <a16:creationId xmlns:a16="http://schemas.microsoft.com/office/drawing/2014/main" id="{7771BA02-7020-43CA-B6A6-4836D1367A3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499886" y="94445"/>
            <a:ext cx="196850" cy="2888560"/>
          </a:xfrm>
          <a:prstGeom prst="rect">
            <a:avLst/>
          </a:prstGeom>
        </p:spPr>
      </p:pic>
      <p:pic>
        <p:nvPicPr>
          <p:cNvPr id="9" name="Resim 8">
            <a:extLst>
              <a:ext uri="{FF2B5EF4-FFF2-40B4-BE49-F238E27FC236}">
                <a16:creationId xmlns:a16="http://schemas.microsoft.com/office/drawing/2014/main" id="{26DCC147-6CBC-436B-B7EB-88D57ACC7A2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755630" y="0"/>
            <a:ext cx="196850" cy="2888560"/>
          </a:xfrm>
          <a:prstGeom prst="rect">
            <a:avLst/>
          </a:prstGeom>
        </p:spPr>
      </p:pic>
      <p:pic>
        <p:nvPicPr>
          <p:cNvPr id="10" name="Resim 9">
            <a:extLst>
              <a:ext uri="{FF2B5EF4-FFF2-40B4-BE49-F238E27FC236}">
                <a16:creationId xmlns:a16="http://schemas.microsoft.com/office/drawing/2014/main" id="{F1C9DF2E-BE29-4F7A-8628-3F24F36D946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381696" y="94445"/>
            <a:ext cx="196850" cy="2888560"/>
          </a:xfrm>
          <a:prstGeom prst="rect">
            <a:avLst/>
          </a:prstGeom>
        </p:spPr>
      </p:pic>
      <p:pic>
        <p:nvPicPr>
          <p:cNvPr id="11" name="Resim 10">
            <a:extLst>
              <a:ext uri="{FF2B5EF4-FFF2-40B4-BE49-F238E27FC236}">
                <a16:creationId xmlns:a16="http://schemas.microsoft.com/office/drawing/2014/main" id="{DD4ADCEF-00EC-4DC6-A022-D5F8A5BA456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598311" y="0"/>
            <a:ext cx="196850" cy="2888560"/>
          </a:xfrm>
          <a:prstGeom prst="rect">
            <a:avLst/>
          </a:prstGeom>
        </p:spPr>
      </p:pic>
      <p:pic>
        <p:nvPicPr>
          <p:cNvPr id="12" name="Resim 11">
            <a:extLst>
              <a:ext uri="{FF2B5EF4-FFF2-40B4-BE49-F238E27FC236}">
                <a16:creationId xmlns:a16="http://schemas.microsoft.com/office/drawing/2014/main" id="{B6C3F3F2-6185-4DD5-A106-39EE4DCE576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260508" y="94445"/>
            <a:ext cx="196850" cy="2888560"/>
          </a:xfrm>
          <a:prstGeom prst="rect">
            <a:avLst/>
          </a:prstGeom>
        </p:spPr>
      </p:pic>
      <p:pic>
        <p:nvPicPr>
          <p:cNvPr id="13" name="Resim 12">
            <a:extLst>
              <a:ext uri="{FF2B5EF4-FFF2-40B4-BE49-F238E27FC236}">
                <a16:creationId xmlns:a16="http://schemas.microsoft.com/office/drawing/2014/main" id="{DF740B4A-F775-44F2-B0DE-2AB28B27F0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4234" y="1014249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14" name="Metin kutusu 13">
            <a:extLst>
              <a:ext uri="{FF2B5EF4-FFF2-40B4-BE49-F238E27FC236}">
                <a16:creationId xmlns:a16="http://schemas.microsoft.com/office/drawing/2014/main" id="{7F218246-CD99-46F8-928C-31228201856E}"/>
              </a:ext>
            </a:extLst>
          </p:cNvPr>
          <p:cNvSpPr txBox="1"/>
          <p:nvPr/>
        </p:nvSpPr>
        <p:spPr>
          <a:xfrm>
            <a:off x="5581877" y="3506719"/>
            <a:ext cx="10282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800" dirty="0">
                <a:latin typeface="Arial Black" panose="020B0A04020102020204" pitchFamily="34" charset="0"/>
              </a:rPr>
              <a:t>40</a:t>
            </a:r>
          </a:p>
        </p:txBody>
      </p:sp>
      <p:pic>
        <p:nvPicPr>
          <p:cNvPr id="15" name="Resim 14">
            <a:extLst>
              <a:ext uri="{FF2B5EF4-FFF2-40B4-BE49-F238E27FC236}">
                <a16:creationId xmlns:a16="http://schemas.microsoft.com/office/drawing/2014/main" id="{9A7AD261-B2B5-4066-98E6-2857A504D23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165378" y="367371"/>
            <a:ext cx="196850" cy="2888560"/>
          </a:xfrm>
          <a:prstGeom prst="rect">
            <a:avLst/>
          </a:prstGeom>
        </p:spPr>
      </p:pic>
      <p:pic>
        <p:nvPicPr>
          <p:cNvPr id="16" name="Resim 15">
            <a:extLst>
              <a:ext uri="{FF2B5EF4-FFF2-40B4-BE49-F238E27FC236}">
                <a16:creationId xmlns:a16="http://schemas.microsoft.com/office/drawing/2014/main" id="{399C8BBD-C2AB-43E1-8946-844B49632C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398897" y="353397"/>
            <a:ext cx="196850" cy="2888560"/>
          </a:xfrm>
          <a:prstGeom prst="rect">
            <a:avLst/>
          </a:prstGeom>
        </p:spPr>
      </p:pic>
      <p:pic>
        <p:nvPicPr>
          <p:cNvPr id="17" name="Resim 16">
            <a:extLst>
              <a:ext uri="{FF2B5EF4-FFF2-40B4-BE49-F238E27FC236}">
                <a16:creationId xmlns:a16="http://schemas.microsoft.com/office/drawing/2014/main" id="{DD908A40-C1E9-4AE8-9DD8-CBEC046F148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632416" y="353397"/>
            <a:ext cx="196850" cy="2888560"/>
          </a:xfrm>
          <a:prstGeom prst="rect">
            <a:avLst/>
          </a:prstGeom>
        </p:spPr>
      </p:pic>
      <p:pic>
        <p:nvPicPr>
          <p:cNvPr id="18" name="Resim 17">
            <a:extLst>
              <a:ext uri="{FF2B5EF4-FFF2-40B4-BE49-F238E27FC236}">
                <a16:creationId xmlns:a16="http://schemas.microsoft.com/office/drawing/2014/main" id="{7BC1BA30-045B-4C0A-8084-8461C8F0065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207368" y="247533"/>
            <a:ext cx="196850" cy="2888560"/>
          </a:xfrm>
          <a:prstGeom prst="rect">
            <a:avLst/>
          </a:prstGeom>
        </p:spPr>
      </p:pic>
      <p:pic>
        <p:nvPicPr>
          <p:cNvPr id="19" name="Resim 18">
            <a:extLst>
              <a:ext uri="{FF2B5EF4-FFF2-40B4-BE49-F238E27FC236}">
                <a16:creationId xmlns:a16="http://schemas.microsoft.com/office/drawing/2014/main" id="{E03E7EA6-6E1F-452E-B5A9-EF8726B1931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433015" y="94446"/>
            <a:ext cx="196850" cy="2888560"/>
          </a:xfrm>
          <a:prstGeom prst="rect">
            <a:avLst/>
          </a:prstGeom>
        </p:spPr>
      </p:pic>
      <p:pic>
        <p:nvPicPr>
          <p:cNvPr id="20" name="Resim 19">
            <a:extLst>
              <a:ext uri="{FF2B5EF4-FFF2-40B4-BE49-F238E27FC236}">
                <a16:creationId xmlns:a16="http://schemas.microsoft.com/office/drawing/2014/main" id="{E2FB6927-A8CF-4861-9C2B-ED1C435E0E9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260941" y="141668"/>
            <a:ext cx="196850" cy="2888560"/>
          </a:xfrm>
          <a:prstGeom prst="rect">
            <a:avLst/>
          </a:prstGeom>
        </p:spPr>
      </p:pic>
      <p:pic>
        <p:nvPicPr>
          <p:cNvPr id="21" name="Resim 20">
            <a:extLst>
              <a:ext uri="{FF2B5EF4-FFF2-40B4-BE49-F238E27FC236}">
                <a16:creationId xmlns:a16="http://schemas.microsoft.com/office/drawing/2014/main" id="{E30304BC-DE7A-4046-8357-0D606534E53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475097" y="141668"/>
            <a:ext cx="196850" cy="2888560"/>
          </a:xfrm>
          <a:prstGeom prst="rect">
            <a:avLst/>
          </a:prstGeom>
        </p:spPr>
      </p:pic>
      <p:pic>
        <p:nvPicPr>
          <p:cNvPr id="22" name="Resim 21">
            <a:extLst>
              <a:ext uri="{FF2B5EF4-FFF2-40B4-BE49-F238E27FC236}">
                <a16:creationId xmlns:a16="http://schemas.microsoft.com/office/drawing/2014/main" id="{8EB3BF88-82BD-4AA5-878C-8A610386666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730841" y="47223"/>
            <a:ext cx="196850" cy="2888560"/>
          </a:xfrm>
          <a:prstGeom prst="rect">
            <a:avLst/>
          </a:prstGeom>
        </p:spPr>
      </p:pic>
      <p:pic>
        <p:nvPicPr>
          <p:cNvPr id="23" name="Resim 22">
            <a:extLst>
              <a:ext uri="{FF2B5EF4-FFF2-40B4-BE49-F238E27FC236}">
                <a16:creationId xmlns:a16="http://schemas.microsoft.com/office/drawing/2014/main" id="{FDCDB0A3-3FE4-4060-9563-7BFED4A4112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356907" y="141668"/>
            <a:ext cx="196850" cy="2888560"/>
          </a:xfrm>
          <a:prstGeom prst="rect">
            <a:avLst/>
          </a:prstGeom>
        </p:spPr>
      </p:pic>
      <p:pic>
        <p:nvPicPr>
          <p:cNvPr id="24" name="Resim 23">
            <a:extLst>
              <a:ext uri="{FF2B5EF4-FFF2-40B4-BE49-F238E27FC236}">
                <a16:creationId xmlns:a16="http://schemas.microsoft.com/office/drawing/2014/main" id="{C80E1306-DDDE-4208-AA2C-45EFC824AA2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573522" y="47223"/>
            <a:ext cx="196850" cy="2888560"/>
          </a:xfrm>
          <a:prstGeom prst="rect">
            <a:avLst/>
          </a:prstGeom>
        </p:spPr>
      </p:pic>
      <p:pic>
        <p:nvPicPr>
          <p:cNvPr id="25" name="Resim 24">
            <a:extLst>
              <a:ext uri="{FF2B5EF4-FFF2-40B4-BE49-F238E27FC236}">
                <a16:creationId xmlns:a16="http://schemas.microsoft.com/office/drawing/2014/main" id="{CC5A25B1-4DD3-44D2-8593-BF99DF7063D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235719" y="141668"/>
            <a:ext cx="196850" cy="2888560"/>
          </a:xfrm>
          <a:prstGeom prst="rect">
            <a:avLst/>
          </a:prstGeom>
        </p:spPr>
      </p:pic>
      <p:pic>
        <p:nvPicPr>
          <p:cNvPr id="26" name="Resim 25">
            <a:extLst>
              <a:ext uri="{FF2B5EF4-FFF2-40B4-BE49-F238E27FC236}">
                <a16:creationId xmlns:a16="http://schemas.microsoft.com/office/drawing/2014/main" id="{7E402132-364E-4130-A12C-769458C43F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9445" y="1061472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27" name="Resim 26">
            <a:extLst>
              <a:ext uri="{FF2B5EF4-FFF2-40B4-BE49-F238E27FC236}">
                <a16:creationId xmlns:a16="http://schemas.microsoft.com/office/drawing/2014/main" id="{08C0B8B2-C061-4772-9423-DD9AC82F4AA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099230" y="425681"/>
            <a:ext cx="196850" cy="2888560"/>
          </a:xfrm>
          <a:prstGeom prst="rect">
            <a:avLst/>
          </a:prstGeom>
        </p:spPr>
      </p:pic>
      <p:pic>
        <p:nvPicPr>
          <p:cNvPr id="28" name="Resim 27">
            <a:extLst>
              <a:ext uri="{FF2B5EF4-FFF2-40B4-BE49-F238E27FC236}">
                <a16:creationId xmlns:a16="http://schemas.microsoft.com/office/drawing/2014/main" id="{2C18CED1-699A-49AD-80C7-46667C1B215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332749" y="411707"/>
            <a:ext cx="196850" cy="2888560"/>
          </a:xfrm>
          <a:prstGeom prst="rect">
            <a:avLst/>
          </a:prstGeom>
        </p:spPr>
      </p:pic>
      <p:pic>
        <p:nvPicPr>
          <p:cNvPr id="29" name="Resim 28">
            <a:extLst>
              <a:ext uri="{FF2B5EF4-FFF2-40B4-BE49-F238E27FC236}">
                <a16:creationId xmlns:a16="http://schemas.microsoft.com/office/drawing/2014/main" id="{C12C5E77-E846-4BE4-A7B2-9FECEF557E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566268" y="411707"/>
            <a:ext cx="196850" cy="2888560"/>
          </a:xfrm>
          <a:prstGeom prst="rect">
            <a:avLst/>
          </a:prstGeom>
        </p:spPr>
      </p:pic>
      <p:pic>
        <p:nvPicPr>
          <p:cNvPr id="30" name="Resim 29">
            <a:extLst>
              <a:ext uri="{FF2B5EF4-FFF2-40B4-BE49-F238E27FC236}">
                <a16:creationId xmlns:a16="http://schemas.microsoft.com/office/drawing/2014/main" id="{7BF9F017-0EFA-4053-8321-B76573B0767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141220" y="305843"/>
            <a:ext cx="196850" cy="2888560"/>
          </a:xfrm>
          <a:prstGeom prst="rect">
            <a:avLst/>
          </a:prstGeom>
        </p:spPr>
      </p:pic>
      <p:pic>
        <p:nvPicPr>
          <p:cNvPr id="31" name="Resim 30">
            <a:extLst>
              <a:ext uri="{FF2B5EF4-FFF2-40B4-BE49-F238E27FC236}">
                <a16:creationId xmlns:a16="http://schemas.microsoft.com/office/drawing/2014/main" id="{4FE9F115-7542-452E-9A7B-B726F1C53AC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366867" y="152756"/>
            <a:ext cx="196850" cy="2888560"/>
          </a:xfrm>
          <a:prstGeom prst="rect">
            <a:avLst/>
          </a:prstGeom>
        </p:spPr>
      </p:pic>
      <p:pic>
        <p:nvPicPr>
          <p:cNvPr id="32" name="Resim 31">
            <a:extLst>
              <a:ext uri="{FF2B5EF4-FFF2-40B4-BE49-F238E27FC236}">
                <a16:creationId xmlns:a16="http://schemas.microsoft.com/office/drawing/2014/main" id="{63E828C3-B072-4D4E-ACD4-423B1414321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194793" y="199978"/>
            <a:ext cx="196850" cy="2888560"/>
          </a:xfrm>
          <a:prstGeom prst="rect">
            <a:avLst/>
          </a:prstGeom>
        </p:spPr>
      </p:pic>
      <p:pic>
        <p:nvPicPr>
          <p:cNvPr id="33" name="Resim 32">
            <a:extLst>
              <a:ext uri="{FF2B5EF4-FFF2-40B4-BE49-F238E27FC236}">
                <a16:creationId xmlns:a16="http://schemas.microsoft.com/office/drawing/2014/main" id="{7E9DD355-F298-453B-94D5-FA38AC85CD9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408949" y="199978"/>
            <a:ext cx="196850" cy="2888560"/>
          </a:xfrm>
          <a:prstGeom prst="rect">
            <a:avLst/>
          </a:prstGeom>
        </p:spPr>
      </p:pic>
      <p:pic>
        <p:nvPicPr>
          <p:cNvPr id="34" name="Resim 33">
            <a:extLst>
              <a:ext uri="{FF2B5EF4-FFF2-40B4-BE49-F238E27FC236}">
                <a16:creationId xmlns:a16="http://schemas.microsoft.com/office/drawing/2014/main" id="{FC396902-4C94-4139-823A-3456637BF1C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664693" y="105533"/>
            <a:ext cx="196850" cy="2888560"/>
          </a:xfrm>
          <a:prstGeom prst="rect">
            <a:avLst/>
          </a:prstGeom>
        </p:spPr>
      </p:pic>
      <p:pic>
        <p:nvPicPr>
          <p:cNvPr id="35" name="Resim 34">
            <a:extLst>
              <a:ext uri="{FF2B5EF4-FFF2-40B4-BE49-F238E27FC236}">
                <a16:creationId xmlns:a16="http://schemas.microsoft.com/office/drawing/2014/main" id="{1C5EF828-5D79-47D7-B5B1-B6896F8C05C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290759" y="199978"/>
            <a:ext cx="196850" cy="2888560"/>
          </a:xfrm>
          <a:prstGeom prst="rect">
            <a:avLst/>
          </a:prstGeom>
        </p:spPr>
      </p:pic>
      <p:pic>
        <p:nvPicPr>
          <p:cNvPr id="36" name="Resim 35">
            <a:extLst>
              <a:ext uri="{FF2B5EF4-FFF2-40B4-BE49-F238E27FC236}">
                <a16:creationId xmlns:a16="http://schemas.microsoft.com/office/drawing/2014/main" id="{9E732EC6-1228-4065-8A6E-E5D86032B9D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507374" y="105533"/>
            <a:ext cx="196850" cy="2888560"/>
          </a:xfrm>
          <a:prstGeom prst="rect">
            <a:avLst/>
          </a:prstGeom>
        </p:spPr>
      </p:pic>
      <p:pic>
        <p:nvPicPr>
          <p:cNvPr id="37" name="Resim 36">
            <a:extLst>
              <a:ext uri="{FF2B5EF4-FFF2-40B4-BE49-F238E27FC236}">
                <a16:creationId xmlns:a16="http://schemas.microsoft.com/office/drawing/2014/main" id="{6E698C01-C96D-40F2-81DD-1028B66AF5C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169571" y="199978"/>
            <a:ext cx="196850" cy="2888560"/>
          </a:xfrm>
          <a:prstGeom prst="rect">
            <a:avLst/>
          </a:prstGeom>
        </p:spPr>
      </p:pic>
      <p:pic>
        <p:nvPicPr>
          <p:cNvPr id="38" name="Resim 37">
            <a:extLst>
              <a:ext uri="{FF2B5EF4-FFF2-40B4-BE49-F238E27FC236}">
                <a16:creationId xmlns:a16="http://schemas.microsoft.com/office/drawing/2014/main" id="{ADF001C5-4815-4F41-A673-6AFA92D771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3297" y="1119782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52" name="Resim 51">
            <a:extLst>
              <a:ext uri="{FF2B5EF4-FFF2-40B4-BE49-F238E27FC236}">
                <a16:creationId xmlns:a16="http://schemas.microsoft.com/office/drawing/2014/main" id="{526069D7-C3CD-42CE-8627-5B60D7FA22C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044175" y="472904"/>
            <a:ext cx="196850" cy="2888560"/>
          </a:xfrm>
          <a:prstGeom prst="rect">
            <a:avLst/>
          </a:prstGeom>
        </p:spPr>
      </p:pic>
      <p:pic>
        <p:nvPicPr>
          <p:cNvPr id="53" name="Resim 52">
            <a:extLst>
              <a:ext uri="{FF2B5EF4-FFF2-40B4-BE49-F238E27FC236}">
                <a16:creationId xmlns:a16="http://schemas.microsoft.com/office/drawing/2014/main" id="{26F96837-A5BC-47DC-8924-9E58534E245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277694" y="458930"/>
            <a:ext cx="196850" cy="2888560"/>
          </a:xfrm>
          <a:prstGeom prst="rect">
            <a:avLst/>
          </a:prstGeom>
        </p:spPr>
      </p:pic>
      <p:pic>
        <p:nvPicPr>
          <p:cNvPr id="54" name="Resim 53">
            <a:extLst>
              <a:ext uri="{FF2B5EF4-FFF2-40B4-BE49-F238E27FC236}">
                <a16:creationId xmlns:a16="http://schemas.microsoft.com/office/drawing/2014/main" id="{5A109E52-E5AE-44BF-937F-7CF236AA498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511213" y="458930"/>
            <a:ext cx="196850" cy="2888560"/>
          </a:xfrm>
          <a:prstGeom prst="rect">
            <a:avLst/>
          </a:prstGeom>
        </p:spPr>
      </p:pic>
      <p:pic>
        <p:nvPicPr>
          <p:cNvPr id="55" name="Resim 54">
            <a:extLst>
              <a:ext uri="{FF2B5EF4-FFF2-40B4-BE49-F238E27FC236}">
                <a16:creationId xmlns:a16="http://schemas.microsoft.com/office/drawing/2014/main" id="{1B0B617C-2C34-46DA-9D80-CEC226A689E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086165" y="353066"/>
            <a:ext cx="196850" cy="2888560"/>
          </a:xfrm>
          <a:prstGeom prst="rect">
            <a:avLst/>
          </a:prstGeom>
        </p:spPr>
      </p:pic>
      <p:pic>
        <p:nvPicPr>
          <p:cNvPr id="56" name="Resim 55">
            <a:extLst>
              <a:ext uri="{FF2B5EF4-FFF2-40B4-BE49-F238E27FC236}">
                <a16:creationId xmlns:a16="http://schemas.microsoft.com/office/drawing/2014/main" id="{6F1B77CC-5952-41C4-8727-23D080E847D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311812" y="199979"/>
            <a:ext cx="196850" cy="2888560"/>
          </a:xfrm>
          <a:prstGeom prst="rect">
            <a:avLst/>
          </a:prstGeom>
        </p:spPr>
      </p:pic>
      <p:pic>
        <p:nvPicPr>
          <p:cNvPr id="57" name="Resim 56">
            <a:extLst>
              <a:ext uri="{FF2B5EF4-FFF2-40B4-BE49-F238E27FC236}">
                <a16:creationId xmlns:a16="http://schemas.microsoft.com/office/drawing/2014/main" id="{B36AB94D-BF95-4F8F-A557-3C49ED9E33F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139738" y="247201"/>
            <a:ext cx="196850" cy="2888560"/>
          </a:xfrm>
          <a:prstGeom prst="rect">
            <a:avLst/>
          </a:prstGeom>
        </p:spPr>
      </p:pic>
      <p:pic>
        <p:nvPicPr>
          <p:cNvPr id="58" name="Resim 57">
            <a:extLst>
              <a:ext uri="{FF2B5EF4-FFF2-40B4-BE49-F238E27FC236}">
                <a16:creationId xmlns:a16="http://schemas.microsoft.com/office/drawing/2014/main" id="{7912D174-1461-405C-A731-EC2A6EB0C07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353894" y="247201"/>
            <a:ext cx="196850" cy="2888560"/>
          </a:xfrm>
          <a:prstGeom prst="rect">
            <a:avLst/>
          </a:prstGeom>
        </p:spPr>
      </p:pic>
      <p:pic>
        <p:nvPicPr>
          <p:cNvPr id="59" name="Resim 58">
            <a:extLst>
              <a:ext uri="{FF2B5EF4-FFF2-40B4-BE49-F238E27FC236}">
                <a16:creationId xmlns:a16="http://schemas.microsoft.com/office/drawing/2014/main" id="{8800A732-3CD7-4169-81BF-D0860364227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609638" y="152756"/>
            <a:ext cx="196850" cy="2888560"/>
          </a:xfrm>
          <a:prstGeom prst="rect">
            <a:avLst/>
          </a:prstGeom>
        </p:spPr>
      </p:pic>
      <p:pic>
        <p:nvPicPr>
          <p:cNvPr id="60" name="Resim 59">
            <a:extLst>
              <a:ext uri="{FF2B5EF4-FFF2-40B4-BE49-F238E27FC236}">
                <a16:creationId xmlns:a16="http://schemas.microsoft.com/office/drawing/2014/main" id="{B9EE64F5-58C7-4528-862F-465297E0BCD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235704" y="247201"/>
            <a:ext cx="196850" cy="2888560"/>
          </a:xfrm>
          <a:prstGeom prst="rect">
            <a:avLst/>
          </a:prstGeom>
        </p:spPr>
      </p:pic>
      <p:pic>
        <p:nvPicPr>
          <p:cNvPr id="61" name="Resim 60">
            <a:extLst>
              <a:ext uri="{FF2B5EF4-FFF2-40B4-BE49-F238E27FC236}">
                <a16:creationId xmlns:a16="http://schemas.microsoft.com/office/drawing/2014/main" id="{BD033C73-1F0C-4770-BEEB-04032DFA311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452319" y="152756"/>
            <a:ext cx="196850" cy="2888560"/>
          </a:xfrm>
          <a:prstGeom prst="rect">
            <a:avLst/>
          </a:prstGeom>
        </p:spPr>
      </p:pic>
      <p:pic>
        <p:nvPicPr>
          <p:cNvPr id="62" name="Resim 61">
            <a:extLst>
              <a:ext uri="{FF2B5EF4-FFF2-40B4-BE49-F238E27FC236}">
                <a16:creationId xmlns:a16="http://schemas.microsoft.com/office/drawing/2014/main" id="{D7D03F62-2E0E-4E58-8241-992ACF37156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114516" y="247201"/>
            <a:ext cx="196850" cy="2888560"/>
          </a:xfrm>
          <a:prstGeom prst="rect">
            <a:avLst/>
          </a:prstGeom>
        </p:spPr>
      </p:pic>
      <p:pic>
        <p:nvPicPr>
          <p:cNvPr id="63" name="Resim 62">
            <a:extLst>
              <a:ext uri="{FF2B5EF4-FFF2-40B4-BE49-F238E27FC236}">
                <a16:creationId xmlns:a16="http://schemas.microsoft.com/office/drawing/2014/main" id="{EA8BB869-8E7A-4B70-9498-2623A19773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8242" y="1167005"/>
            <a:ext cx="1195754" cy="1289487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2829249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>
            <a:extLst>
              <a:ext uri="{FF2B5EF4-FFF2-40B4-BE49-F238E27FC236}">
                <a16:creationId xmlns:a16="http://schemas.microsoft.com/office/drawing/2014/main" id="{26678205-AB75-4842-921B-6D627FE0F08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190167" y="320148"/>
            <a:ext cx="196850" cy="2888560"/>
          </a:xfrm>
          <a:prstGeom prst="rect">
            <a:avLst/>
          </a:prstGeom>
        </p:spPr>
      </p:pic>
      <p:pic>
        <p:nvPicPr>
          <p:cNvPr id="3" name="Resim 2">
            <a:extLst>
              <a:ext uri="{FF2B5EF4-FFF2-40B4-BE49-F238E27FC236}">
                <a16:creationId xmlns:a16="http://schemas.microsoft.com/office/drawing/2014/main" id="{C2744C17-B464-4DF6-A768-A77BF2AB404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423686" y="306174"/>
            <a:ext cx="196850" cy="2888560"/>
          </a:xfrm>
          <a:prstGeom prst="rect">
            <a:avLst/>
          </a:prstGeom>
        </p:spPr>
      </p:pic>
      <p:pic>
        <p:nvPicPr>
          <p:cNvPr id="4" name="Resim 3">
            <a:extLst>
              <a:ext uri="{FF2B5EF4-FFF2-40B4-BE49-F238E27FC236}">
                <a16:creationId xmlns:a16="http://schemas.microsoft.com/office/drawing/2014/main" id="{D4479739-28C4-4D18-B068-42C4D9A6A8B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657205" y="306174"/>
            <a:ext cx="196850" cy="2888560"/>
          </a:xfrm>
          <a:prstGeom prst="rect">
            <a:avLst/>
          </a:prstGeom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EF54467E-CD54-4182-A74D-C66488AD1D1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232157" y="200310"/>
            <a:ext cx="196850" cy="2888560"/>
          </a:xfrm>
          <a:prstGeom prst="rect">
            <a:avLst/>
          </a:prstGeom>
        </p:spPr>
      </p:pic>
      <p:pic>
        <p:nvPicPr>
          <p:cNvPr id="6" name="Resim 5">
            <a:extLst>
              <a:ext uri="{FF2B5EF4-FFF2-40B4-BE49-F238E27FC236}">
                <a16:creationId xmlns:a16="http://schemas.microsoft.com/office/drawing/2014/main" id="{16CF414A-F542-4CFE-B04B-AFB80BBEF71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457804" y="47223"/>
            <a:ext cx="196850" cy="2888560"/>
          </a:xfrm>
          <a:prstGeom prst="rect">
            <a:avLst/>
          </a:prstGeom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4DF75AB1-270C-4CAE-87D0-FCBF70BF626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285730" y="94445"/>
            <a:ext cx="196850" cy="2888560"/>
          </a:xfrm>
          <a:prstGeom prst="rect">
            <a:avLst/>
          </a:prstGeom>
        </p:spPr>
      </p:pic>
      <p:pic>
        <p:nvPicPr>
          <p:cNvPr id="8" name="Resim 7">
            <a:extLst>
              <a:ext uri="{FF2B5EF4-FFF2-40B4-BE49-F238E27FC236}">
                <a16:creationId xmlns:a16="http://schemas.microsoft.com/office/drawing/2014/main" id="{065DA0B7-5CD6-4FA6-A49C-AE95A9169DC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499886" y="94445"/>
            <a:ext cx="196850" cy="2888560"/>
          </a:xfrm>
          <a:prstGeom prst="rect">
            <a:avLst/>
          </a:prstGeom>
        </p:spPr>
      </p:pic>
      <p:pic>
        <p:nvPicPr>
          <p:cNvPr id="9" name="Resim 8">
            <a:extLst>
              <a:ext uri="{FF2B5EF4-FFF2-40B4-BE49-F238E27FC236}">
                <a16:creationId xmlns:a16="http://schemas.microsoft.com/office/drawing/2014/main" id="{5087280D-BD7A-49B8-AADD-8FD351F37A7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755630" y="0"/>
            <a:ext cx="196850" cy="2888560"/>
          </a:xfrm>
          <a:prstGeom prst="rect">
            <a:avLst/>
          </a:prstGeom>
        </p:spPr>
      </p:pic>
      <p:pic>
        <p:nvPicPr>
          <p:cNvPr id="10" name="Resim 9">
            <a:extLst>
              <a:ext uri="{FF2B5EF4-FFF2-40B4-BE49-F238E27FC236}">
                <a16:creationId xmlns:a16="http://schemas.microsoft.com/office/drawing/2014/main" id="{20837097-9490-444F-A9EC-C161821BCF3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381696" y="94445"/>
            <a:ext cx="196850" cy="2888560"/>
          </a:xfrm>
          <a:prstGeom prst="rect">
            <a:avLst/>
          </a:prstGeom>
        </p:spPr>
      </p:pic>
      <p:pic>
        <p:nvPicPr>
          <p:cNvPr id="11" name="Resim 10">
            <a:extLst>
              <a:ext uri="{FF2B5EF4-FFF2-40B4-BE49-F238E27FC236}">
                <a16:creationId xmlns:a16="http://schemas.microsoft.com/office/drawing/2014/main" id="{F3F68F79-9DDF-48FE-9F90-47A0AAB1C27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598311" y="0"/>
            <a:ext cx="196850" cy="2888560"/>
          </a:xfrm>
          <a:prstGeom prst="rect">
            <a:avLst/>
          </a:prstGeom>
        </p:spPr>
      </p:pic>
      <p:pic>
        <p:nvPicPr>
          <p:cNvPr id="12" name="Resim 11">
            <a:extLst>
              <a:ext uri="{FF2B5EF4-FFF2-40B4-BE49-F238E27FC236}">
                <a16:creationId xmlns:a16="http://schemas.microsoft.com/office/drawing/2014/main" id="{7241A6F5-65DE-4655-8F27-2E0E4DB1340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260508" y="94445"/>
            <a:ext cx="196850" cy="2888560"/>
          </a:xfrm>
          <a:prstGeom prst="rect">
            <a:avLst/>
          </a:prstGeom>
        </p:spPr>
      </p:pic>
      <p:pic>
        <p:nvPicPr>
          <p:cNvPr id="13" name="Resim 12">
            <a:extLst>
              <a:ext uri="{FF2B5EF4-FFF2-40B4-BE49-F238E27FC236}">
                <a16:creationId xmlns:a16="http://schemas.microsoft.com/office/drawing/2014/main" id="{645D9742-A284-4B9A-8761-AD2CD4B60B8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4234" y="1014249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14" name="Metin kutusu 13">
            <a:extLst>
              <a:ext uri="{FF2B5EF4-FFF2-40B4-BE49-F238E27FC236}">
                <a16:creationId xmlns:a16="http://schemas.microsoft.com/office/drawing/2014/main" id="{A80FC0A0-94D5-406E-BE82-EDD95B8DE51C}"/>
              </a:ext>
            </a:extLst>
          </p:cNvPr>
          <p:cNvSpPr txBox="1"/>
          <p:nvPr/>
        </p:nvSpPr>
        <p:spPr>
          <a:xfrm>
            <a:off x="5581877" y="3506719"/>
            <a:ext cx="10282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800" dirty="0">
                <a:latin typeface="Arial Black" panose="020B0A04020102020204" pitchFamily="34" charset="0"/>
              </a:rPr>
              <a:t>50</a:t>
            </a:r>
          </a:p>
        </p:txBody>
      </p:sp>
      <p:pic>
        <p:nvPicPr>
          <p:cNvPr id="15" name="Resim 14">
            <a:extLst>
              <a:ext uri="{FF2B5EF4-FFF2-40B4-BE49-F238E27FC236}">
                <a16:creationId xmlns:a16="http://schemas.microsoft.com/office/drawing/2014/main" id="{84BC1B6E-0471-4252-9D91-68758BC1180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165378" y="367371"/>
            <a:ext cx="196850" cy="2888560"/>
          </a:xfrm>
          <a:prstGeom prst="rect">
            <a:avLst/>
          </a:prstGeom>
        </p:spPr>
      </p:pic>
      <p:pic>
        <p:nvPicPr>
          <p:cNvPr id="16" name="Resim 15">
            <a:extLst>
              <a:ext uri="{FF2B5EF4-FFF2-40B4-BE49-F238E27FC236}">
                <a16:creationId xmlns:a16="http://schemas.microsoft.com/office/drawing/2014/main" id="{EF0E190E-37BE-4C35-8975-E01EF9F2FF8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398897" y="353397"/>
            <a:ext cx="196850" cy="2888560"/>
          </a:xfrm>
          <a:prstGeom prst="rect">
            <a:avLst/>
          </a:prstGeom>
        </p:spPr>
      </p:pic>
      <p:pic>
        <p:nvPicPr>
          <p:cNvPr id="17" name="Resim 16">
            <a:extLst>
              <a:ext uri="{FF2B5EF4-FFF2-40B4-BE49-F238E27FC236}">
                <a16:creationId xmlns:a16="http://schemas.microsoft.com/office/drawing/2014/main" id="{6F911181-E0B2-4117-8BB4-43D778C7C2F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632416" y="353397"/>
            <a:ext cx="196850" cy="2888560"/>
          </a:xfrm>
          <a:prstGeom prst="rect">
            <a:avLst/>
          </a:prstGeom>
        </p:spPr>
      </p:pic>
      <p:pic>
        <p:nvPicPr>
          <p:cNvPr id="18" name="Resim 17">
            <a:extLst>
              <a:ext uri="{FF2B5EF4-FFF2-40B4-BE49-F238E27FC236}">
                <a16:creationId xmlns:a16="http://schemas.microsoft.com/office/drawing/2014/main" id="{B5391E72-1126-4FD8-80FC-43ABB49D25F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207368" y="247533"/>
            <a:ext cx="196850" cy="2888560"/>
          </a:xfrm>
          <a:prstGeom prst="rect">
            <a:avLst/>
          </a:prstGeom>
        </p:spPr>
      </p:pic>
      <p:pic>
        <p:nvPicPr>
          <p:cNvPr id="19" name="Resim 18">
            <a:extLst>
              <a:ext uri="{FF2B5EF4-FFF2-40B4-BE49-F238E27FC236}">
                <a16:creationId xmlns:a16="http://schemas.microsoft.com/office/drawing/2014/main" id="{DE5151D8-74CA-43DB-AC23-50EB8EEB3BB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433015" y="94446"/>
            <a:ext cx="196850" cy="2888560"/>
          </a:xfrm>
          <a:prstGeom prst="rect">
            <a:avLst/>
          </a:prstGeom>
        </p:spPr>
      </p:pic>
      <p:pic>
        <p:nvPicPr>
          <p:cNvPr id="20" name="Resim 19">
            <a:extLst>
              <a:ext uri="{FF2B5EF4-FFF2-40B4-BE49-F238E27FC236}">
                <a16:creationId xmlns:a16="http://schemas.microsoft.com/office/drawing/2014/main" id="{7AADE33C-2E6B-4B2E-AE15-A59057A78F5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260941" y="141668"/>
            <a:ext cx="196850" cy="2888560"/>
          </a:xfrm>
          <a:prstGeom prst="rect">
            <a:avLst/>
          </a:prstGeom>
        </p:spPr>
      </p:pic>
      <p:pic>
        <p:nvPicPr>
          <p:cNvPr id="21" name="Resim 20">
            <a:extLst>
              <a:ext uri="{FF2B5EF4-FFF2-40B4-BE49-F238E27FC236}">
                <a16:creationId xmlns:a16="http://schemas.microsoft.com/office/drawing/2014/main" id="{E457A42D-544D-424A-A77D-CCFAF516A0C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475097" y="141668"/>
            <a:ext cx="196850" cy="2888560"/>
          </a:xfrm>
          <a:prstGeom prst="rect">
            <a:avLst/>
          </a:prstGeom>
        </p:spPr>
      </p:pic>
      <p:pic>
        <p:nvPicPr>
          <p:cNvPr id="22" name="Resim 21">
            <a:extLst>
              <a:ext uri="{FF2B5EF4-FFF2-40B4-BE49-F238E27FC236}">
                <a16:creationId xmlns:a16="http://schemas.microsoft.com/office/drawing/2014/main" id="{52218C93-C294-4671-8E23-21D180BB4B4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730841" y="47223"/>
            <a:ext cx="196850" cy="2888560"/>
          </a:xfrm>
          <a:prstGeom prst="rect">
            <a:avLst/>
          </a:prstGeom>
        </p:spPr>
      </p:pic>
      <p:pic>
        <p:nvPicPr>
          <p:cNvPr id="23" name="Resim 22">
            <a:extLst>
              <a:ext uri="{FF2B5EF4-FFF2-40B4-BE49-F238E27FC236}">
                <a16:creationId xmlns:a16="http://schemas.microsoft.com/office/drawing/2014/main" id="{3CB6D451-5EBC-4AC9-9C87-B6857F13DB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356907" y="141668"/>
            <a:ext cx="196850" cy="2888560"/>
          </a:xfrm>
          <a:prstGeom prst="rect">
            <a:avLst/>
          </a:prstGeom>
        </p:spPr>
      </p:pic>
      <p:pic>
        <p:nvPicPr>
          <p:cNvPr id="24" name="Resim 23">
            <a:extLst>
              <a:ext uri="{FF2B5EF4-FFF2-40B4-BE49-F238E27FC236}">
                <a16:creationId xmlns:a16="http://schemas.microsoft.com/office/drawing/2014/main" id="{E1132D52-00F1-4361-901C-3D5EE642D17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573522" y="47223"/>
            <a:ext cx="196850" cy="2888560"/>
          </a:xfrm>
          <a:prstGeom prst="rect">
            <a:avLst/>
          </a:prstGeom>
        </p:spPr>
      </p:pic>
      <p:pic>
        <p:nvPicPr>
          <p:cNvPr id="25" name="Resim 24">
            <a:extLst>
              <a:ext uri="{FF2B5EF4-FFF2-40B4-BE49-F238E27FC236}">
                <a16:creationId xmlns:a16="http://schemas.microsoft.com/office/drawing/2014/main" id="{3897CCAB-CBEE-45AE-94C0-267A3C4B4C2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235719" y="141668"/>
            <a:ext cx="196850" cy="2888560"/>
          </a:xfrm>
          <a:prstGeom prst="rect">
            <a:avLst/>
          </a:prstGeom>
        </p:spPr>
      </p:pic>
      <p:pic>
        <p:nvPicPr>
          <p:cNvPr id="26" name="Resim 25">
            <a:extLst>
              <a:ext uri="{FF2B5EF4-FFF2-40B4-BE49-F238E27FC236}">
                <a16:creationId xmlns:a16="http://schemas.microsoft.com/office/drawing/2014/main" id="{EDF5F5F3-B50C-434A-A656-0D73C3DA38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9445" y="1061472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27" name="Resim 26">
            <a:extLst>
              <a:ext uri="{FF2B5EF4-FFF2-40B4-BE49-F238E27FC236}">
                <a16:creationId xmlns:a16="http://schemas.microsoft.com/office/drawing/2014/main" id="{5063E795-FC2A-4FBF-B174-4D779B448E9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099230" y="425681"/>
            <a:ext cx="196850" cy="2888560"/>
          </a:xfrm>
          <a:prstGeom prst="rect">
            <a:avLst/>
          </a:prstGeom>
        </p:spPr>
      </p:pic>
      <p:pic>
        <p:nvPicPr>
          <p:cNvPr id="28" name="Resim 27">
            <a:extLst>
              <a:ext uri="{FF2B5EF4-FFF2-40B4-BE49-F238E27FC236}">
                <a16:creationId xmlns:a16="http://schemas.microsoft.com/office/drawing/2014/main" id="{4ADB0AC7-ED89-495F-AEB4-9A87E843BA3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332749" y="411707"/>
            <a:ext cx="196850" cy="2888560"/>
          </a:xfrm>
          <a:prstGeom prst="rect">
            <a:avLst/>
          </a:prstGeom>
        </p:spPr>
      </p:pic>
      <p:pic>
        <p:nvPicPr>
          <p:cNvPr id="29" name="Resim 28">
            <a:extLst>
              <a:ext uri="{FF2B5EF4-FFF2-40B4-BE49-F238E27FC236}">
                <a16:creationId xmlns:a16="http://schemas.microsoft.com/office/drawing/2014/main" id="{947CB160-03FB-4E5D-BD34-74AE2548FCA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566268" y="411707"/>
            <a:ext cx="196850" cy="2888560"/>
          </a:xfrm>
          <a:prstGeom prst="rect">
            <a:avLst/>
          </a:prstGeom>
        </p:spPr>
      </p:pic>
      <p:pic>
        <p:nvPicPr>
          <p:cNvPr id="30" name="Resim 29">
            <a:extLst>
              <a:ext uri="{FF2B5EF4-FFF2-40B4-BE49-F238E27FC236}">
                <a16:creationId xmlns:a16="http://schemas.microsoft.com/office/drawing/2014/main" id="{1D2DEFAC-0F7E-4499-A000-F6C07497F53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141220" y="305843"/>
            <a:ext cx="196850" cy="2888560"/>
          </a:xfrm>
          <a:prstGeom prst="rect">
            <a:avLst/>
          </a:prstGeom>
        </p:spPr>
      </p:pic>
      <p:pic>
        <p:nvPicPr>
          <p:cNvPr id="31" name="Resim 30">
            <a:extLst>
              <a:ext uri="{FF2B5EF4-FFF2-40B4-BE49-F238E27FC236}">
                <a16:creationId xmlns:a16="http://schemas.microsoft.com/office/drawing/2014/main" id="{6BB87735-3D69-4377-8929-8EB213CD25D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366867" y="152756"/>
            <a:ext cx="196850" cy="2888560"/>
          </a:xfrm>
          <a:prstGeom prst="rect">
            <a:avLst/>
          </a:prstGeom>
        </p:spPr>
      </p:pic>
      <p:pic>
        <p:nvPicPr>
          <p:cNvPr id="32" name="Resim 31">
            <a:extLst>
              <a:ext uri="{FF2B5EF4-FFF2-40B4-BE49-F238E27FC236}">
                <a16:creationId xmlns:a16="http://schemas.microsoft.com/office/drawing/2014/main" id="{103D43BE-442A-4ED6-8AA0-0FD79324B5A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194793" y="199978"/>
            <a:ext cx="196850" cy="2888560"/>
          </a:xfrm>
          <a:prstGeom prst="rect">
            <a:avLst/>
          </a:prstGeom>
        </p:spPr>
      </p:pic>
      <p:pic>
        <p:nvPicPr>
          <p:cNvPr id="33" name="Resim 32">
            <a:extLst>
              <a:ext uri="{FF2B5EF4-FFF2-40B4-BE49-F238E27FC236}">
                <a16:creationId xmlns:a16="http://schemas.microsoft.com/office/drawing/2014/main" id="{46873D33-64CD-486A-9038-E34606019D0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408949" y="199978"/>
            <a:ext cx="196850" cy="2888560"/>
          </a:xfrm>
          <a:prstGeom prst="rect">
            <a:avLst/>
          </a:prstGeom>
        </p:spPr>
      </p:pic>
      <p:pic>
        <p:nvPicPr>
          <p:cNvPr id="34" name="Resim 33">
            <a:extLst>
              <a:ext uri="{FF2B5EF4-FFF2-40B4-BE49-F238E27FC236}">
                <a16:creationId xmlns:a16="http://schemas.microsoft.com/office/drawing/2014/main" id="{CF87EAE8-21CA-4487-8752-ED9801DBBC1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664693" y="105533"/>
            <a:ext cx="196850" cy="2888560"/>
          </a:xfrm>
          <a:prstGeom prst="rect">
            <a:avLst/>
          </a:prstGeom>
        </p:spPr>
      </p:pic>
      <p:pic>
        <p:nvPicPr>
          <p:cNvPr id="35" name="Resim 34">
            <a:extLst>
              <a:ext uri="{FF2B5EF4-FFF2-40B4-BE49-F238E27FC236}">
                <a16:creationId xmlns:a16="http://schemas.microsoft.com/office/drawing/2014/main" id="{8EC3772B-7ADA-4F3B-9998-53B50C401AC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290759" y="199978"/>
            <a:ext cx="196850" cy="2888560"/>
          </a:xfrm>
          <a:prstGeom prst="rect">
            <a:avLst/>
          </a:prstGeom>
        </p:spPr>
      </p:pic>
      <p:pic>
        <p:nvPicPr>
          <p:cNvPr id="36" name="Resim 35">
            <a:extLst>
              <a:ext uri="{FF2B5EF4-FFF2-40B4-BE49-F238E27FC236}">
                <a16:creationId xmlns:a16="http://schemas.microsoft.com/office/drawing/2014/main" id="{752AD0C7-A001-4109-991A-EF1978D50F8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507374" y="105533"/>
            <a:ext cx="196850" cy="2888560"/>
          </a:xfrm>
          <a:prstGeom prst="rect">
            <a:avLst/>
          </a:prstGeom>
        </p:spPr>
      </p:pic>
      <p:pic>
        <p:nvPicPr>
          <p:cNvPr id="37" name="Resim 36">
            <a:extLst>
              <a:ext uri="{FF2B5EF4-FFF2-40B4-BE49-F238E27FC236}">
                <a16:creationId xmlns:a16="http://schemas.microsoft.com/office/drawing/2014/main" id="{1C59B40E-11BA-454A-8104-034DE53D54F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169571" y="199978"/>
            <a:ext cx="196850" cy="2888560"/>
          </a:xfrm>
          <a:prstGeom prst="rect">
            <a:avLst/>
          </a:prstGeom>
        </p:spPr>
      </p:pic>
      <p:pic>
        <p:nvPicPr>
          <p:cNvPr id="38" name="Resim 37">
            <a:extLst>
              <a:ext uri="{FF2B5EF4-FFF2-40B4-BE49-F238E27FC236}">
                <a16:creationId xmlns:a16="http://schemas.microsoft.com/office/drawing/2014/main" id="{B4BD59B0-FFE2-4114-B2E3-584E0DD4FB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3297" y="1119782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9" name="Resim 38">
            <a:extLst>
              <a:ext uri="{FF2B5EF4-FFF2-40B4-BE49-F238E27FC236}">
                <a16:creationId xmlns:a16="http://schemas.microsoft.com/office/drawing/2014/main" id="{AF937200-D5F4-41DB-A4ED-61DE10AC298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044175" y="472904"/>
            <a:ext cx="196850" cy="2888560"/>
          </a:xfrm>
          <a:prstGeom prst="rect">
            <a:avLst/>
          </a:prstGeom>
        </p:spPr>
      </p:pic>
      <p:pic>
        <p:nvPicPr>
          <p:cNvPr id="40" name="Resim 39">
            <a:extLst>
              <a:ext uri="{FF2B5EF4-FFF2-40B4-BE49-F238E27FC236}">
                <a16:creationId xmlns:a16="http://schemas.microsoft.com/office/drawing/2014/main" id="{02574F97-F8DB-4229-806B-723B4ABEA20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277694" y="458930"/>
            <a:ext cx="196850" cy="2888560"/>
          </a:xfrm>
          <a:prstGeom prst="rect">
            <a:avLst/>
          </a:prstGeom>
        </p:spPr>
      </p:pic>
      <p:pic>
        <p:nvPicPr>
          <p:cNvPr id="41" name="Resim 40">
            <a:extLst>
              <a:ext uri="{FF2B5EF4-FFF2-40B4-BE49-F238E27FC236}">
                <a16:creationId xmlns:a16="http://schemas.microsoft.com/office/drawing/2014/main" id="{BB122714-3B63-47A6-A2A6-96573E1BE63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511213" y="458930"/>
            <a:ext cx="196850" cy="2888560"/>
          </a:xfrm>
          <a:prstGeom prst="rect">
            <a:avLst/>
          </a:prstGeom>
        </p:spPr>
      </p:pic>
      <p:pic>
        <p:nvPicPr>
          <p:cNvPr id="42" name="Resim 41">
            <a:extLst>
              <a:ext uri="{FF2B5EF4-FFF2-40B4-BE49-F238E27FC236}">
                <a16:creationId xmlns:a16="http://schemas.microsoft.com/office/drawing/2014/main" id="{148FA8F3-7BF0-4104-A6A0-1AFCB59E520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086165" y="353066"/>
            <a:ext cx="196850" cy="2888560"/>
          </a:xfrm>
          <a:prstGeom prst="rect">
            <a:avLst/>
          </a:prstGeom>
        </p:spPr>
      </p:pic>
      <p:pic>
        <p:nvPicPr>
          <p:cNvPr id="43" name="Resim 42">
            <a:extLst>
              <a:ext uri="{FF2B5EF4-FFF2-40B4-BE49-F238E27FC236}">
                <a16:creationId xmlns:a16="http://schemas.microsoft.com/office/drawing/2014/main" id="{F29DA154-0953-418F-97B1-93867A9CEFF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311812" y="199979"/>
            <a:ext cx="196850" cy="2888560"/>
          </a:xfrm>
          <a:prstGeom prst="rect">
            <a:avLst/>
          </a:prstGeom>
        </p:spPr>
      </p:pic>
      <p:pic>
        <p:nvPicPr>
          <p:cNvPr id="44" name="Resim 43">
            <a:extLst>
              <a:ext uri="{FF2B5EF4-FFF2-40B4-BE49-F238E27FC236}">
                <a16:creationId xmlns:a16="http://schemas.microsoft.com/office/drawing/2014/main" id="{1218C9F1-6445-45AA-ADC2-D64C5E23781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139738" y="247201"/>
            <a:ext cx="196850" cy="2888560"/>
          </a:xfrm>
          <a:prstGeom prst="rect">
            <a:avLst/>
          </a:prstGeom>
        </p:spPr>
      </p:pic>
      <p:pic>
        <p:nvPicPr>
          <p:cNvPr id="45" name="Resim 44">
            <a:extLst>
              <a:ext uri="{FF2B5EF4-FFF2-40B4-BE49-F238E27FC236}">
                <a16:creationId xmlns:a16="http://schemas.microsoft.com/office/drawing/2014/main" id="{4DFB4DA9-F528-45B1-BAD7-2F5D398A5CA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353894" y="247201"/>
            <a:ext cx="196850" cy="2888560"/>
          </a:xfrm>
          <a:prstGeom prst="rect">
            <a:avLst/>
          </a:prstGeom>
        </p:spPr>
      </p:pic>
      <p:pic>
        <p:nvPicPr>
          <p:cNvPr id="46" name="Resim 45">
            <a:extLst>
              <a:ext uri="{FF2B5EF4-FFF2-40B4-BE49-F238E27FC236}">
                <a16:creationId xmlns:a16="http://schemas.microsoft.com/office/drawing/2014/main" id="{46B8035A-C2EC-4FE0-A964-BBDC3D9F780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609638" y="152756"/>
            <a:ext cx="196850" cy="2888560"/>
          </a:xfrm>
          <a:prstGeom prst="rect">
            <a:avLst/>
          </a:prstGeom>
        </p:spPr>
      </p:pic>
      <p:pic>
        <p:nvPicPr>
          <p:cNvPr id="47" name="Resim 46">
            <a:extLst>
              <a:ext uri="{FF2B5EF4-FFF2-40B4-BE49-F238E27FC236}">
                <a16:creationId xmlns:a16="http://schemas.microsoft.com/office/drawing/2014/main" id="{0B0E06D2-5650-48F3-8DE5-AF5508CC6FB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235704" y="247201"/>
            <a:ext cx="196850" cy="2888560"/>
          </a:xfrm>
          <a:prstGeom prst="rect">
            <a:avLst/>
          </a:prstGeom>
        </p:spPr>
      </p:pic>
      <p:pic>
        <p:nvPicPr>
          <p:cNvPr id="48" name="Resim 47">
            <a:extLst>
              <a:ext uri="{FF2B5EF4-FFF2-40B4-BE49-F238E27FC236}">
                <a16:creationId xmlns:a16="http://schemas.microsoft.com/office/drawing/2014/main" id="{E0849339-5C73-40CD-948F-CE657E93895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452319" y="152756"/>
            <a:ext cx="196850" cy="2888560"/>
          </a:xfrm>
          <a:prstGeom prst="rect">
            <a:avLst/>
          </a:prstGeom>
        </p:spPr>
      </p:pic>
      <p:pic>
        <p:nvPicPr>
          <p:cNvPr id="49" name="Resim 48">
            <a:extLst>
              <a:ext uri="{FF2B5EF4-FFF2-40B4-BE49-F238E27FC236}">
                <a16:creationId xmlns:a16="http://schemas.microsoft.com/office/drawing/2014/main" id="{71A8DB2C-5E67-4BEB-B9E6-1B8D5B3B525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114516" y="247201"/>
            <a:ext cx="196850" cy="2888560"/>
          </a:xfrm>
          <a:prstGeom prst="rect">
            <a:avLst/>
          </a:prstGeom>
        </p:spPr>
      </p:pic>
      <p:pic>
        <p:nvPicPr>
          <p:cNvPr id="50" name="Resim 49">
            <a:extLst>
              <a:ext uri="{FF2B5EF4-FFF2-40B4-BE49-F238E27FC236}">
                <a16:creationId xmlns:a16="http://schemas.microsoft.com/office/drawing/2014/main" id="{60D48686-EF10-446A-8D2C-7586A2B2428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8242" y="1167005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51" name="Resim 50">
            <a:extLst>
              <a:ext uri="{FF2B5EF4-FFF2-40B4-BE49-F238E27FC236}">
                <a16:creationId xmlns:a16="http://schemas.microsoft.com/office/drawing/2014/main" id="{60369C1C-742D-4D1D-A75B-788A0AC819D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23109" y="414593"/>
            <a:ext cx="196850" cy="2888560"/>
          </a:xfrm>
          <a:prstGeom prst="rect">
            <a:avLst/>
          </a:prstGeom>
        </p:spPr>
      </p:pic>
      <p:pic>
        <p:nvPicPr>
          <p:cNvPr id="52" name="Resim 51">
            <a:extLst>
              <a:ext uri="{FF2B5EF4-FFF2-40B4-BE49-F238E27FC236}">
                <a16:creationId xmlns:a16="http://schemas.microsoft.com/office/drawing/2014/main" id="{7AE39BD2-786D-458C-B5A8-199A2B374CF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8156628" y="400619"/>
            <a:ext cx="196850" cy="2888560"/>
          </a:xfrm>
          <a:prstGeom prst="rect">
            <a:avLst/>
          </a:prstGeom>
        </p:spPr>
      </p:pic>
      <p:pic>
        <p:nvPicPr>
          <p:cNvPr id="53" name="Resim 52">
            <a:extLst>
              <a:ext uri="{FF2B5EF4-FFF2-40B4-BE49-F238E27FC236}">
                <a16:creationId xmlns:a16="http://schemas.microsoft.com/office/drawing/2014/main" id="{7B1F62DE-CCD6-4200-991F-0AEE4BC4C90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8390147" y="400619"/>
            <a:ext cx="196850" cy="2888560"/>
          </a:xfrm>
          <a:prstGeom prst="rect">
            <a:avLst/>
          </a:prstGeom>
        </p:spPr>
      </p:pic>
      <p:pic>
        <p:nvPicPr>
          <p:cNvPr id="54" name="Resim 53">
            <a:extLst>
              <a:ext uri="{FF2B5EF4-FFF2-40B4-BE49-F238E27FC236}">
                <a16:creationId xmlns:a16="http://schemas.microsoft.com/office/drawing/2014/main" id="{AD3FE22C-147C-452A-B962-7C346620F2A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65099" y="294755"/>
            <a:ext cx="196850" cy="2888560"/>
          </a:xfrm>
          <a:prstGeom prst="rect">
            <a:avLst/>
          </a:prstGeom>
        </p:spPr>
      </p:pic>
      <p:pic>
        <p:nvPicPr>
          <p:cNvPr id="55" name="Resim 54">
            <a:extLst>
              <a:ext uri="{FF2B5EF4-FFF2-40B4-BE49-F238E27FC236}">
                <a16:creationId xmlns:a16="http://schemas.microsoft.com/office/drawing/2014/main" id="{979E238D-ED78-4591-B59E-3399A1E3A2E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8190746" y="141668"/>
            <a:ext cx="196850" cy="2888560"/>
          </a:xfrm>
          <a:prstGeom prst="rect">
            <a:avLst/>
          </a:prstGeom>
        </p:spPr>
      </p:pic>
      <p:pic>
        <p:nvPicPr>
          <p:cNvPr id="56" name="Resim 55">
            <a:extLst>
              <a:ext uri="{FF2B5EF4-FFF2-40B4-BE49-F238E27FC236}">
                <a16:creationId xmlns:a16="http://schemas.microsoft.com/office/drawing/2014/main" id="{9B22459A-533D-4990-BDC3-AD2055FC1E1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8018672" y="188890"/>
            <a:ext cx="196850" cy="2888560"/>
          </a:xfrm>
          <a:prstGeom prst="rect">
            <a:avLst/>
          </a:prstGeom>
        </p:spPr>
      </p:pic>
      <p:pic>
        <p:nvPicPr>
          <p:cNvPr id="57" name="Resim 56">
            <a:extLst>
              <a:ext uri="{FF2B5EF4-FFF2-40B4-BE49-F238E27FC236}">
                <a16:creationId xmlns:a16="http://schemas.microsoft.com/office/drawing/2014/main" id="{AC4B21D5-BA0B-4217-B4CA-C62098D837A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8232828" y="188890"/>
            <a:ext cx="196850" cy="2888560"/>
          </a:xfrm>
          <a:prstGeom prst="rect">
            <a:avLst/>
          </a:prstGeom>
        </p:spPr>
      </p:pic>
      <p:pic>
        <p:nvPicPr>
          <p:cNvPr id="58" name="Resim 57">
            <a:extLst>
              <a:ext uri="{FF2B5EF4-FFF2-40B4-BE49-F238E27FC236}">
                <a16:creationId xmlns:a16="http://schemas.microsoft.com/office/drawing/2014/main" id="{295D5632-447E-498C-8710-0F1D5CB09C2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8488572" y="94445"/>
            <a:ext cx="196850" cy="2888560"/>
          </a:xfrm>
          <a:prstGeom prst="rect">
            <a:avLst/>
          </a:prstGeom>
        </p:spPr>
      </p:pic>
      <p:pic>
        <p:nvPicPr>
          <p:cNvPr id="59" name="Resim 58">
            <a:extLst>
              <a:ext uri="{FF2B5EF4-FFF2-40B4-BE49-F238E27FC236}">
                <a16:creationId xmlns:a16="http://schemas.microsoft.com/office/drawing/2014/main" id="{7CE9A599-9593-47C3-98DA-C1595D1973E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8114638" y="188890"/>
            <a:ext cx="196850" cy="2888560"/>
          </a:xfrm>
          <a:prstGeom prst="rect">
            <a:avLst/>
          </a:prstGeom>
        </p:spPr>
      </p:pic>
      <p:pic>
        <p:nvPicPr>
          <p:cNvPr id="60" name="Resim 59">
            <a:extLst>
              <a:ext uri="{FF2B5EF4-FFF2-40B4-BE49-F238E27FC236}">
                <a16:creationId xmlns:a16="http://schemas.microsoft.com/office/drawing/2014/main" id="{904347B0-4958-45E8-97A4-5FFEA98E922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8331253" y="94445"/>
            <a:ext cx="196850" cy="2888560"/>
          </a:xfrm>
          <a:prstGeom prst="rect">
            <a:avLst/>
          </a:prstGeom>
        </p:spPr>
      </p:pic>
      <p:pic>
        <p:nvPicPr>
          <p:cNvPr id="61" name="Resim 60">
            <a:extLst>
              <a:ext uri="{FF2B5EF4-FFF2-40B4-BE49-F238E27FC236}">
                <a16:creationId xmlns:a16="http://schemas.microsoft.com/office/drawing/2014/main" id="{60EF13E4-C7D1-4EEF-B8EA-4ACE9BA8F02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93450" y="188890"/>
            <a:ext cx="196850" cy="2888560"/>
          </a:xfrm>
          <a:prstGeom prst="rect">
            <a:avLst/>
          </a:prstGeom>
        </p:spPr>
      </p:pic>
      <p:pic>
        <p:nvPicPr>
          <p:cNvPr id="62" name="Resim 61">
            <a:extLst>
              <a:ext uri="{FF2B5EF4-FFF2-40B4-BE49-F238E27FC236}">
                <a16:creationId xmlns:a16="http://schemas.microsoft.com/office/drawing/2014/main" id="{ACAE2495-2F08-4801-95AC-DBCBEE055A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7176" y="1108694"/>
            <a:ext cx="1195754" cy="1289487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4180940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5" fill="hold">
                      <p:stCondLst>
                        <p:cond delay="indefinite"/>
                      </p:stCondLst>
                      <p:childTnLst>
                        <p:par>
                          <p:cTn id="246" fill="hold">
                            <p:stCondLst>
                              <p:cond delay="0"/>
                            </p:stCondLst>
                            <p:childTnLst>
                              <p:par>
                                <p:cTn id="2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>
            <a:extLst>
              <a:ext uri="{FF2B5EF4-FFF2-40B4-BE49-F238E27FC236}">
                <a16:creationId xmlns:a16="http://schemas.microsoft.com/office/drawing/2014/main" id="{5905EB56-1938-443A-B46D-D3C35A6F0CE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275767" y="320148"/>
            <a:ext cx="196850" cy="2888560"/>
          </a:xfrm>
          <a:prstGeom prst="rect">
            <a:avLst/>
          </a:prstGeom>
        </p:spPr>
      </p:pic>
      <p:pic>
        <p:nvPicPr>
          <p:cNvPr id="3" name="Resim 2">
            <a:extLst>
              <a:ext uri="{FF2B5EF4-FFF2-40B4-BE49-F238E27FC236}">
                <a16:creationId xmlns:a16="http://schemas.microsoft.com/office/drawing/2014/main" id="{2E578D72-3F03-4858-B03D-B4F9F1645E4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509286" y="306174"/>
            <a:ext cx="196850" cy="2888560"/>
          </a:xfrm>
          <a:prstGeom prst="rect">
            <a:avLst/>
          </a:prstGeom>
        </p:spPr>
      </p:pic>
      <p:pic>
        <p:nvPicPr>
          <p:cNvPr id="4" name="Resim 3">
            <a:extLst>
              <a:ext uri="{FF2B5EF4-FFF2-40B4-BE49-F238E27FC236}">
                <a16:creationId xmlns:a16="http://schemas.microsoft.com/office/drawing/2014/main" id="{19ABF8FC-05F1-47E1-9808-22881B29E26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742805" y="306174"/>
            <a:ext cx="196850" cy="2888560"/>
          </a:xfrm>
          <a:prstGeom prst="rect">
            <a:avLst/>
          </a:prstGeom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5CC8D9E3-3D5D-4F1B-A1EA-1DEE8098836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317757" y="200310"/>
            <a:ext cx="196850" cy="2888560"/>
          </a:xfrm>
          <a:prstGeom prst="rect">
            <a:avLst/>
          </a:prstGeom>
        </p:spPr>
      </p:pic>
      <p:pic>
        <p:nvPicPr>
          <p:cNvPr id="6" name="Resim 5">
            <a:extLst>
              <a:ext uri="{FF2B5EF4-FFF2-40B4-BE49-F238E27FC236}">
                <a16:creationId xmlns:a16="http://schemas.microsoft.com/office/drawing/2014/main" id="{71DB5985-2C27-4E24-841E-0EEE678F41C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543404" y="47223"/>
            <a:ext cx="196850" cy="2888560"/>
          </a:xfrm>
          <a:prstGeom prst="rect">
            <a:avLst/>
          </a:prstGeom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EB624A84-896D-4B9B-85FC-D96841ED5F6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371330" y="94445"/>
            <a:ext cx="196850" cy="2888560"/>
          </a:xfrm>
          <a:prstGeom prst="rect">
            <a:avLst/>
          </a:prstGeom>
        </p:spPr>
      </p:pic>
      <p:pic>
        <p:nvPicPr>
          <p:cNvPr id="8" name="Resim 7">
            <a:extLst>
              <a:ext uri="{FF2B5EF4-FFF2-40B4-BE49-F238E27FC236}">
                <a16:creationId xmlns:a16="http://schemas.microsoft.com/office/drawing/2014/main" id="{380082FD-0FB3-4898-AA53-253115AD939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585486" y="94445"/>
            <a:ext cx="196850" cy="2888560"/>
          </a:xfrm>
          <a:prstGeom prst="rect">
            <a:avLst/>
          </a:prstGeom>
        </p:spPr>
      </p:pic>
      <p:pic>
        <p:nvPicPr>
          <p:cNvPr id="9" name="Resim 8">
            <a:extLst>
              <a:ext uri="{FF2B5EF4-FFF2-40B4-BE49-F238E27FC236}">
                <a16:creationId xmlns:a16="http://schemas.microsoft.com/office/drawing/2014/main" id="{DE5B8EB1-C1CD-4F98-B106-DD7581DEDB6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841230" y="0"/>
            <a:ext cx="196850" cy="2888560"/>
          </a:xfrm>
          <a:prstGeom prst="rect">
            <a:avLst/>
          </a:prstGeom>
        </p:spPr>
      </p:pic>
      <p:pic>
        <p:nvPicPr>
          <p:cNvPr id="10" name="Resim 9">
            <a:extLst>
              <a:ext uri="{FF2B5EF4-FFF2-40B4-BE49-F238E27FC236}">
                <a16:creationId xmlns:a16="http://schemas.microsoft.com/office/drawing/2014/main" id="{F46B88B5-F3F2-40F2-AC6D-EDE89B81674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467296" y="94445"/>
            <a:ext cx="196850" cy="2888560"/>
          </a:xfrm>
          <a:prstGeom prst="rect">
            <a:avLst/>
          </a:prstGeom>
        </p:spPr>
      </p:pic>
      <p:pic>
        <p:nvPicPr>
          <p:cNvPr id="11" name="Resim 10">
            <a:extLst>
              <a:ext uri="{FF2B5EF4-FFF2-40B4-BE49-F238E27FC236}">
                <a16:creationId xmlns:a16="http://schemas.microsoft.com/office/drawing/2014/main" id="{1A6A585E-B8B1-47DE-A9C8-256F5FF5A27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683911" y="0"/>
            <a:ext cx="196850" cy="2888560"/>
          </a:xfrm>
          <a:prstGeom prst="rect">
            <a:avLst/>
          </a:prstGeom>
        </p:spPr>
      </p:pic>
      <p:pic>
        <p:nvPicPr>
          <p:cNvPr id="12" name="Resim 11">
            <a:extLst>
              <a:ext uri="{FF2B5EF4-FFF2-40B4-BE49-F238E27FC236}">
                <a16:creationId xmlns:a16="http://schemas.microsoft.com/office/drawing/2014/main" id="{894410ED-AB66-4F8E-8E97-1B688EED02A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346108" y="94445"/>
            <a:ext cx="196850" cy="2888560"/>
          </a:xfrm>
          <a:prstGeom prst="rect">
            <a:avLst/>
          </a:prstGeom>
        </p:spPr>
      </p:pic>
      <p:pic>
        <p:nvPicPr>
          <p:cNvPr id="13" name="Resim 12">
            <a:extLst>
              <a:ext uri="{FF2B5EF4-FFF2-40B4-BE49-F238E27FC236}">
                <a16:creationId xmlns:a16="http://schemas.microsoft.com/office/drawing/2014/main" id="{C8E2DDBB-FE9D-45ED-B4F8-72F7D73C62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9834" y="1014249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14" name="Metin kutusu 13">
            <a:extLst>
              <a:ext uri="{FF2B5EF4-FFF2-40B4-BE49-F238E27FC236}">
                <a16:creationId xmlns:a16="http://schemas.microsoft.com/office/drawing/2014/main" id="{8678CA26-6DC3-4992-B85E-183BCE27C3CA}"/>
              </a:ext>
            </a:extLst>
          </p:cNvPr>
          <p:cNvSpPr txBox="1"/>
          <p:nvPr/>
        </p:nvSpPr>
        <p:spPr>
          <a:xfrm>
            <a:off x="5600528" y="3542034"/>
            <a:ext cx="10282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800" dirty="0">
                <a:latin typeface="Arial Black" panose="020B0A04020102020204" pitchFamily="34" charset="0"/>
              </a:rPr>
              <a:t>60</a:t>
            </a:r>
          </a:p>
        </p:txBody>
      </p:sp>
      <p:pic>
        <p:nvPicPr>
          <p:cNvPr id="15" name="Resim 14">
            <a:extLst>
              <a:ext uri="{FF2B5EF4-FFF2-40B4-BE49-F238E27FC236}">
                <a16:creationId xmlns:a16="http://schemas.microsoft.com/office/drawing/2014/main" id="{26C68918-F883-44C3-91EF-B18B86BF5A0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250978" y="367371"/>
            <a:ext cx="196850" cy="2888560"/>
          </a:xfrm>
          <a:prstGeom prst="rect">
            <a:avLst/>
          </a:prstGeom>
        </p:spPr>
      </p:pic>
      <p:pic>
        <p:nvPicPr>
          <p:cNvPr id="16" name="Resim 15">
            <a:extLst>
              <a:ext uri="{FF2B5EF4-FFF2-40B4-BE49-F238E27FC236}">
                <a16:creationId xmlns:a16="http://schemas.microsoft.com/office/drawing/2014/main" id="{06F25D24-1DB7-4463-8CDA-2A6D7721687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484497" y="353397"/>
            <a:ext cx="196850" cy="2888560"/>
          </a:xfrm>
          <a:prstGeom prst="rect">
            <a:avLst/>
          </a:prstGeom>
        </p:spPr>
      </p:pic>
      <p:pic>
        <p:nvPicPr>
          <p:cNvPr id="17" name="Resim 16">
            <a:extLst>
              <a:ext uri="{FF2B5EF4-FFF2-40B4-BE49-F238E27FC236}">
                <a16:creationId xmlns:a16="http://schemas.microsoft.com/office/drawing/2014/main" id="{2563CB96-0C18-4C14-9E13-180FA262681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718016" y="353397"/>
            <a:ext cx="196850" cy="2888560"/>
          </a:xfrm>
          <a:prstGeom prst="rect">
            <a:avLst/>
          </a:prstGeom>
        </p:spPr>
      </p:pic>
      <p:pic>
        <p:nvPicPr>
          <p:cNvPr id="18" name="Resim 17">
            <a:extLst>
              <a:ext uri="{FF2B5EF4-FFF2-40B4-BE49-F238E27FC236}">
                <a16:creationId xmlns:a16="http://schemas.microsoft.com/office/drawing/2014/main" id="{00025312-D02D-461D-AC84-BCE3E9F4A62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292968" y="247533"/>
            <a:ext cx="196850" cy="2888560"/>
          </a:xfrm>
          <a:prstGeom prst="rect">
            <a:avLst/>
          </a:prstGeom>
        </p:spPr>
      </p:pic>
      <p:pic>
        <p:nvPicPr>
          <p:cNvPr id="19" name="Resim 18">
            <a:extLst>
              <a:ext uri="{FF2B5EF4-FFF2-40B4-BE49-F238E27FC236}">
                <a16:creationId xmlns:a16="http://schemas.microsoft.com/office/drawing/2014/main" id="{6C4667FE-EC2F-44AA-9730-7197DBD50D8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518615" y="94446"/>
            <a:ext cx="196850" cy="2888560"/>
          </a:xfrm>
          <a:prstGeom prst="rect">
            <a:avLst/>
          </a:prstGeom>
        </p:spPr>
      </p:pic>
      <p:pic>
        <p:nvPicPr>
          <p:cNvPr id="20" name="Resim 19">
            <a:extLst>
              <a:ext uri="{FF2B5EF4-FFF2-40B4-BE49-F238E27FC236}">
                <a16:creationId xmlns:a16="http://schemas.microsoft.com/office/drawing/2014/main" id="{9635DC75-6D1F-4020-8F7D-A5A459A20D3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346541" y="141668"/>
            <a:ext cx="196850" cy="2888560"/>
          </a:xfrm>
          <a:prstGeom prst="rect">
            <a:avLst/>
          </a:prstGeom>
        </p:spPr>
      </p:pic>
      <p:pic>
        <p:nvPicPr>
          <p:cNvPr id="21" name="Resim 20">
            <a:extLst>
              <a:ext uri="{FF2B5EF4-FFF2-40B4-BE49-F238E27FC236}">
                <a16:creationId xmlns:a16="http://schemas.microsoft.com/office/drawing/2014/main" id="{C24F9C34-4582-4210-B4FA-81FBF53C3AC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560697" y="141668"/>
            <a:ext cx="196850" cy="2888560"/>
          </a:xfrm>
          <a:prstGeom prst="rect">
            <a:avLst/>
          </a:prstGeom>
        </p:spPr>
      </p:pic>
      <p:pic>
        <p:nvPicPr>
          <p:cNvPr id="22" name="Resim 21">
            <a:extLst>
              <a:ext uri="{FF2B5EF4-FFF2-40B4-BE49-F238E27FC236}">
                <a16:creationId xmlns:a16="http://schemas.microsoft.com/office/drawing/2014/main" id="{3439DC14-908C-4CDE-96C3-AE92638B87E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816441" y="47223"/>
            <a:ext cx="196850" cy="2888560"/>
          </a:xfrm>
          <a:prstGeom prst="rect">
            <a:avLst/>
          </a:prstGeom>
        </p:spPr>
      </p:pic>
      <p:pic>
        <p:nvPicPr>
          <p:cNvPr id="23" name="Resim 22">
            <a:extLst>
              <a:ext uri="{FF2B5EF4-FFF2-40B4-BE49-F238E27FC236}">
                <a16:creationId xmlns:a16="http://schemas.microsoft.com/office/drawing/2014/main" id="{698DD166-7C3D-467B-A83C-1DE81A7AB65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442507" y="141668"/>
            <a:ext cx="196850" cy="2888560"/>
          </a:xfrm>
          <a:prstGeom prst="rect">
            <a:avLst/>
          </a:prstGeom>
        </p:spPr>
      </p:pic>
      <p:pic>
        <p:nvPicPr>
          <p:cNvPr id="24" name="Resim 23">
            <a:extLst>
              <a:ext uri="{FF2B5EF4-FFF2-40B4-BE49-F238E27FC236}">
                <a16:creationId xmlns:a16="http://schemas.microsoft.com/office/drawing/2014/main" id="{FB6A14F8-5603-464E-AE5A-52A8FE7E54D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659122" y="47223"/>
            <a:ext cx="196850" cy="2888560"/>
          </a:xfrm>
          <a:prstGeom prst="rect">
            <a:avLst/>
          </a:prstGeom>
        </p:spPr>
      </p:pic>
      <p:pic>
        <p:nvPicPr>
          <p:cNvPr id="25" name="Resim 24">
            <a:extLst>
              <a:ext uri="{FF2B5EF4-FFF2-40B4-BE49-F238E27FC236}">
                <a16:creationId xmlns:a16="http://schemas.microsoft.com/office/drawing/2014/main" id="{F3CB0C8D-5D62-4C5E-9C39-AA1EF894D12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321319" y="141668"/>
            <a:ext cx="196850" cy="2888560"/>
          </a:xfrm>
          <a:prstGeom prst="rect">
            <a:avLst/>
          </a:prstGeom>
        </p:spPr>
      </p:pic>
      <p:pic>
        <p:nvPicPr>
          <p:cNvPr id="26" name="Resim 25">
            <a:extLst>
              <a:ext uri="{FF2B5EF4-FFF2-40B4-BE49-F238E27FC236}">
                <a16:creationId xmlns:a16="http://schemas.microsoft.com/office/drawing/2014/main" id="{406A33B4-FE88-495F-AB6F-D11E850BDD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5045" y="1061472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27" name="Resim 26">
            <a:extLst>
              <a:ext uri="{FF2B5EF4-FFF2-40B4-BE49-F238E27FC236}">
                <a16:creationId xmlns:a16="http://schemas.microsoft.com/office/drawing/2014/main" id="{680B1BB4-C180-4205-9BAB-13B416501B7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184830" y="425681"/>
            <a:ext cx="196850" cy="2888560"/>
          </a:xfrm>
          <a:prstGeom prst="rect">
            <a:avLst/>
          </a:prstGeom>
        </p:spPr>
      </p:pic>
      <p:pic>
        <p:nvPicPr>
          <p:cNvPr id="28" name="Resim 27">
            <a:extLst>
              <a:ext uri="{FF2B5EF4-FFF2-40B4-BE49-F238E27FC236}">
                <a16:creationId xmlns:a16="http://schemas.microsoft.com/office/drawing/2014/main" id="{494CA459-9F7E-4B3D-B1E0-6A66CA21DC6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418349" y="411707"/>
            <a:ext cx="196850" cy="2888560"/>
          </a:xfrm>
          <a:prstGeom prst="rect">
            <a:avLst/>
          </a:prstGeom>
        </p:spPr>
      </p:pic>
      <p:pic>
        <p:nvPicPr>
          <p:cNvPr id="29" name="Resim 28">
            <a:extLst>
              <a:ext uri="{FF2B5EF4-FFF2-40B4-BE49-F238E27FC236}">
                <a16:creationId xmlns:a16="http://schemas.microsoft.com/office/drawing/2014/main" id="{AE7C0285-484B-4B1E-BAD3-0667E87336B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651868" y="411707"/>
            <a:ext cx="196850" cy="2888560"/>
          </a:xfrm>
          <a:prstGeom prst="rect">
            <a:avLst/>
          </a:prstGeom>
        </p:spPr>
      </p:pic>
      <p:pic>
        <p:nvPicPr>
          <p:cNvPr id="30" name="Resim 29">
            <a:extLst>
              <a:ext uri="{FF2B5EF4-FFF2-40B4-BE49-F238E27FC236}">
                <a16:creationId xmlns:a16="http://schemas.microsoft.com/office/drawing/2014/main" id="{98BCF1E9-25F0-42CF-B58C-A87AE6141EE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226820" y="305843"/>
            <a:ext cx="196850" cy="2888560"/>
          </a:xfrm>
          <a:prstGeom prst="rect">
            <a:avLst/>
          </a:prstGeom>
        </p:spPr>
      </p:pic>
      <p:pic>
        <p:nvPicPr>
          <p:cNvPr id="31" name="Resim 30">
            <a:extLst>
              <a:ext uri="{FF2B5EF4-FFF2-40B4-BE49-F238E27FC236}">
                <a16:creationId xmlns:a16="http://schemas.microsoft.com/office/drawing/2014/main" id="{4857530C-87F8-4FDA-81CE-535951E4DE8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452467" y="152756"/>
            <a:ext cx="196850" cy="2888560"/>
          </a:xfrm>
          <a:prstGeom prst="rect">
            <a:avLst/>
          </a:prstGeom>
        </p:spPr>
      </p:pic>
      <p:pic>
        <p:nvPicPr>
          <p:cNvPr id="32" name="Resim 31">
            <a:extLst>
              <a:ext uri="{FF2B5EF4-FFF2-40B4-BE49-F238E27FC236}">
                <a16:creationId xmlns:a16="http://schemas.microsoft.com/office/drawing/2014/main" id="{C5FAA72B-A81D-4FCC-B6D3-0B8BA60F5EA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280393" y="199978"/>
            <a:ext cx="196850" cy="2888560"/>
          </a:xfrm>
          <a:prstGeom prst="rect">
            <a:avLst/>
          </a:prstGeom>
        </p:spPr>
      </p:pic>
      <p:pic>
        <p:nvPicPr>
          <p:cNvPr id="33" name="Resim 32">
            <a:extLst>
              <a:ext uri="{FF2B5EF4-FFF2-40B4-BE49-F238E27FC236}">
                <a16:creationId xmlns:a16="http://schemas.microsoft.com/office/drawing/2014/main" id="{77637B85-CEEC-499A-8737-661991C8AE9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494549" y="199978"/>
            <a:ext cx="196850" cy="2888560"/>
          </a:xfrm>
          <a:prstGeom prst="rect">
            <a:avLst/>
          </a:prstGeom>
        </p:spPr>
      </p:pic>
      <p:pic>
        <p:nvPicPr>
          <p:cNvPr id="34" name="Resim 33">
            <a:extLst>
              <a:ext uri="{FF2B5EF4-FFF2-40B4-BE49-F238E27FC236}">
                <a16:creationId xmlns:a16="http://schemas.microsoft.com/office/drawing/2014/main" id="{027D5B47-C38D-4F51-88AC-E33F92A91BA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750293" y="105533"/>
            <a:ext cx="196850" cy="2888560"/>
          </a:xfrm>
          <a:prstGeom prst="rect">
            <a:avLst/>
          </a:prstGeom>
        </p:spPr>
      </p:pic>
      <p:pic>
        <p:nvPicPr>
          <p:cNvPr id="35" name="Resim 34">
            <a:extLst>
              <a:ext uri="{FF2B5EF4-FFF2-40B4-BE49-F238E27FC236}">
                <a16:creationId xmlns:a16="http://schemas.microsoft.com/office/drawing/2014/main" id="{D084BD71-E792-4D1D-9F68-89FB486F84F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376359" y="199978"/>
            <a:ext cx="196850" cy="2888560"/>
          </a:xfrm>
          <a:prstGeom prst="rect">
            <a:avLst/>
          </a:prstGeom>
        </p:spPr>
      </p:pic>
      <p:pic>
        <p:nvPicPr>
          <p:cNvPr id="36" name="Resim 35">
            <a:extLst>
              <a:ext uri="{FF2B5EF4-FFF2-40B4-BE49-F238E27FC236}">
                <a16:creationId xmlns:a16="http://schemas.microsoft.com/office/drawing/2014/main" id="{23D75D63-D420-442A-9F07-11067E06994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592974" y="105533"/>
            <a:ext cx="196850" cy="2888560"/>
          </a:xfrm>
          <a:prstGeom prst="rect">
            <a:avLst/>
          </a:prstGeom>
        </p:spPr>
      </p:pic>
      <p:pic>
        <p:nvPicPr>
          <p:cNvPr id="37" name="Resim 36">
            <a:extLst>
              <a:ext uri="{FF2B5EF4-FFF2-40B4-BE49-F238E27FC236}">
                <a16:creationId xmlns:a16="http://schemas.microsoft.com/office/drawing/2014/main" id="{1FB28389-2C73-4847-AB38-B44976BDCB3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255171" y="199978"/>
            <a:ext cx="196850" cy="2888560"/>
          </a:xfrm>
          <a:prstGeom prst="rect">
            <a:avLst/>
          </a:prstGeom>
        </p:spPr>
      </p:pic>
      <p:pic>
        <p:nvPicPr>
          <p:cNvPr id="38" name="Resim 37">
            <a:extLst>
              <a:ext uri="{FF2B5EF4-FFF2-40B4-BE49-F238E27FC236}">
                <a16:creationId xmlns:a16="http://schemas.microsoft.com/office/drawing/2014/main" id="{D9157CAF-62A6-4263-B77D-B111B7819F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8897" y="1119782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9" name="Resim 38">
            <a:extLst>
              <a:ext uri="{FF2B5EF4-FFF2-40B4-BE49-F238E27FC236}">
                <a16:creationId xmlns:a16="http://schemas.microsoft.com/office/drawing/2014/main" id="{F3FD8F61-B29E-4ECD-909A-3FD534CEA5A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129775" y="472904"/>
            <a:ext cx="196850" cy="2888560"/>
          </a:xfrm>
          <a:prstGeom prst="rect">
            <a:avLst/>
          </a:prstGeom>
        </p:spPr>
      </p:pic>
      <p:pic>
        <p:nvPicPr>
          <p:cNvPr id="40" name="Resim 39">
            <a:extLst>
              <a:ext uri="{FF2B5EF4-FFF2-40B4-BE49-F238E27FC236}">
                <a16:creationId xmlns:a16="http://schemas.microsoft.com/office/drawing/2014/main" id="{82152DCD-1429-4C9C-AF52-6F712F042BF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363294" y="458930"/>
            <a:ext cx="196850" cy="2888560"/>
          </a:xfrm>
          <a:prstGeom prst="rect">
            <a:avLst/>
          </a:prstGeom>
        </p:spPr>
      </p:pic>
      <p:pic>
        <p:nvPicPr>
          <p:cNvPr id="41" name="Resim 40">
            <a:extLst>
              <a:ext uri="{FF2B5EF4-FFF2-40B4-BE49-F238E27FC236}">
                <a16:creationId xmlns:a16="http://schemas.microsoft.com/office/drawing/2014/main" id="{8C54B160-3933-451A-8C4E-3B82CA590D5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596813" y="458930"/>
            <a:ext cx="196850" cy="2888560"/>
          </a:xfrm>
          <a:prstGeom prst="rect">
            <a:avLst/>
          </a:prstGeom>
        </p:spPr>
      </p:pic>
      <p:pic>
        <p:nvPicPr>
          <p:cNvPr id="42" name="Resim 41">
            <a:extLst>
              <a:ext uri="{FF2B5EF4-FFF2-40B4-BE49-F238E27FC236}">
                <a16:creationId xmlns:a16="http://schemas.microsoft.com/office/drawing/2014/main" id="{62E55030-3287-4D3B-B3DA-E5CB44E8397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171765" y="353066"/>
            <a:ext cx="196850" cy="2888560"/>
          </a:xfrm>
          <a:prstGeom prst="rect">
            <a:avLst/>
          </a:prstGeom>
        </p:spPr>
      </p:pic>
      <p:pic>
        <p:nvPicPr>
          <p:cNvPr id="43" name="Resim 42">
            <a:extLst>
              <a:ext uri="{FF2B5EF4-FFF2-40B4-BE49-F238E27FC236}">
                <a16:creationId xmlns:a16="http://schemas.microsoft.com/office/drawing/2014/main" id="{7A4F89CB-BA43-4D82-B89E-4D7AECDB93E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397412" y="199979"/>
            <a:ext cx="196850" cy="2888560"/>
          </a:xfrm>
          <a:prstGeom prst="rect">
            <a:avLst/>
          </a:prstGeom>
        </p:spPr>
      </p:pic>
      <p:pic>
        <p:nvPicPr>
          <p:cNvPr id="44" name="Resim 43">
            <a:extLst>
              <a:ext uri="{FF2B5EF4-FFF2-40B4-BE49-F238E27FC236}">
                <a16:creationId xmlns:a16="http://schemas.microsoft.com/office/drawing/2014/main" id="{5C2550C1-9074-4064-BD8C-64AF1CDA2C2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225338" y="247201"/>
            <a:ext cx="196850" cy="2888560"/>
          </a:xfrm>
          <a:prstGeom prst="rect">
            <a:avLst/>
          </a:prstGeom>
        </p:spPr>
      </p:pic>
      <p:pic>
        <p:nvPicPr>
          <p:cNvPr id="45" name="Resim 44">
            <a:extLst>
              <a:ext uri="{FF2B5EF4-FFF2-40B4-BE49-F238E27FC236}">
                <a16:creationId xmlns:a16="http://schemas.microsoft.com/office/drawing/2014/main" id="{C4AAFED2-857B-4627-97B7-4EF52765AA4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439494" y="247201"/>
            <a:ext cx="196850" cy="2888560"/>
          </a:xfrm>
          <a:prstGeom prst="rect">
            <a:avLst/>
          </a:prstGeom>
        </p:spPr>
      </p:pic>
      <p:pic>
        <p:nvPicPr>
          <p:cNvPr id="46" name="Resim 45">
            <a:extLst>
              <a:ext uri="{FF2B5EF4-FFF2-40B4-BE49-F238E27FC236}">
                <a16:creationId xmlns:a16="http://schemas.microsoft.com/office/drawing/2014/main" id="{0D1EAE8B-21A1-4A2A-8001-45E74D7F141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695238" y="152756"/>
            <a:ext cx="196850" cy="2888560"/>
          </a:xfrm>
          <a:prstGeom prst="rect">
            <a:avLst/>
          </a:prstGeom>
        </p:spPr>
      </p:pic>
      <p:pic>
        <p:nvPicPr>
          <p:cNvPr id="47" name="Resim 46">
            <a:extLst>
              <a:ext uri="{FF2B5EF4-FFF2-40B4-BE49-F238E27FC236}">
                <a16:creationId xmlns:a16="http://schemas.microsoft.com/office/drawing/2014/main" id="{74624313-A227-438B-AA93-3978C79FF5C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321304" y="247201"/>
            <a:ext cx="196850" cy="2888560"/>
          </a:xfrm>
          <a:prstGeom prst="rect">
            <a:avLst/>
          </a:prstGeom>
        </p:spPr>
      </p:pic>
      <p:pic>
        <p:nvPicPr>
          <p:cNvPr id="48" name="Resim 47">
            <a:extLst>
              <a:ext uri="{FF2B5EF4-FFF2-40B4-BE49-F238E27FC236}">
                <a16:creationId xmlns:a16="http://schemas.microsoft.com/office/drawing/2014/main" id="{F182AF86-5F27-4820-9BE8-D35F6B75301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537919" y="152756"/>
            <a:ext cx="196850" cy="2888560"/>
          </a:xfrm>
          <a:prstGeom prst="rect">
            <a:avLst/>
          </a:prstGeom>
        </p:spPr>
      </p:pic>
      <p:pic>
        <p:nvPicPr>
          <p:cNvPr id="49" name="Resim 48">
            <a:extLst>
              <a:ext uri="{FF2B5EF4-FFF2-40B4-BE49-F238E27FC236}">
                <a16:creationId xmlns:a16="http://schemas.microsoft.com/office/drawing/2014/main" id="{93B4A173-466E-4BA9-AFD2-4F7FB6781BA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200116" y="247201"/>
            <a:ext cx="196850" cy="2888560"/>
          </a:xfrm>
          <a:prstGeom prst="rect">
            <a:avLst/>
          </a:prstGeom>
        </p:spPr>
      </p:pic>
      <p:pic>
        <p:nvPicPr>
          <p:cNvPr id="50" name="Resim 49">
            <a:extLst>
              <a:ext uri="{FF2B5EF4-FFF2-40B4-BE49-F238E27FC236}">
                <a16:creationId xmlns:a16="http://schemas.microsoft.com/office/drawing/2014/main" id="{A0D9730B-F387-4E0B-AE2F-C382779045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3842" y="1167005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51" name="Resim 50">
            <a:extLst>
              <a:ext uri="{FF2B5EF4-FFF2-40B4-BE49-F238E27FC236}">
                <a16:creationId xmlns:a16="http://schemas.microsoft.com/office/drawing/2014/main" id="{29266B87-7E87-430A-889A-85A6839C686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008709" y="414593"/>
            <a:ext cx="196850" cy="2888560"/>
          </a:xfrm>
          <a:prstGeom prst="rect">
            <a:avLst/>
          </a:prstGeom>
        </p:spPr>
      </p:pic>
      <p:pic>
        <p:nvPicPr>
          <p:cNvPr id="52" name="Resim 51">
            <a:extLst>
              <a:ext uri="{FF2B5EF4-FFF2-40B4-BE49-F238E27FC236}">
                <a16:creationId xmlns:a16="http://schemas.microsoft.com/office/drawing/2014/main" id="{0D8B0B1C-B3A7-4EEA-8BD4-15C4EC4EAB8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242228" y="400619"/>
            <a:ext cx="196850" cy="2888560"/>
          </a:xfrm>
          <a:prstGeom prst="rect">
            <a:avLst/>
          </a:prstGeom>
        </p:spPr>
      </p:pic>
      <p:pic>
        <p:nvPicPr>
          <p:cNvPr id="53" name="Resim 52">
            <a:extLst>
              <a:ext uri="{FF2B5EF4-FFF2-40B4-BE49-F238E27FC236}">
                <a16:creationId xmlns:a16="http://schemas.microsoft.com/office/drawing/2014/main" id="{3EEFB309-640F-4584-8120-A09ECB921FE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475747" y="400619"/>
            <a:ext cx="196850" cy="2888560"/>
          </a:xfrm>
          <a:prstGeom prst="rect">
            <a:avLst/>
          </a:prstGeom>
        </p:spPr>
      </p:pic>
      <p:pic>
        <p:nvPicPr>
          <p:cNvPr id="54" name="Resim 53">
            <a:extLst>
              <a:ext uri="{FF2B5EF4-FFF2-40B4-BE49-F238E27FC236}">
                <a16:creationId xmlns:a16="http://schemas.microsoft.com/office/drawing/2014/main" id="{B268CB03-ECC1-4C86-895D-37149E5663F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050699" y="294755"/>
            <a:ext cx="196850" cy="2888560"/>
          </a:xfrm>
          <a:prstGeom prst="rect">
            <a:avLst/>
          </a:prstGeom>
        </p:spPr>
      </p:pic>
      <p:pic>
        <p:nvPicPr>
          <p:cNvPr id="55" name="Resim 54">
            <a:extLst>
              <a:ext uri="{FF2B5EF4-FFF2-40B4-BE49-F238E27FC236}">
                <a16:creationId xmlns:a16="http://schemas.microsoft.com/office/drawing/2014/main" id="{9B567811-03DD-43E0-B7BA-243A6ACF283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276346" y="141668"/>
            <a:ext cx="196850" cy="2888560"/>
          </a:xfrm>
          <a:prstGeom prst="rect">
            <a:avLst/>
          </a:prstGeom>
        </p:spPr>
      </p:pic>
      <p:pic>
        <p:nvPicPr>
          <p:cNvPr id="56" name="Resim 55">
            <a:extLst>
              <a:ext uri="{FF2B5EF4-FFF2-40B4-BE49-F238E27FC236}">
                <a16:creationId xmlns:a16="http://schemas.microsoft.com/office/drawing/2014/main" id="{DF4004D6-0A4D-4D84-A6E1-0B05142D649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104272" y="188890"/>
            <a:ext cx="196850" cy="2888560"/>
          </a:xfrm>
          <a:prstGeom prst="rect">
            <a:avLst/>
          </a:prstGeom>
        </p:spPr>
      </p:pic>
      <p:pic>
        <p:nvPicPr>
          <p:cNvPr id="57" name="Resim 56">
            <a:extLst>
              <a:ext uri="{FF2B5EF4-FFF2-40B4-BE49-F238E27FC236}">
                <a16:creationId xmlns:a16="http://schemas.microsoft.com/office/drawing/2014/main" id="{4CDABAA4-49BB-4FD0-AB3F-E65A707E6CA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318428" y="188890"/>
            <a:ext cx="196850" cy="2888560"/>
          </a:xfrm>
          <a:prstGeom prst="rect">
            <a:avLst/>
          </a:prstGeom>
        </p:spPr>
      </p:pic>
      <p:pic>
        <p:nvPicPr>
          <p:cNvPr id="58" name="Resim 57">
            <a:extLst>
              <a:ext uri="{FF2B5EF4-FFF2-40B4-BE49-F238E27FC236}">
                <a16:creationId xmlns:a16="http://schemas.microsoft.com/office/drawing/2014/main" id="{C2F969A7-3133-4ADA-A635-3C81E86519A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574172" y="94445"/>
            <a:ext cx="196850" cy="2888560"/>
          </a:xfrm>
          <a:prstGeom prst="rect">
            <a:avLst/>
          </a:prstGeom>
        </p:spPr>
      </p:pic>
      <p:pic>
        <p:nvPicPr>
          <p:cNvPr id="59" name="Resim 58">
            <a:extLst>
              <a:ext uri="{FF2B5EF4-FFF2-40B4-BE49-F238E27FC236}">
                <a16:creationId xmlns:a16="http://schemas.microsoft.com/office/drawing/2014/main" id="{D69C1698-AA30-42F8-B30A-B12ACA2A8AF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200238" y="188890"/>
            <a:ext cx="196850" cy="2888560"/>
          </a:xfrm>
          <a:prstGeom prst="rect">
            <a:avLst/>
          </a:prstGeom>
        </p:spPr>
      </p:pic>
      <p:pic>
        <p:nvPicPr>
          <p:cNvPr id="60" name="Resim 59">
            <a:extLst>
              <a:ext uri="{FF2B5EF4-FFF2-40B4-BE49-F238E27FC236}">
                <a16:creationId xmlns:a16="http://schemas.microsoft.com/office/drawing/2014/main" id="{561C52D9-CF96-4214-989E-041368CA94D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416853" y="94445"/>
            <a:ext cx="196850" cy="2888560"/>
          </a:xfrm>
          <a:prstGeom prst="rect">
            <a:avLst/>
          </a:prstGeom>
        </p:spPr>
      </p:pic>
      <p:pic>
        <p:nvPicPr>
          <p:cNvPr id="61" name="Resim 60">
            <a:extLst>
              <a:ext uri="{FF2B5EF4-FFF2-40B4-BE49-F238E27FC236}">
                <a16:creationId xmlns:a16="http://schemas.microsoft.com/office/drawing/2014/main" id="{C7733BA1-6447-42AB-873E-4FD18AE999C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079050" y="188890"/>
            <a:ext cx="196850" cy="2888560"/>
          </a:xfrm>
          <a:prstGeom prst="rect">
            <a:avLst/>
          </a:prstGeom>
        </p:spPr>
      </p:pic>
      <p:pic>
        <p:nvPicPr>
          <p:cNvPr id="62" name="Resim 61">
            <a:extLst>
              <a:ext uri="{FF2B5EF4-FFF2-40B4-BE49-F238E27FC236}">
                <a16:creationId xmlns:a16="http://schemas.microsoft.com/office/drawing/2014/main" id="{7C666913-3E5A-42A6-BBA9-44B4F14394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2776" y="1108694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63" name="Resim 62">
            <a:extLst>
              <a:ext uri="{FF2B5EF4-FFF2-40B4-BE49-F238E27FC236}">
                <a16:creationId xmlns:a16="http://schemas.microsoft.com/office/drawing/2014/main" id="{96F2E0D4-132B-4521-8AA5-90A65E9490E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812700" y="545851"/>
            <a:ext cx="196850" cy="2888560"/>
          </a:xfrm>
          <a:prstGeom prst="rect">
            <a:avLst/>
          </a:prstGeom>
        </p:spPr>
      </p:pic>
      <p:pic>
        <p:nvPicPr>
          <p:cNvPr id="64" name="Resim 63">
            <a:extLst>
              <a:ext uri="{FF2B5EF4-FFF2-40B4-BE49-F238E27FC236}">
                <a16:creationId xmlns:a16="http://schemas.microsoft.com/office/drawing/2014/main" id="{34C04BF9-2AAC-4266-A10B-0052F80B5B5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8046219" y="531877"/>
            <a:ext cx="196850" cy="2888560"/>
          </a:xfrm>
          <a:prstGeom prst="rect">
            <a:avLst/>
          </a:prstGeom>
        </p:spPr>
      </p:pic>
      <p:pic>
        <p:nvPicPr>
          <p:cNvPr id="65" name="Resim 64">
            <a:extLst>
              <a:ext uri="{FF2B5EF4-FFF2-40B4-BE49-F238E27FC236}">
                <a16:creationId xmlns:a16="http://schemas.microsoft.com/office/drawing/2014/main" id="{F298EF04-AFEB-4FCD-887C-587471D8D95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8279738" y="531877"/>
            <a:ext cx="196850" cy="2888560"/>
          </a:xfrm>
          <a:prstGeom prst="rect">
            <a:avLst/>
          </a:prstGeom>
        </p:spPr>
      </p:pic>
      <p:pic>
        <p:nvPicPr>
          <p:cNvPr id="66" name="Resim 65">
            <a:extLst>
              <a:ext uri="{FF2B5EF4-FFF2-40B4-BE49-F238E27FC236}">
                <a16:creationId xmlns:a16="http://schemas.microsoft.com/office/drawing/2014/main" id="{4FEFCCA1-36F7-4ED6-9936-F1D11A64FDE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854690" y="426013"/>
            <a:ext cx="196850" cy="2888560"/>
          </a:xfrm>
          <a:prstGeom prst="rect">
            <a:avLst/>
          </a:prstGeom>
        </p:spPr>
      </p:pic>
      <p:pic>
        <p:nvPicPr>
          <p:cNvPr id="67" name="Resim 66">
            <a:extLst>
              <a:ext uri="{FF2B5EF4-FFF2-40B4-BE49-F238E27FC236}">
                <a16:creationId xmlns:a16="http://schemas.microsoft.com/office/drawing/2014/main" id="{C55699AB-8164-4579-90AC-8A7CD6F7869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8080337" y="272926"/>
            <a:ext cx="196850" cy="2888560"/>
          </a:xfrm>
          <a:prstGeom prst="rect">
            <a:avLst/>
          </a:prstGeom>
        </p:spPr>
      </p:pic>
      <p:pic>
        <p:nvPicPr>
          <p:cNvPr id="68" name="Resim 67">
            <a:extLst>
              <a:ext uri="{FF2B5EF4-FFF2-40B4-BE49-F238E27FC236}">
                <a16:creationId xmlns:a16="http://schemas.microsoft.com/office/drawing/2014/main" id="{63094CB9-B9DB-4573-9608-498D63E5652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08263" y="320148"/>
            <a:ext cx="196850" cy="2888560"/>
          </a:xfrm>
          <a:prstGeom prst="rect">
            <a:avLst/>
          </a:prstGeom>
        </p:spPr>
      </p:pic>
      <p:pic>
        <p:nvPicPr>
          <p:cNvPr id="69" name="Resim 68">
            <a:extLst>
              <a:ext uri="{FF2B5EF4-FFF2-40B4-BE49-F238E27FC236}">
                <a16:creationId xmlns:a16="http://schemas.microsoft.com/office/drawing/2014/main" id="{E43B2FB9-850B-403D-8D09-8B0690908E1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8122419" y="320148"/>
            <a:ext cx="196850" cy="2888560"/>
          </a:xfrm>
          <a:prstGeom prst="rect">
            <a:avLst/>
          </a:prstGeom>
        </p:spPr>
      </p:pic>
      <p:pic>
        <p:nvPicPr>
          <p:cNvPr id="70" name="Resim 69">
            <a:extLst>
              <a:ext uri="{FF2B5EF4-FFF2-40B4-BE49-F238E27FC236}">
                <a16:creationId xmlns:a16="http://schemas.microsoft.com/office/drawing/2014/main" id="{129B70F1-97CB-4451-8887-BBA13C1E677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8378163" y="225703"/>
            <a:ext cx="196850" cy="2888560"/>
          </a:xfrm>
          <a:prstGeom prst="rect">
            <a:avLst/>
          </a:prstGeom>
        </p:spPr>
      </p:pic>
      <p:pic>
        <p:nvPicPr>
          <p:cNvPr id="71" name="Resim 70">
            <a:extLst>
              <a:ext uri="{FF2B5EF4-FFF2-40B4-BE49-F238E27FC236}">
                <a16:creationId xmlns:a16="http://schemas.microsoft.com/office/drawing/2014/main" id="{209069F3-96B2-4EE7-8CD0-EAE972DED3E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8004229" y="320148"/>
            <a:ext cx="196850" cy="2888560"/>
          </a:xfrm>
          <a:prstGeom prst="rect">
            <a:avLst/>
          </a:prstGeom>
        </p:spPr>
      </p:pic>
      <p:pic>
        <p:nvPicPr>
          <p:cNvPr id="72" name="Resim 71">
            <a:extLst>
              <a:ext uri="{FF2B5EF4-FFF2-40B4-BE49-F238E27FC236}">
                <a16:creationId xmlns:a16="http://schemas.microsoft.com/office/drawing/2014/main" id="{A3AFF504-5929-4343-B585-97F71A7D7A7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8220844" y="225703"/>
            <a:ext cx="196850" cy="2888560"/>
          </a:xfrm>
          <a:prstGeom prst="rect">
            <a:avLst/>
          </a:prstGeom>
        </p:spPr>
      </p:pic>
      <p:pic>
        <p:nvPicPr>
          <p:cNvPr id="73" name="Resim 72">
            <a:extLst>
              <a:ext uri="{FF2B5EF4-FFF2-40B4-BE49-F238E27FC236}">
                <a16:creationId xmlns:a16="http://schemas.microsoft.com/office/drawing/2014/main" id="{06202C1D-88BF-4AEF-B1A3-2D26ECAD531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883041" y="320148"/>
            <a:ext cx="196850" cy="2888560"/>
          </a:xfrm>
          <a:prstGeom prst="rect">
            <a:avLst/>
          </a:prstGeom>
        </p:spPr>
      </p:pic>
      <p:pic>
        <p:nvPicPr>
          <p:cNvPr id="74" name="Resim 73">
            <a:extLst>
              <a:ext uri="{FF2B5EF4-FFF2-40B4-BE49-F238E27FC236}">
                <a16:creationId xmlns:a16="http://schemas.microsoft.com/office/drawing/2014/main" id="{5B5BD29C-D324-44F0-A7F0-D21867F23D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6767" y="1239952"/>
            <a:ext cx="1195754" cy="1289487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574221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3" fill="hold">
                      <p:stCondLst>
                        <p:cond delay="indefinite"/>
                      </p:stCondLst>
                      <p:childTnLst>
                        <p:par>
                          <p:cTn id="294" fill="hold">
                            <p:stCondLst>
                              <p:cond delay="0"/>
                            </p:stCondLst>
                            <p:childTnLst>
                              <p:par>
                                <p:cTn id="2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>
            <a:extLst>
              <a:ext uri="{FF2B5EF4-FFF2-40B4-BE49-F238E27FC236}">
                <a16:creationId xmlns:a16="http://schemas.microsoft.com/office/drawing/2014/main" id="{5C31CE4F-D3DB-4DAE-BDD5-BF6D290CA53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397943" y="484740"/>
            <a:ext cx="196850" cy="2888560"/>
          </a:xfrm>
          <a:prstGeom prst="rect">
            <a:avLst/>
          </a:prstGeom>
        </p:spPr>
      </p:pic>
      <p:pic>
        <p:nvPicPr>
          <p:cNvPr id="3" name="Resim 2">
            <a:extLst>
              <a:ext uri="{FF2B5EF4-FFF2-40B4-BE49-F238E27FC236}">
                <a16:creationId xmlns:a16="http://schemas.microsoft.com/office/drawing/2014/main" id="{350C17F3-DE2F-414B-9626-6D266C7EBCD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631462" y="470766"/>
            <a:ext cx="196850" cy="2888560"/>
          </a:xfrm>
          <a:prstGeom prst="rect">
            <a:avLst/>
          </a:prstGeom>
        </p:spPr>
      </p:pic>
      <p:pic>
        <p:nvPicPr>
          <p:cNvPr id="4" name="Resim 3">
            <a:extLst>
              <a:ext uri="{FF2B5EF4-FFF2-40B4-BE49-F238E27FC236}">
                <a16:creationId xmlns:a16="http://schemas.microsoft.com/office/drawing/2014/main" id="{9E2C4487-A23D-43E0-8981-342B6FB09FA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864981" y="470766"/>
            <a:ext cx="196850" cy="2888560"/>
          </a:xfrm>
          <a:prstGeom prst="rect">
            <a:avLst/>
          </a:prstGeom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E5C12320-3BE1-4066-8DE2-BBC125730BC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439933" y="364902"/>
            <a:ext cx="196850" cy="2888560"/>
          </a:xfrm>
          <a:prstGeom prst="rect">
            <a:avLst/>
          </a:prstGeom>
        </p:spPr>
      </p:pic>
      <p:pic>
        <p:nvPicPr>
          <p:cNvPr id="6" name="Resim 5">
            <a:extLst>
              <a:ext uri="{FF2B5EF4-FFF2-40B4-BE49-F238E27FC236}">
                <a16:creationId xmlns:a16="http://schemas.microsoft.com/office/drawing/2014/main" id="{456CF93B-EBC1-497D-9A21-540EE110217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665580" y="211815"/>
            <a:ext cx="196850" cy="2888560"/>
          </a:xfrm>
          <a:prstGeom prst="rect">
            <a:avLst/>
          </a:prstGeom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353BBE3F-E6A8-49B5-BF1A-0D9BCC118F2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493506" y="259037"/>
            <a:ext cx="196850" cy="2888560"/>
          </a:xfrm>
          <a:prstGeom prst="rect">
            <a:avLst/>
          </a:prstGeom>
        </p:spPr>
      </p:pic>
      <p:pic>
        <p:nvPicPr>
          <p:cNvPr id="8" name="Resim 7">
            <a:extLst>
              <a:ext uri="{FF2B5EF4-FFF2-40B4-BE49-F238E27FC236}">
                <a16:creationId xmlns:a16="http://schemas.microsoft.com/office/drawing/2014/main" id="{217ADD67-B430-4147-A850-2343B5F39F5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707662" y="259037"/>
            <a:ext cx="196850" cy="2888560"/>
          </a:xfrm>
          <a:prstGeom prst="rect">
            <a:avLst/>
          </a:prstGeom>
        </p:spPr>
      </p:pic>
      <p:pic>
        <p:nvPicPr>
          <p:cNvPr id="9" name="Resim 8">
            <a:extLst>
              <a:ext uri="{FF2B5EF4-FFF2-40B4-BE49-F238E27FC236}">
                <a16:creationId xmlns:a16="http://schemas.microsoft.com/office/drawing/2014/main" id="{F9779960-BAE2-48AD-87CA-128155EDC39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963406" y="164592"/>
            <a:ext cx="196850" cy="2888560"/>
          </a:xfrm>
          <a:prstGeom prst="rect">
            <a:avLst/>
          </a:prstGeom>
        </p:spPr>
      </p:pic>
      <p:pic>
        <p:nvPicPr>
          <p:cNvPr id="10" name="Resim 9">
            <a:extLst>
              <a:ext uri="{FF2B5EF4-FFF2-40B4-BE49-F238E27FC236}">
                <a16:creationId xmlns:a16="http://schemas.microsoft.com/office/drawing/2014/main" id="{D0D7F0E6-ADD8-44BC-8BDD-0C2888DA0F2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589472" y="259037"/>
            <a:ext cx="196850" cy="2888560"/>
          </a:xfrm>
          <a:prstGeom prst="rect">
            <a:avLst/>
          </a:prstGeom>
        </p:spPr>
      </p:pic>
      <p:pic>
        <p:nvPicPr>
          <p:cNvPr id="11" name="Resim 10">
            <a:extLst>
              <a:ext uri="{FF2B5EF4-FFF2-40B4-BE49-F238E27FC236}">
                <a16:creationId xmlns:a16="http://schemas.microsoft.com/office/drawing/2014/main" id="{2D159293-709F-4A5E-9305-0DA243CE753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806087" y="164592"/>
            <a:ext cx="196850" cy="2888560"/>
          </a:xfrm>
          <a:prstGeom prst="rect">
            <a:avLst/>
          </a:prstGeom>
        </p:spPr>
      </p:pic>
      <p:pic>
        <p:nvPicPr>
          <p:cNvPr id="12" name="Resim 11">
            <a:extLst>
              <a:ext uri="{FF2B5EF4-FFF2-40B4-BE49-F238E27FC236}">
                <a16:creationId xmlns:a16="http://schemas.microsoft.com/office/drawing/2014/main" id="{134D5E3E-EB6F-41C8-A89C-9E548EDDA44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468284" y="259037"/>
            <a:ext cx="196850" cy="2888560"/>
          </a:xfrm>
          <a:prstGeom prst="rect">
            <a:avLst/>
          </a:prstGeom>
        </p:spPr>
      </p:pic>
      <p:pic>
        <p:nvPicPr>
          <p:cNvPr id="13" name="Resim 12">
            <a:extLst>
              <a:ext uri="{FF2B5EF4-FFF2-40B4-BE49-F238E27FC236}">
                <a16:creationId xmlns:a16="http://schemas.microsoft.com/office/drawing/2014/main" id="{B2116D91-6059-453A-823D-B9463A376D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2010" y="1178841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14" name="Metin kutusu 13">
            <a:extLst>
              <a:ext uri="{FF2B5EF4-FFF2-40B4-BE49-F238E27FC236}">
                <a16:creationId xmlns:a16="http://schemas.microsoft.com/office/drawing/2014/main" id="{03A5CD86-47AE-497B-B72F-E5F4EA62678E}"/>
              </a:ext>
            </a:extLst>
          </p:cNvPr>
          <p:cNvSpPr txBox="1"/>
          <p:nvPr/>
        </p:nvSpPr>
        <p:spPr>
          <a:xfrm>
            <a:off x="5581877" y="3710213"/>
            <a:ext cx="10282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800" dirty="0">
                <a:latin typeface="Arial Black" panose="020B0A04020102020204" pitchFamily="34" charset="0"/>
              </a:rPr>
              <a:t>70</a:t>
            </a:r>
          </a:p>
        </p:txBody>
      </p:sp>
      <p:pic>
        <p:nvPicPr>
          <p:cNvPr id="15" name="Resim 14">
            <a:extLst>
              <a:ext uri="{FF2B5EF4-FFF2-40B4-BE49-F238E27FC236}">
                <a16:creationId xmlns:a16="http://schemas.microsoft.com/office/drawing/2014/main" id="{E1372AC9-B014-4A53-9AE0-F3E05BDC885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373154" y="531963"/>
            <a:ext cx="196850" cy="2888560"/>
          </a:xfrm>
          <a:prstGeom prst="rect">
            <a:avLst/>
          </a:prstGeom>
        </p:spPr>
      </p:pic>
      <p:pic>
        <p:nvPicPr>
          <p:cNvPr id="16" name="Resim 15">
            <a:extLst>
              <a:ext uri="{FF2B5EF4-FFF2-40B4-BE49-F238E27FC236}">
                <a16:creationId xmlns:a16="http://schemas.microsoft.com/office/drawing/2014/main" id="{0B16BFD2-7A81-4B61-B5F6-5A32F348478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606673" y="517989"/>
            <a:ext cx="196850" cy="2888560"/>
          </a:xfrm>
          <a:prstGeom prst="rect">
            <a:avLst/>
          </a:prstGeom>
        </p:spPr>
      </p:pic>
      <p:pic>
        <p:nvPicPr>
          <p:cNvPr id="17" name="Resim 16">
            <a:extLst>
              <a:ext uri="{FF2B5EF4-FFF2-40B4-BE49-F238E27FC236}">
                <a16:creationId xmlns:a16="http://schemas.microsoft.com/office/drawing/2014/main" id="{B481625A-A607-4A7D-B7F3-B9A7290ACB7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840192" y="517989"/>
            <a:ext cx="196850" cy="2888560"/>
          </a:xfrm>
          <a:prstGeom prst="rect">
            <a:avLst/>
          </a:prstGeom>
        </p:spPr>
      </p:pic>
      <p:pic>
        <p:nvPicPr>
          <p:cNvPr id="18" name="Resim 17">
            <a:extLst>
              <a:ext uri="{FF2B5EF4-FFF2-40B4-BE49-F238E27FC236}">
                <a16:creationId xmlns:a16="http://schemas.microsoft.com/office/drawing/2014/main" id="{AF6129D8-E913-49F9-A395-CB6FC117F45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415144" y="412125"/>
            <a:ext cx="196850" cy="2888560"/>
          </a:xfrm>
          <a:prstGeom prst="rect">
            <a:avLst/>
          </a:prstGeom>
        </p:spPr>
      </p:pic>
      <p:pic>
        <p:nvPicPr>
          <p:cNvPr id="19" name="Resim 18">
            <a:extLst>
              <a:ext uri="{FF2B5EF4-FFF2-40B4-BE49-F238E27FC236}">
                <a16:creationId xmlns:a16="http://schemas.microsoft.com/office/drawing/2014/main" id="{21D6B79C-11FC-42FD-A135-E1988F1812F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640791" y="259038"/>
            <a:ext cx="196850" cy="2888560"/>
          </a:xfrm>
          <a:prstGeom prst="rect">
            <a:avLst/>
          </a:prstGeom>
        </p:spPr>
      </p:pic>
      <p:pic>
        <p:nvPicPr>
          <p:cNvPr id="20" name="Resim 19">
            <a:extLst>
              <a:ext uri="{FF2B5EF4-FFF2-40B4-BE49-F238E27FC236}">
                <a16:creationId xmlns:a16="http://schemas.microsoft.com/office/drawing/2014/main" id="{BF964245-F8D1-436D-95F9-8122D93E1E9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468717" y="306260"/>
            <a:ext cx="196850" cy="2888560"/>
          </a:xfrm>
          <a:prstGeom prst="rect">
            <a:avLst/>
          </a:prstGeom>
        </p:spPr>
      </p:pic>
      <p:pic>
        <p:nvPicPr>
          <p:cNvPr id="21" name="Resim 20">
            <a:extLst>
              <a:ext uri="{FF2B5EF4-FFF2-40B4-BE49-F238E27FC236}">
                <a16:creationId xmlns:a16="http://schemas.microsoft.com/office/drawing/2014/main" id="{634DD138-EB33-419E-8281-2BA45B5BA03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682873" y="306260"/>
            <a:ext cx="196850" cy="2888560"/>
          </a:xfrm>
          <a:prstGeom prst="rect">
            <a:avLst/>
          </a:prstGeom>
        </p:spPr>
      </p:pic>
      <p:pic>
        <p:nvPicPr>
          <p:cNvPr id="22" name="Resim 21">
            <a:extLst>
              <a:ext uri="{FF2B5EF4-FFF2-40B4-BE49-F238E27FC236}">
                <a16:creationId xmlns:a16="http://schemas.microsoft.com/office/drawing/2014/main" id="{DD0B9C24-44E4-4D9F-9906-DC5ED3D8E69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938617" y="211815"/>
            <a:ext cx="196850" cy="2888560"/>
          </a:xfrm>
          <a:prstGeom prst="rect">
            <a:avLst/>
          </a:prstGeom>
        </p:spPr>
      </p:pic>
      <p:pic>
        <p:nvPicPr>
          <p:cNvPr id="23" name="Resim 22">
            <a:extLst>
              <a:ext uri="{FF2B5EF4-FFF2-40B4-BE49-F238E27FC236}">
                <a16:creationId xmlns:a16="http://schemas.microsoft.com/office/drawing/2014/main" id="{EA4EB495-3758-4C61-B1EC-267264FA4CB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564683" y="306260"/>
            <a:ext cx="196850" cy="2888560"/>
          </a:xfrm>
          <a:prstGeom prst="rect">
            <a:avLst/>
          </a:prstGeom>
        </p:spPr>
      </p:pic>
      <p:pic>
        <p:nvPicPr>
          <p:cNvPr id="24" name="Resim 23">
            <a:extLst>
              <a:ext uri="{FF2B5EF4-FFF2-40B4-BE49-F238E27FC236}">
                <a16:creationId xmlns:a16="http://schemas.microsoft.com/office/drawing/2014/main" id="{41C424ED-B2F1-47E6-AB7F-3ACFF1955E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781298" y="211815"/>
            <a:ext cx="196850" cy="2888560"/>
          </a:xfrm>
          <a:prstGeom prst="rect">
            <a:avLst/>
          </a:prstGeom>
        </p:spPr>
      </p:pic>
      <p:pic>
        <p:nvPicPr>
          <p:cNvPr id="25" name="Resim 24">
            <a:extLst>
              <a:ext uri="{FF2B5EF4-FFF2-40B4-BE49-F238E27FC236}">
                <a16:creationId xmlns:a16="http://schemas.microsoft.com/office/drawing/2014/main" id="{E4B2C822-CA21-4F21-9233-DB9230F2382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443495" y="306260"/>
            <a:ext cx="196850" cy="2888560"/>
          </a:xfrm>
          <a:prstGeom prst="rect">
            <a:avLst/>
          </a:prstGeom>
        </p:spPr>
      </p:pic>
      <p:pic>
        <p:nvPicPr>
          <p:cNvPr id="26" name="Resim 25">
            <a:extLst>
              <a:ext uri="{FF2B5EF4-FFF2-40B4-BE49-F238E27FC236}">
                <a16:creationId xmlns:a16="http://schemas.microsoft.com/office/drawing/2014/main" id="{C1B8A7D7-023B-4F88-A87F-7275000D9A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7221" y="1226064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27" name="Resim 26">
            <a:extLst>
              <a:ext uri="{FF2B5EF4-FFF2-40B4-BE49-F238E27FC236}">
                <a16:creationId xmlns:a16="http://schemas.microsoft.com/office/drawing/2014/main" id="{2C146136-0301-410A-8625-B25F1256433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307006" y="590273"/>
            <a:ext cx="196850" cy="2888560"/>
          </a:xfrm>
          <a:prstGeom prst="rect">
            <a:avLst/>
          </a:prstGeom>
        </p:spPr>
      </p:pic>
      <p:pic>
        <p:nvPicPr>
          <p:cNvPr id="28" name="Resim 27">
            <a:extLst>
              <a:ext uri="{FF2B5EF4-FFF2-40B4-BE49-F238E27FC236}">
                <a16:creationId xmlns:a16="http://schemas.microsoft.com/office/drawing/2014/main" id="{841CF1CF-5B04-4E12-84BB-E3A8EFE8DD2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540525" y="576299"/>
            <a:ext cx="196850" cy="2888560"/>
          </a:xfrm>
          <a:prstGeom prst="rect">
            <a:avLst/>
          </a:prstGeom>
        </p:spPr>
      </p:pic>
      <p:pic>
        <p:nvPicPr>
          <p:cNvPr id="29" name="Resim 28">
            <a:extLst>
              <a:ext uri="{FF2B5EF4-FFF2-40B4-BE49-F238E27FC236}">
                <a16:creationId xmlns:a16="http://schemas.microsoft.com/office/drawing/2014/main" id="{8C8FCCA4-5169-4681-988B-FA15330988F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774044" y="576299"/>
            <a:ext cx="196850" cy="2888560"/>
          </a:xfrm>
          <a:prstGeom prst="rect">
            <a:avLst/>
          </a:prstGeom>
        </p:spPr>
      </p:pic>
      <p:pic>
        <p:nvPicPr>
          <p:cNvPr id="30" name="Resim 29">
            <a:extLst>
              <a:ext uri="{FF2B5EF4-FFF2-40B4-BE49-F238E27FC236}">
                <a16:creationId xmlns:a16="http://schemas.microsoft.com/office/drawing/2014/main" id="{6E2354E0-B5EB-4902-BB28-36ED7D88E6B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348996" y="470435"/>
            <a:ext cx="196850" cy="2888560"/>
          </a:xfrm>
          <a:prstGeom prst="rect">
            <a:avLst/>
          </a:prstGeom>
        </p:spPr>
      </p:pic>
      <p:pic>
        <p:nvPicPr>
          <p:cNvPr id="31" name="Resim 30">
            <a:extLst>
              <a:ext uri="{FF2B5EF4-FFF2-40B4-BE49-F238E27FC236}">
                <a16:creationId xmlns:a16="http://schemas.microsoft.com/office/drawing/2014/main" id="{A054C028-E9C0-498F-BC17-75393E02E96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574643" y="317348"/>
            <a:ext cx="196850" cy="2888560"/>
          </a:xfrm>
          <a:prstGeom prst="rect">
            <a:avLst/>
          </a:prstGeom>
        </p:spPr>
      </p:pic>
      <p:pic>
        <p:nvPicPr>
          <p:cNvPr id="32" name="Resim 31">
            <a:extLst>
              <a:ext uri="{FF2B5EF4-FFF2-40B4-BE49-F238E27FC236}">
                <a16:creationId xmlns:a16="http://schemas.microsoft.com/office/drawing/2014/main" id="{E5AE5571-8653-4175-B3CF-F4AB6FCAA41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402569" y="364570"/>
            <a:ext cx="196850" cy="2888560"/>
          </a:xfrm>
          <a:prstGeom prst="rect">
            <a:avLst/>
          </a:prstGeom>
        </p:spPr>
      </p:pic>
      <p:pic>
        <p:nvPicPr>
          <p:cNvPr id="33" name="Resim 32">
            <a:extLst>
              <a:ext uri="{FF2B5EF4-FFF2-40B4-BE49-F238E27FC236}">
                <a16:creationId xmlns:a16="http://schemas.microsoft.com/office/drawing/2014/main" id="{F0111868-E1CA-4075-BA3E-496ED703E41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616725" y="364570"/>
            <a:ext cx="196850" cy="2888560"/>
          </a:xfrm>
          <a:prstGeom prst="rect">
            <a:avLst/>
          </a:prstGeom>
        </p:spPr>
      </p:pic>
      <p:pic>
        <p:nvPicPr>
          <p:cNvPr id="34" name="Resim 33">
            <a:extLst>
              <a:ext uri="{FF2B5EF4-FFF2-40B4-BE49-F238E27FC236}">
                <a16:creationId xmlns:a16="http://schemas.microsoft.com/office/drawing/2014/main" id="{CF246EAB-78EF-4AAD-BF42-453D9FE7E43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872469" y="270125"/>
            <a:ext cx="196850" cy="2888560"/>
          </a:xfrm>
          <a:prstGeom prst="rect">
            <a:avLst/>
          </a:prstGeom>
        </p:spPr>
      </p:pic>
      <p:pic>
        <p:nvPicPr>
          <p:cNvPr id="35" name="Resim 34">
            <a:extLst>
              <a:ext uri="{FF2B5EF4-FFF2-40B4-BE49-F238E27FC236}">
                <a16:creationId xmlns:a16="http://schemas.microsoft.com/office/drawing/2014/main" id="{822D9B9A-3189-4DB9-9F3D-3BD482B453A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498535" y="364570"/>
            <a:ext cx="196850" cy="2888560"/>
          </a:xfrm>
          <a:prstGeom prst="rect">
            <a:avLst/>
          </a:prstGeom>
        </p:spPr>
      </p:pic>
      <p:pic>
        <p:nvPicPr>
          <p:cNvPr id="36" name="Resim 35">
            <a:extLst>
              <a:ext uri="{FF2B5EF4-FFF2-40B4-BE49-F238E27FC236}">
                <a16:creationId xmlns:a16="http://schemas.microsoft.com/office/drawing/2014/main" id="{F131B469-65BB-40D6-8C7B-DBD383D4344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715150" y="270125"/>
            <a:ext cx="196850" cy="2888560"/>
          </a:xfrm>
          <a:prstGeom prst="rect">
            <a:avLst/>
          </a:prstGeom>
        </p:spPr>
      </p:pic>
      <p:pic>
        <p:nvPicPr>
          <p:cNvPr id="37" name="Resim 36">
            <a:extLst>
              <a:ext uri="{FF2B5EF4-FFF2-40B4-BE49-F238E27FC236}">
                <a16:creationId xmlns:a16="http://schemas.microsoft.com/office/drawing/2014/main" id="{635FCC3A-7E17-4835-84E8-8FAD5E2BC83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377347" y="364570"/>
            <a:ext cx="196850" cy="2888560"/>
          </a:xfrm>
          <a:prstGeom prst="rect">
            <a:avLst/>
          </a:prstGeom>
        </p:spPr>
      </p:pic>
      <p:pic>
        <p:nvPicPr>
          <p:cNvPr id="38" name="Resim 37">
            <a:extLst>
              <a:ext uri="{FF2B5EF4-FFF2-40B4-BE49-F238E27FC236}">
                <a16:creationId xmlns:a16="http://schemas.microsoft.com/office/drawing/2014/main" id="{9B8B394C-AAD7-4D78-A49A-9D295E443A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1073" y="1284374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9" name="Resim 38">
            <a:extLst>
              <a:ext uri="{FF2B5EF4-FFF2-40B4-BE49-F238E27FC236}">
                <a16:creationId xmlns:a16="http://schemas.microsoft.com/office/drawing/2014/main" id="{0A03F592-B3CA-4C28-B5CA-FA594FB2F4E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251951" y="637496"/>
            <a:ext cx="196850" cy="2888560"/>
          </a:xfrm>
          <a:prstGeom prst="rect">
            <a:avLst/>
          </a:prstGeom>
        </p:spPr>
      </p:pic>
      <p:pic>
        <p:nvPicPr>
          <p:cNvPr id="40" name="Resim 39">
            <a:extLst>
              <a:ext uri="{FF2B5EF4-FFF2-40B4-BE49-F238E27FC236}">
                <a16:creationId xmlns:a16="http://schemas.microsoft.com/office/drawing/2014/main" id="{64BC1DE9-4554-43F1-AF45-34723DB46F7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485470" y="623522"/>
            <a:ext cx="196850" cy="2888560"/>
          </a:xfrm>
          <a:prstGeom prst="rect">
            <a:avLst/>
          </a:prstGeom>
        </p:spPr>
      </p:pic>
      <p:pic>
        <p:nvPicPr>
          <p:cNvPr id="41" name="Resim 40">
            <a:extLst>
              <a:ext uri="{FF2B5EF4-FFF2-40B4-BE49-F238E27FC236}">
                <a16:creationId xmlns:a16="http://schemas.microsoft.com/office/drawing/2014/main" id="{7921E7A4-2206-402C-8C91-C2CE0E535A2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718989" y="623522"/>
            <a:ext cx="196850" cy="2888560"/>
          </a:xfrm>
          <a:prstGeom prst="rect">
            <a:avLst/>
          </a:prstGeom>
        </p:spPr>
      </p:pic>
      <p:pic>
        <p:nvPicPr>
          <p:cNvPr id="42" name="Resim 41">
            <a:extLst>
              <a:ext uri="{FF2B5EF4-FFF2-40B4-BE49-F238E27FC236}">
                <a16:creationId xmlns:a16="http://schemas.microsoft.com/office/drawing/2014/main" id="{7834A4FD-4136-40F5-9D1B-B87077F7092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293941" y="517658"/>
            <a:ext cx="196850" cy="2888560"/>
          </a:xfrm>
          <a:prstGeom prst="rect">
            <a:avLst/>
          </a:prstGeom>
        </p:spPr>
      </p:pic>
      <p:pic>
        <p:nvPicPr>
          <p:cNvPr id="43" name="Resim 42">
            <a:extLst>
              <a:ext uri="{FF2B5EF4-FFF2-40B4-BE49-F238E27FC236}">
                <a16:creationId xmlns:a16="http://schemas.microsoft.com/office/drawing/2014/main" id="{69F183DF-FC26-4E7C-974B-A9EA36A6FA4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519588" y="364571"/>
            <a:ext cx="196850" cy="2888560"/>
          </a:xfrm>
          <a:prstGeom prst="rect">
            <a:avLst/>
          </a:prstGeom>
        </p:spPr>
      </p:pic>
      <p:pic>
        <p:nvPicPr>
          <p:cNvPr id="44" name="Resim 43">
            <a:extLst>
              <a:ext uri="{FF2B5EF4-FFF2-40B4-BE49-F238E27FC236}">
                <a16:creationId xmlns:a16="http://schemas.microsoft.com/office/drawing/2014/main" id="{2C5D9AF5-490E-4CDA-9464-71141967402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347514" y="411793"/>
            <a:ext cx="196850" cy="2888560"/>
          </a:xfrm>
          <a:prstGeom prst="rect">
            <a:avLst/>
          </a:prstGeom>
        </p:spPr>
      </p:pic>
      <p:pic>
        <p:nvPicPr>
          <p:cNvPr id="45" name="Resim 44">
            <a:extLst>
              <a:ext uri="{FF2B5EF4-FFF2-40B4-BE49-F238E27FC236}">
                <a16:creationId xmlns:a16="http://schemas.microsoft.com/office/drawing/2014/main" id="{EA50F3DA-0F1D-4E37-A6EC-6FEB64BACC5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561670" y="411793"/>
            <a:ext cx="196850" cy="2888560"/>
          </a:xfrm>
          <a:prstGeom prst="rect">
            <a:avLst/>
          </a:prstGeom>
        </p:spPr>
      </p:pic>
      <p:pic>
        <p:nvPicPr>
          <p:cNvPr id="46" name="Resim 45">
            <a:extLst>
              <a:ext uri="{FF2B5EF4-FFF2-40B4-BE49-F238E27FC236}">
                <a16:creationId xmlns:a16="http://schemas.microsoft.com/office/drawing/2014/main" id="{8A2C38D6-687E-4E8A-B8F7-A0D4D25BDCB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817414" y="317348"/>
            <a:ext cx="196850" cy="2888560"/>
          </a:xfrm>
          <a:prstGeom prst="rect">
            <a:avLst/>
          </a:prstGeom>
        </p:spPr>
      </p:pic>
      <p:pic>
        <p:nvPicPr>
          <p:cNvPr id="47" name="Resim 46">
            <a:extLst>
              <a:ext uri="{FF2B5EF4-FFF2-40B4-BE49-F238E27FC236}">
                <a16:creationId xmlns:a16="http://schemas.microsoft.com/office/drawing/2014/main" id="{D1E6FB01-2E8F-49D1-BBA4-3D8636190AF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443480" y="411793"/>
            <a:ext cx="196850" cy="2888560"/>
          </a:xfrm>
          <a:prstGeom prst="rect">
            <a:avLst/>
          </a:prstGeom>
        </p:spPr>
      </p:pic>
      <p:pic>
        <p:nvPicPr>
          <p:cNvPr id="48" name="Resim 47">
            <a:extLst>
              <a:ext uri="{FF2B5EF4-FFF2-40B4-BE49-F238E27FC236}">
                <a16:creationId xmlns:a16="http://schemas.microsoft.com/office/drawing/2014/main" id="{2EC74BC6-DD1B-4E4B-A8CD-261690D9313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660095" y="317348"/>
            <a:ext cx="196850" cy="2888560"/>
          </a:xfrm>
          <a:prstGeom prst="rect">
            <a:avLst/>
          </a:prstGeom>
        </p:spPr>
      </p:pic>
      <p:pic>
        <p:nvPicPr>
          <p:cNvPr id="49" name="Resim 48">
            <a:extLst>
              <a:ext uri="{FF2B5EF4-FFF2-40B4-BE49-F238E27FC236}">
                <a16:creationId xmlns:a16="http://schemas.microsoft.com/office/drawing/2014/main" id="{F7F6D34D-9CEB-45D2-AC33-8E6B9BD4B34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322292" y="411793"/>
            <a:ext cx="196850" cy="2888560"/>
          </a:xfrm>
          <a:prstGeom prst="rect">
            <a:avLst/>
          </a:prstGeom>
        </p:spPr>
      </p:pic>
      <p:pic>
        <p:nvPicPr>
          <p:cNvPr id="50" name="Resim 49">
            <a:extLst>
              <a:ext uri="{FF2B5EF4-FFF2-40B4-BE49-F238E27FC236}">
                <a16:creationId xmlns:a16="http://schemas.microsoft.com/office/drawing/2014/main" id="{1414F5FC-04D7-4612-83D6-F31C5A301D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6018" y="1331597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51" name="Resim 50">
            <a:extLst>
              <a:ext uri="{FF2B5EF4-FFF2-40B4-BE49-F238E27FC236}">
                <a16:creationId xmlns:a16="http://schemas.microsoft.com/office/drawing/2014/main" id="{63465866-8C26-4426-8EAB-AD116E2D4AD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130885" y="579185"/>
            <a:ext cx="196850" cy="2888560"/>
          </a:xfrm>
          <a:prstGeom prst="rect">
            <a:avLst/>
          </a:prstGeom>
        </p:spPr>
      </p:pic>
      <p:pic>
        <p:nvPicPr>
          <p:cNvPr id="52" name="Resim 51">
            <a:extLst>
              <a:ext uri="{FF2B5EF4-FFF2-40B4-BE49-F238E27FC236}">
                <a16:creationId xmlns:a16="http://schemas.microsoft.com/office/drawing/2014/main" id="{7BBD46B0-965D-4CAF-A943-04EE59F46B5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364404" y="565211"/>
            <a:ext cx="196850" cy="2888560"/>
          </a:xfrm>
          <a:prstGeom prst="rect">
            <a:avLst/>
          </a:prstGeom>
        </p:spPr>
      </p:pic>
      <p:pic>
        <p:nvPicPr>
          <p:cNvPr id="53" name="Resim 52">
            <a:extLst>
              <a:ext uri="{FF2B5EF4-FFF2-40B4-BE49-F238E27FC236}">
                <a16:creationId xmlns:a16="http://schemas.microsoft.com/office/drawing/2014/main" id="{A2176FA6-8C61-4ED7-9A28-397470FD0D0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597923" y="565211"/>
            <a:ext cx="196850" cy="2888560"/>
          </a:xfrm>
          <a:prstGeom prst="rect">
            <a:avLst/>
          </a:prstGeom>
        </p:spPr>
      </p:pic>
      <p:pic>
        <p:nvPicPr>
          <p:cNvPr id="54" name="Resim 53">
            <a:extLst>
              <a:ext uri="{FF2B5EF4-FFF2-40B4-BE49-F238E27FC236}">
                <a16:creationId xmlns:a16="http://schemas.microsoft.com/office/drawing/2014/main" id="{C64C1D7A-DD02-437D-B9FB-4D6A15CC5BF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172875" y="459347"/>
            <a:ext cx="196850" cy="2888560"/>
          </a:xfrm>
          <a:prstGeom prst="rect">
            <a:avLst/>
          </a:prstGeom>
        </p:spPr>
      </p:pic>
      <p:pic>
        <p:nvPicPr>
          <p:cNvPr id="55" name="Resim 54">
            <a:extLst>
              <a:ext uri="{FF2B5EF4-FFF2-40B4-BE49-F238E27FC236}">
                <a16:creationId xmlns:a16="http://schemas.microsoft.com/office/drawing/2014/main" id="{8298B808-E902-4BC4-B180-E67B6B3ADBC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398522" y="306260"/>
            <a:ext cx="196850" cy="2888560"/>
          </a:xfrm>
          <a:prstGeom prst="rect">
            <a:avLst/>
          </a:prstGeom>
        </p:spPr>
      </p:pic>
      <p:pic>
        <p:nvPicPr>
          <p:cNvPr id="56" name="Resim 55">
            <a:extLst>
              <a:ext uri="{FF2B5EF4-FFF2-40B4-BE49-F238E27FC236}">
                <a16:creationId xmlns:a16="http://schemas.microsoft.com/office/drawing/2014/main" id="{BF5A1A5A-DF49-4781-9489-59FAE177B55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226448" y="353482"/>
            <a:ext cx="196850" cy="2888560"/>
          </a:xfrm>
          <a:prstGeom prst="rect">
            <a:avLst/>
          </a:prstGeom>
        </p:spPr>
      </p:pic>
      <p:pic>
        <p:nvPicPr>
          <p:cNvPr id="57" name="Resim 56">
            <a:extLst>
              <a:ext uri="{FF2B5EF4-FFF2-40B4-BE49-F238E27FC236}">
                <a16:creationId xmlns:a16="http://schemas.microsoft.com/office/drawing/2014/main" id="{E5DA7CB2-097A-405C-8050-E718B5BCDE6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440604" y="353482"/>
            <a:ext cx="196850" cy="2888560"/>
          </a:xfrm>
          <a:prstGeom prst="rect">
            <a:avLst/>
          </a:prstGeom>
        </p:spPr>
      </p:pic>
      <p:pic>
        <p:nvPicPr>
          <p:cNvPr id="58" name="Resim 57">
            <a:extLst>
              <a:ext uri="{FF2B5EF4-FFF2-40B4-BE49-F238E27FC236}">
                <a16:creationId xmlns:a16="http://schemas.microsoft.com/office/drawing/2014/main" id="{8C59FDCE-6DCD-4899-84FF-54782B16910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696348" y="259037"/>
            <a:ext cx="196850" cy="2888560"/>
          </a:xfrm>
          <a:prstGeom prst="rect">
            <a:avLst/>
          </a:prstGeom>
        </p:spPr>
      </p:pic>
      <p:pic>
        <p:nvPicPr>
          <p:cNvPr id="59" name="Resim 58">
            <a:extLst>
              <a:ext uri="{FF2B5EF4-FFF2-40B4-BE49-F238E27FC236}">
                <a16:creationId xmlns:a16="http://schemas.microsoft.com/office/drawing/2014/main" id="{D4C80E27-719B-4F50-8A82-3F19DA5D1F2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322414" y="353482"/>
            <a:ext cx="196850" cy="2888560"/>
          </a:xfrm>
          <a:prstGeom prst="rect">
            <a:avLst/>
          </a:prstGeom>
        </p:spPr>
      </p:pic>
      <p:pic>
        <p:nvPicPr>
          <p:cNvPr id="60" name="Resim 59">
            <a:extLst>
              <a:ext uri="{FF2B5EF4-FFF2-40B4-BE49-F238E27FC236}">
                <a16:creationId xmlns:a16="http://schemas.microsoft.com/office/drawing/2014/main" id="{BEED2570-AFAC-4FF8-84C7-69241232F9A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539029" y="259037"/>
            <a:ext cx="196850" cy="2888560"/>
          </a:xfrm>
          <a:prstGeom prst="rect">
            <a:avLst/>
          </a:prstGeom>
        </p:spPr>
      </p:pic>
      <p:pic>
        <p:nvPicPr>
          <p:cNvPr id="61" name="Resim 60">
            <a:extLst>
              <a:ext uri="{FF2B5EF4-FFF2-40B4-BE49-F238E27FC236}">
                <a16:creationId xmlns:a16="http://schemas.microsoft.com/office/drawing/2014/main" id="{DFE32E33-FC2E-485F-BBA4-FBC2D0AF72C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201226" y="353482"/>
            <a:ext cx="196850" cy="2888560"/>
          </a:xfrm>
          <a:prstGeom prst="rect">
            <a:avLst/>
          </a:prstGeom>
        </p:spPr>
      </p:pic>
      <p:pic>
        <p:nvPicPr>
          <p:cNvPr id="62" name="Resim 61">
            <a:extLst>
              <a:ext uri="{FF2B5EF4-FFF2-40B4-BE49-F238E27FC236}">
                <a16:creationId xmlns:a16="http://schemas.microsoft.com/office/drawing/2014/main" id="{A7F630D9-A83E-41F4-A93E-5FFB9B0CBB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4952" y="1273286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63" name="Resim 62">
            <a:extLst>
              <a:ext uri="{FF2B5EF4-FFF2-40B4-BE49-F238E27FC236}">
                <a16:creationId xmlns:a16="http://schemas.microsoft.com/office/drawing/2014/main" id="{AD686E12-ABCB-4647-B47E-C1E002F6BF4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934876" y="710443"/>
            <a:ext cx="196850" cy="2888560"/>
          </a:xfrm>
          <a:prstGeom prst="rect">
            <a:avLst/>
          </a:prstGeom>
        </p:spPr>
      </p:pic>
      <p:pic>
        <p:nvPicPr>
          <p:cNvPr id="64" name="Resim 63">
            <a:extLst>
              <a:ext uri="{FF2B5EF4-FFF2-40B4-BE49-F238E27FC236}">
                <a16:creationId xmlns:a16="http://schemas.microsoft.com/office/drawing/2014/main" id="{770373DB-C503-4466-A75B-2556B9565EC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168395" y="696469"/>
            <a:ext cx="196850" cy="2888560"/>
          </a:xfrm>
          <a:prstGeom prst="rect">
            <a:avLst/>
          </a:prstGeom>
        </p:spPr>
      </p:pic>
      <p:pic>
        <p:nvPicPr>
          <p:cNvPr id="65" name="Resim 64">
            <a:extLst>
              <a:ext uri="{FF2B5EF4-FFF2-40B4-BE49-F238E27FC236}">
                <a16:creationId xmlns:a16="http://schemas.microsoft.com/office/drawing/2014/main" id="{698D23EA-8ECE-491E-AA8B-9291A64A61C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401914" y="696469"/>
            <a:ext cx="196850" cy="2888560"/>
          </a:xfrm>
          <a:prstGeom prst="rect">
            <a:avLst/>
          </a:prstGeom>
        </p:spPr>
      </p:pic>
      <p:pic>
        <p:nvPicPr>
          <p:cNvPr id="66" name="Resim 65">
            <a:extLst>
              <a:ext uri="{FF2B5EF4-FFF2-40B4-BE49-F238E27FC236}">
                <a16:creationId xmlns:a16="http://schemas.microsoft.com/office/drawing/2014/main" id="{0D1A6CBC-FD1C-4A37-AAB4-BE655CACEB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976866" y="590605"/>
            <a:ext cx="196850" cy="2888560"/>
          </a:xfrm>
          <a:prstGeom prst="rect">
            <a:avLst/>
          </a:prstGeom>
        </p:spPr>
      </p:pic>
      <p:pic>
        <p:nvPicPr>
          <p:cNvPr id="67" name="Resim 66">
            <a:extLst>
              <a:ext uri="{FF2B5EF4-FFF2-40B4-BE49-F238E27FC236}">
                <a16:creationId xmlns:a16="http://schemas.microsoft.com/office/drawing/2014/main" id="{66A5386F-4299-4F07-9129-CE1508CD2A1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202513" y="437518"/>
            <a:ext cx="196850" cy="2888560"/>
          </a:xfrm>
          <a:prstGeom prst="rect">
            <a:avLst/>
          </a:prstGeom>
        </p:spPr>
      </p:pic>
      <p:pic>
        <p:nvPicPr>
          <p:cNvPr id="68" name="Resim 67">
            <a:extLst>
              <a:ext uri="{FF2B5EF4-FFF2-40B4-BE49-F238E27FC236}">
                <a16:creationId xmlns:a16="http://schemas.microsoft.com/office/drawing/2014/main" id="{3AD49E8E-D407-4C7C-8AFA-DFED9A4CB1B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030439" y="484740"/>
            <a:ext cx="196850" cy="2888560"/>
          </a:xfrm>
          <a:prstGeom prst="rect">
            <a:avLst/>
          </a:prstGeom>
        </p:spPr>
      </p:pic>
      <p:pic>
        <p:nvPicPr>
          <p:cNvPr id="69" name="Resim 68">
            <a:extLst>
              <a:ext uri="{FF2B5EF4-FFF2-40B4-BE49-F238E27FC236}">
                <a16:creationId xmlns:a16="http://schemas.microsoft.com/office/drawing/2014/main" id="{04279FE7-0162-4D48-A75A-A38942F6ABB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244595" y="484740"/>
            <a:ext cx="196850" cy="2888560"/>
          </a:xfrm>
          <a:prstGeom prst="rect">
            <a:avLst/>
          </a:prstGeom>
        </p:spPr>
      </p:pic>
      <p:pic>
        <p:nvPicPr>
          <p:cNvPr id="70" name="Resim 69">
            <a:extLst>
              <a:ext uri="{FF2B5EF4-FFF2-40B4-BE49-F238E27FC236}">
                <a16:creationId xmlns:a16="http://schemas.microsoft.com/office/drawing/2014/main" id="{7FC321A3-8791-4AD3-B910-255001DABF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500339" y="390295"/>
            <a:ext cx="196850" cy="2888560"/>
          </a:xfrm>
          <a:prstGeom prst="rect">
            <a:avLst/>
          </a:prstGeom>
        </p:spPr>
      </p:pic>
      <p:pic>
        <p:nvPicPr>
          <p:cNvPr id="71" name="Resim 70">
            <a:extLst>
              <a:ext uri="{FF2B5EF4-FFF2-40B4-BE49-F238E27FC236}">
                <a16:creationId xmlns:a16="http://schemas.microsoft.com/office/drawing/2014/main" id="{1D93C444-AC35-461D-8526-E297C4A76F8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126405" y="484740"/>
            <a:ext cx="196850" cy="2888560"/>
          </a:xfrm>
          <a:prstGeom prst="rect">
            <a:avLst/>
          </a:prstGeom>
        </p:spPr>
      </p:pic>
      <p:pic>
        <p:nvPicPr>
          <p:cNvPr id="72" name="Resim 71">
            <a:extLst>
              <a:ext uri="{FF2B5EF4-FFF2-40B4-BE49-F238E27FC236}">
                <a16:creationId xmlns:a16="http://schemas.microsoft.com/office/drawing/2014/main" id="{774EC634-83E0-43F7-900A-E275BEA1DBF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343020" y="390295"/>
            <a:ext cx="196850" cy="2888560"/>
          </a:xfrm>
          <a:prstGeom prst="rect">
            <a:avLst/>
          </a:prstGeom>
        </p:spPr>
      </p:pic>
      <p:pic>
        <p:nvPicPr>
          <p:cNvPr id="73" name="Resim 72">
            <a:extLst>
              <a:ext uri="{FF2B5EF4-FFF2-40B4-BE49-F238E27FC236}">
                <a16:creationId xmlns:a16="http://schemas.microsoft.com/office/drawing/2014/main" id="{5D51D73F-7EDD-47DA-A3FE-5F8C920A0A5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005217" y="484740"/>
            <a:ext cx="196850" cy="2888560"/>
          </a:xfrm>
          <a:prstGeom prst="rect">
            <a:avLst/>
          </a:prstGeom>
        </p:spPr>
      </p:pic>
      <p:pic>
        <p:nvPicPr>
          <p:cNvPr id="74" name="Resim 73">
            <a:extLst>
              <a:ext uri="{FF2B5EF4-FFF2-40B4-BE49-F238E27FC236}">
                <a16:creationId xmlns:a16="http://schemas.microsoft.com/office/drawing/2014/main" id="{3D58BBDD-83EB-4977-B2C0-D3F12E6BA4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8943" y="1404544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75" name="Resim 74">
            <a:extLst>
              <a:ext uri="{FF2B5EF4-FFF2-40B4-BE49-F238E27FC236}">
                <a16:creationId xmlns:a16="http://schemas.microsoft.com/office/drawing/2014/main" id="{BE3C686D-1371-48C7-BA56-6A84CB88F8E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737610" y="579185"/>
            <a:ext cx="196850" cy="2888560"/>
          </a:xfrm>
          <a:prstGeom prst="rect">
            <a:avLst/>
          </a:prstGeom>
        </p:spPr>
      </p:pic>
      <p:pic>
        <p:nvPicPr>
          <p:cNvPr id="76" name="Resim 75">
            <a:extLst>
              <a:ext uri="{FF2B5EF4-FFF2-40B4-BE49-F238E27FC236}">
                <a16:creationId xmlns:a16="http://schemas.microsoft.com/office/drawing/2014/main" id="{8D47A24F-66A2-4E3A-BAB9-641B3212355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71129" y="565211"/>
            <a:ext cx="196850" cy="2888560"/>
          </a:xfrm>
          <a:prstGeom prst="rect">
            <a:avLst/>
          </a:prstGeom>
        </p:spPr>
      </p:pic>
      <p:pic>
        <p:nvPicPr>
          <p:cNvPr id="77" name="Resim 76">
            <a:extLst>
              <a:ext uri="{FF2B5EF4-FFF2-40B4-BE49-F238E27FC236}">
                <a16:creationId xmlns:a16="http://schemas.microsoft.com/office/drawing/2014/main" id="{A1D6BA1F-C280-4319-BC9D-EF04263F5C6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8204648" y="565211"/>
            <a:ext cx="196850" cy="2888560"/>
          </a:xfrm>
          <a:prstGeom prst="rect">
            <a:avLst/>
          </a:prstGeom>
        </p:spPr>
      </p:pic>
      <p:pic>
        <p:nvPicPr>
          <p:cNvPr id="78" name="Resim 77">
            <a:extLst>
              <a:ext uri="{FF2B5EF4-FFF2-40B4-BE49-F238E27FC236}">
                <a16:creationId xmlns:a16="http://schemas.microsoft.com/office/drawing/2014/main" id="{21C0383F-6B98-4FC3-85D4-1D79CE285EA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779600" y="459347"/>
            <a:ext cx="196850" cy="2888560"/>
          </a:xfrm>
          <a:prstGeom prst="rect">
            <a:avLst/>
          </a:prstGeom>
        </p:spPr>
      </p:pic>
      <p:pic>
        <p:nvPicPr>
          <p:cNvPr id="79" name="Resim 78">
            <a:extLst>
              <a:ext uri="{FF2B5EF4-FFF2-40B4-BE49-F238E27FC236}">
                <a16:creationId xmlns:a16="http://schemas.microsoft.com/office/drawing/2014/main" id="{DBC7F943-D1A0-4330-BE08-84AB15AC2FF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8005247" y="306260"/>
            <a:ext cx="196850" cy="2888560"/>
          </a:xfrm>
          <a:prstGeom prst="rect">
            <a:avLst/>
          </a:prstGeom>
        </p:spPr>
      </p:pic>
      <p:pic>
        <p:nvPicPr>
          <p:cNvPr id="80" name="Resim 79">
            <a:extLst>
              <a:ext uri="{FF2B5EF4-FFF2-40B4-BE49-F238E27FC236}">
                <a16:creationId xmlns:a16="http://schemas.microsoft.com/office/drawing/2014/main" id="{F63D62E9-A539-40C2-802C-1CB5D5ACDD5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833173" y="353482"/>
            <a:ext cx="196850" cy="2888560"/>
          </a:xfrm>
          <a:prstGeom prst="rect">
            <a:avLst/>
          </a:prstGeom>
        </p:spPr>
      </p:pic>
      <p:pic>
        <p:nvPicPr>
          <p:cNvPr id="81" name="Resim 80">
            <a:extLst>
              <a:ext uri="{FF2B5EF4-FFF2-40B4-BE49-F238E27FC236}">
                <a16:creationId xmlns:a16="http://schemas.microsoft.com/office/drawing/2014/main" id="{3FBCEF0B-9B82-43EB-9127-BC292AF8F7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8047329" y="353482"/>
            <a:ext cx="196850" cy="2888560"/>
          </a:xfrm>
          <a:prstGeom prst="rect">
            <a:avLst/>
          </a:prstGeom>
        </p:spPr>
      </p:pic>
      <p:pic>
        <p:nvPicPr>
          <p:cNvPr id="82" name="Resim 81">
            <a:extLst>
              <a:ext uri="{FF2B5EF4-FFF2-40B4-BE49-F238E27FC236}">
                <a16:creationId xmlns:a16="http://schemas.microsoft.com/office/drawing/2014/main" id="{C6098FA8-3D5E-41CA-AF81-0384165F552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8303073" y="259037"/>
            <a:ext cx="196850" cy="2888560"/>
          </a:xfrm>
          <a:prstGeom prst="rect">
            <a:avLst/>
          </a:prstGeom>
        </p:spPr>
      </p:pic>
      <p:pic>
        <p:nvPicPr>
          <p:cNvPr id="83" name="Resim 82">
            <a:extLst>
              <a:ext uri="{FF2B5EF4-FFF2-40B4-BE49-F238E27FC236}">
                <a16:creationId xmlns:a16="http://schemas.microsoft.com/office/drawing/2014/main" id="{65FAD6A2-E17E-4E60-9B12-A1EFA0B5571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29139" y="353482"/>
            <a:ext cx="196850" cy="2888560"/>
          </a:xfrm>
          <a:prstGeom prst="rect">
            <a:avLst/>
          </a:prstGeom>
        </p:spPr>
      </p:pic>
      <p:pic>
        <p:nvPicPr>
          <p:cNvPr id="84" name="Resim 83">
            <a:extLst>
              <a:ext uri="{FF2B5EF4-FFF2-40B4-BE49-F238E27FC236}">
                <a16:creationId xmlns:a16="http://schemas.microsoft.com/office/drawing/2014/main" id="{780CDA45-351E-4E48-89EF-01D06E126A0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8145754" y="259037"/>
            <a:ext cx="196850" cy="2888560"/>
          </a:xfrm>
          <a:prstGeom prst="rect">
            <a:avLst/>
          </a:prstGeom>
        </p:spPr>
      </p:pic>
      <p:pic>
        <p:nvPicPr>
          <p:cNvPr id="85" name="Resim 84">
            <a:extLst>
              <a:ext uri="{FF2B5EF4-FFF2-40B4-BE49-F238E27FC236}">
                <a16:creationId xmlns:a16="http://schemas.microsoft.com/office/drawing/2014/main" id="{3299AB94-7B3F-4C91-9E40-CE5ED1362EE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807951" y="353482"/>
            <a:ext cx="196850" cy="2888560"/>
          </a:xfrm>
          <a:prstGeom prst="rect">
            <a:avLst/>
          </a:prstGeom>
        </p:spPr>
      </p:pic>
      <p:pic>
        <p:nvPicPr>
          <p:cNvPr id="86" name="Resim 85">
            <a:extLst>
              <a:ext uri="{FF2B5EF4-FFF2-40B4-BE49-F238E27FC236}">
                <a16:creationId xmlns:a16="http://schemas.microsoft.com/office/drawing/2014/main" id="{60EA3472-ABCE-4CB9-B309-2D65A14CDE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1677" y="1273286"/>
            <a:ext cx="1195754" cy="1289487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3851111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1" fill="hold">
                      <p:stCondLst>
                        <p:cond delay="indefinite"/>
                      </p:stCondLst>
                      <p:childTnLst>
                        <p:par>
                          <p:cTn id="342" fill="hold">
                            <p:stCondLst>
                              <p:cond delay="0"/>
                            </p:stCondLst>
                            <p:childTnLst>
                              <p:par>
                                <p:cTn id="3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>
            <a:extLst>
              <a:ext uri="{FF2B5EF4-FFF2-40B4-BE49-F238E27FC236}">
                <a16:creationId xmlns:a16="http://schemas.microsoft.com/office/drawing/2014/main" id="{172DCC28-120B-400E-A063-1E3EFFD2A6E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361367" y="484740"/>
            <a:ext cx="196850" cy="2888560"/>
          </a:xfrm>
          <a:prstGeom prst="rect">
            <a:avLst/>
          </a:prstGeom>
        </p:spPr>
      </p:pic>
      <p:pic>
        <p:nvPicPr>
          <p:cNvPr id="3" name="Resim 2">
            <a:extLst>
              <a:ext uri="{FF2B5EF4-FFF2-40B4-BE49-F238E27FC236}">
                <a16:creationId xmlns:a16="http://schemas.microsoft.com/office/drawing/2014/main" id="{2177D188-3B2E-4CDA-8199-E3A46AF6B71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594886" y="470766"/>
            <a:ext cx="196850" cy="2888560"/>
          </a:xfrm>
          <a:prstGeom prst="rect">
            <a:avLst/>
          </a:prstGeom>
        </p:spPr>
      </p:pic>
      <p:pic>
        <p:nvPicPr>
          <p:cNvPr id="4" name="Resim 3">
            <a:extLst>
              <a:ext uri="{FF2B5EF4-FFF2-40B4-BE49-F238E27FC236}">
                <a16:creationId xmlns:a16="http://schemas.microsoft.com/office/drawing/2014/main" id="{75D15436-EF42-4469-B214-031E34E6EB1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828405" y="470766"/>
            <a:ext cx="196850" cy="2888560"/>
          </a:xfrm>
          <a:prstGeom prst="rect">
            <a:avLst/>
          </a:prstGeom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FAAA8D90-515C-4B7D-9360-244C260064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403357" y="364902"/>
            <a:ext cx="196850" cy="2888560"/>
          </a:xfrm>
          <a:prstGeom prst="rect">
            <a:avLst/>
          </a:prstGeom>
        </p:spPr>
      </p:pic>
      <p:pic>
        <p:nvPicPr>
          <p:cNvPr id="6" name="Resim 5">
            <a:extLst>
              <a:ext uri="{FF2B5EF4-FFF2-40B4-BE49-F238E27FC236}">
                <a16:creationId xmlns:a16="http://schemas.microsoft.com/office/drawing/2014/main" id="{6B9DD7C2-BB76-4353-83CD-84DD42C005E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629004" y="211815"/>
            <a:ext cx="196850" cy="2888560"/>
          </a:xfrm>
          <a:prstGeom prst="rect">
            <a:avLst/>
          </a:prstGeom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14CBABD0-74F0-4F60-AD9B-DB0AA2FC477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456930" y="259037"/>
            <a:ext cx="196850" cy="2888560"/>
          </a:xfrm>
          <a:prstGeom prst="rect">
            <a:avLst/>
          </a:prstGeom>
        </p:spPr>
      </p:pic>
      <p:pic>
        <p:nvPicPr>
          <p:cNvPr id="8" name="Resim 7">
            <a:extLst>
              <a:ext uri="{FF2B5EF4-FFF2-40B4-BE49-F238E27FC236}">
                <a16:creationId xmlns:a16="http://schemas.microsoft.com/office/drawing/2014/main" id="{908233B6-97D5-44CF-9F50-DFDAA34BAF8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671086" y="259037"/>
            <a:ext cx="196850" cy="2888560"/>
          </a:xfrm>
          <a:prstGeom prst="rect">
            <a:avLst/>
          </a:prstGeom>
        </p:spPr>
      </p:pic>
      <p:pic>
        <p:nvPicPr>
          <p:cNvPr id="9" name="Resim 8">
            <a:extLst>
              <a:ext uri="{FF2B5EF4-FFF2-40B4-BE49-F238E27FC236}">
                <a16:creationId xmlns:a16="http://schemas.microsoft.com/office/drawing/2014/main" id="{C990474F-31F9-4872-AEE3-DE927BBC40A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926830" y="164592"/>
            <a:ext cx="196850" cy="2888560"/>
          </a:xfrm>
          <a:prstGeom prst="rect">
            <a:avLst/>
          </a:prstGeom>
        </p:spPr>
      </p:pic>
      <p:pic>
        <p:nvPicPr>
          <p:cNvPr id="10" name="Resim 9">
            <a:extLst>
              <a:ext uri="{FF2B5EF4-FFF2-40B4-BE49-F238E27FC236}">
                <a16:creationId xmlns:a16="http://schemas.microsoft.com/office/drawing/2014/main" id="{2699AB02-A41E-4918-BB70-098B1449EE7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552896" y="259037"/>
            <a:ext cx="196850" cy="2888560"/>
          </a:xfrm>
          <a:prstGeom prst="rect">
            <a:avLst/>
          </a:prstGeom>
        </p:spPr>
      </p:pic>
      <p:pic>
        <p:nvPicPr>
          <p:cNvPr id="11" name="Resim 10">
            <a:extLst>
              <a:ext uri="{FF2B5EF4-FFF2-40B4-BE49-F238E27FC236}">
                <a16:creationId xmlns:a16="http://schemas.microsoft.com/office/drawing/2014/main" id="{4A170132-D1D2-4226-AF63-70BC941197A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769511" y="164592"/>
            <a:ext cx="196850" cy="2888560"/>
          </a:xfrm>
          <a:prstGeom prst="rect">
            <a:avLst/>
          </a:prstGeom>
        </p:spPr>
      </p:pic>
      <p:pic>
        <p:nvPicPr>
          <p:cNvPr id="12" name="Resim 11">
            <a:extLst>
              <a:ext uri="{FF2B5EF4-FFF2-40B4-BE49-F238E27FC236}">
                <a16:creationId xmlns:a16="http://schemas.microsoft.com/office/drawing/2014/main" id="{DE6E06B3-EC18-4F0D-BCE3-5CCAFCD9DB9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2431708" y="259037"/>
            <a:ext cx="196850" cy="2888560"/>
          </a:xfrm>
          <a:prstGeom prst="rect">
            <a:avLst/>
          </a:prstGeom>
        </p:spPr>
      </p:pic>
      <p:pic>
        <p:nvPicPr>
          <p:cNvPr id="13" name="Resim 12">
            <a:extLst>
              <a:ext uri="{FF2B5EF4-FFF2-40B4-BE49-F238E27FC236}">
                <a16:creationId xmlns:a16="http://schemas.microsoft.com/office/drawing/2014/main" id="{2E17B01F-C9CE-469E-BC21-146A0DC5792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5434" y="1178841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14" name="Metin kutusu 13">
            <a:extLst>
              <a:ext uri="{FF2B5EF4-FFF2-40B4-BE49-F238E27FC236}">
                <a16:creationId xmlns:a16="http://schemas.microsoft.com/office/drawing/2014/main" id="{84448ABC-4B34-4D61-B9B1-23970706F866}"/>
              </a:ext>
            </a:extLst>
          </p:cNvPr>
          <p:cNvSpPr txBox="1"/>
          <p:nvPr/>
        </p:nvSpPr>
        <p:spPr>
          <a:xfrm>
            <a:off x="5545301" y="3710213"/>
            <a:ext cx="10282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800" dirty="0">
                <a:latin typeface="Arial Black" panose="020B0A04020102020204" pitchFamily="34" charset="0"/>
              </a:rPr>
              <a:t>80</a:t>
            </a:r>
          </a:p>
        </p:txBody>
      </p:sp>
      <p:pic>
        <p:nvPicPr>
          <p:cNvPr id="15" name="Resim 14">
            <a:extLst>
              <a:ext uri="{FF2B5EF4-FFF2-40B4-BE49-F238E27FC236}">
                <a16:creationId xmlns:a16="http://schemas.microsoft.com/office/drawing/2014/main" id="{A3D0EDC8-3A36-4D21-8B8C-EC3D18F4F2D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336578" y="531963"/>
            <a:ext cx="196850" cy="2888560"/>
          </a:xfrm>
          <a:prstGeom prst="rect">
            <a:avLst/>
          </a:prstGeom>
        </p:spPr>
      </p:pic>
      <p:pic>
        <p:nvPicPr>
          <p:cNvPr id="16" name="Resim 15">
            <a:extLst>
              <a:ext uri="{FF2B5EF4-FFF2-40B4-BE49-F238E27FC236}">
                <a16:creationId xmlns:a16="http://schemas.microsoft.com/office/drawing/2014/main" id="{70EDC68F-7F30-4833-8BD3-FC05C078EA8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570097" y="517989"/>
            <a:ext cx="196850" cy="2888560"/>
          </a:xfrm>
          <a:prstGeom prst="rect">
            <a:avLst/>
          </a:prstGeom>
        </p:spPr>
      </p:pic>
      <p:pic>
        <p:nvPicPr>
          <p:cNvPr id="17" name="Resim 16">
            <a:extLst>
              <a:ext uri="{FF2B5EF4-FFF2-40B4-BE49-F238E27FC236}">
                <a16:creationId xmlns:a16="http://schemas.microsoft.com/office/drawing/2014/main" id="{5E6DC64D-EA86-4F3F-AD09-FA55A55D949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803616" y="517989"/>
            <a:ext cx="196850" cy="2888560"/>
          </a:xfrm>
          <a:prstGeom prst="rect">
            <a:avLst/>
          </a:prstGeom>
        </p:spPr>
      </p:pic>
      <p:pic>
        <p:nvPicPr>
          <p:cNvPr id="18" name="Resim 17">
            <a:extLst>
              <a:ext uri="{FF2B5EF4-FFF2-40B4-BE49-F238E27FC236}">
                <a16:creationId xmlns:a16="http://schemas.microsoft.com/office/drawing/2014/main" id="{7940AD8F-8E1A-4A9D-B3D3-9C2F553A420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378568" y="412125"/>
            <a:ext cx="196850" cy="2888560"/>
          </a:xfrm>
          <a:prstGeom prst="rect">
            <a:avLst/>
          </a:prstGeom>
        </p:spPr>
      </p:pic>
      <p:pic>
        <p:nvPicPr>
          <p:cNvPr id="19" name="Resim 18">
            <a:extLst>
              <a:ext uri="{FF2B5EF4-FFF2-40B4-BE49-F238E27FC236}">
                <a16:creationId xmlns:a16="http://schemas.microsoft.com/office/drawing/2014/main" id="{057EB4F4-8E72-4177-83AE-29E49C4DF02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604215" y="259038"/>
            <a:ext cx="196850" cy="2888560"/>
          </a:xfrm>
          <a:prstGeom prst="rect">
            <a:avLst/>
          </a:prstGeom>
        </p:spPr>
      </p:pic>
      <p:pic>
        <p:nvPicPr>
          <p:cNvPr id="20" name="Resim 19">
            <a:extLst>
              <a:ext uri="{FF2B5EF4-FFF2-40B4-BE49-F238E27FC236}">
                <a16:creationId xmlns:a16="http://schemas.microsoft.com/office/drawing/2014/main" id="{5780315F-63EA-453F-8466-6260E9370E0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432141" y="306260"/>
            <a:ext cx="196850" cy="2888560"/>
          </a:xfrm>
          <a:prstGeom prst="rect">
            <a:avLst/>
          </a:prstGeom>
        </p:spPr>
      </p:pic>
      <p:pic>
        <p:nvPicPr>
          <p:cNvPr id="21" name="Resim 20">
            <a:extLst>
              <a:ext uri="{FF2B5EF4-FFF2-40B4-BE49-F238E27FC236}">
                <a16:creationId xmlns:a16="http://schemas.microsoft.com/office/drawing/2014/main" id="{1C486EB8-D845-477E-828C-64187DAD6C4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646297" y="306260"/>
            <a:ext cx="196850" cy="2888560"/>
          </a:xfrm>
          <a:prstGeom prst="rect">
            <a:avLst/>
          </a:prstGeom>
        </p:spPr>
      </p:pic>
      <p:pic>
        <p:nvPicPr>
          <p:cNvPr id="22" name="Resim 21">
            <a:extLst>
              <a:ext uri="{FF2B5EF4-FFF2-40B4-BE49-F238E27FC236}">
                <a16:creationId xmlns:a16="http://schemas.microsoft.com/office/drawing/2014/main" id="{764CFE20-397F-4F64-96C9-1AB86344959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902041" y="211815"/>
            <a:ext cx="196850" cy="2888560"/>
          </a:xfrm>
          <a:prstGeom prst="rect">
            <a:avLst/>
          </a:prstGeom>
        </p:spPr>
      </p:pic>
      <p:pic>
        <p:nvPicPr>
          <p:cNvPr id="23" name="Resim 22">
            <a:extLst>
              <a:ext uri="{FF2B5EF4-FFF2-40B4-BE49-F238E27FC236}">
                <a16:creationId xmlns:a16="http://schemas.microsoft.com/office/drawing/2014/main" id="{8F09BC44-672E-4EB2-814F-CCCDFAE7B9A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528107" y="306260"/>
            <a:ext cx="196850" cy="2888560"/>
          </a:xfrm>
          <a:prstGeom prst="rect">
            <a:avLst/>
          </a:prstGeom>
        </p:spPr>
      </p:pic>
      <p:pic>
        <p:nvPicPr>
          <p:cNvPr id="24" name="Resim 23">
            <a:extLst>
              <a:ext uri="{FF2B5EF4-FFF2-40B4-BE49-F238E27FC236}">
                <a16:creationId xmlns:a16="http://schemas.microsoft.com/office/drawing/2014/main" id="{799456F0-711E-4C4B-AE39-F49F09820EF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744722" y="211815"/>
            <a:ext cx="196850" cy="2888560"/>
          </a:xfrm>
          <a:prstGeom prst="rect">
            <a:avLst/>
          </a:prstGeom>
        </p:spPr>
      </p:pic>
      <p:pic>
        <p:nvPicPr>
          <p:cNvPr id="25" name="Resim 24">
            <a:extLst>
              <a:ext uri="{FF2B5EF4-FFF2-40B4-BE49-F238E27FC236}">
                <a16:creationId xmlns:a16="http://schemas.microsoft.com/office/drawing/2014/main" id="{0CE4D558-C94B-4396-9756-8D2A09A4874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3406919" y="306260"/>
            <a:ext cx="196850" cy="2888560"/>
          </a:xfrm>
          <a:prstGeom prst="rect">
            <a:avLst/>
          </a:prstGeom>
        </p:spPr>
      </p:pic>
      <p:pic>
        <p:nvPicPr>
          <p:cNvPr id="26" name="Resim 25">
            <a:extLst>
              <a:ext uri="{FF2B5EF4-FFF2-40B4-BE49-F238E27FC236}">
                <a16:creationId xmlns:a16="http://schemas.microsoft.com/office/drawing/2014/main" id="{07AEAF7C-1996-413E-9574-FCA1947704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0645" y="1226064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27" name="Resim 26">
            <a:extLst>
              <a:ext uri="{FF2B5EF4-FFF2-40B4-BE49-F238E27FC236}">
                <a16:creationId xmlns:a16="http://schemas.microsoft.com/office/drawing/2014/main" id="{DA7738E4-D945-427F-93FC-2FB47A5FECD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270430" y="590273"/>
            <a:ext cx="196850" cy="2888560"/>
          </a:xfrm>
          <a:prstGeom prst="rect">
            <a:avLst/>
          </a:prstGeom>
        </p:spPr>
      </p:pic>
      <p:pic>
        <p:nvPicPr>
          <p:cNvPr id="28" name="Resim 27">
            <a:extLst>
              <a:ext uri="{FF2B5EF4-FFF2-40B4-BE49-F238E27FC236}">
                <a16:creationId xmlns:a16="http://schemas.microsoft.com/office/drawing/2014/main" id="{367B2C1F-51D7-4D50-8078-702474C0F90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503949" y="576299"/>
            <a:ext cx="196850" cy="2888560"/>
          </a:xfrm>
          <a:prstGeom prst="rect">
            <a:avLst/>
          </a:prstGeom>
        </p:spPr>
      </p:pic>
      <p:pic>
        <p:nvPicPr>
          <p:cNvPr id="29" name="Resim 28">
            <a:extLst>
              <a:ext uri="{FF2B5EF4-FFF2-40B4-BE49-F238E27FC236}">
                <a16:creationId xmlns:a16="http://schemas.microsoft.com/office/drawing/2014/main" id="{A8A83BE1-1140-4CCE-B22C-1627640E80E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737468" y="576299"/>
            <a:ext cx="196850" cy="2888560"/>
          </a:xfrm>
          <a:prstGeom prst="rect">
            <a:avLst/>
          </a:prstGeom>
        </p:spPr>
      </p:pic>
      <p:pic>
        <p:nvPicPr>
          <p:cNvPr id="30" name="Resim 29">
            <a:extLst>
              <a:ext uri="{FF2B5EF4-FFF2-40B4-BE49-F238E27FC236}">
                <a16:creationId xmlns:a16="http://schemas.microsoft.com/office/drawing/2014/main" id="{4E8DFE50-4AB4-40F5-A323-E4F3F94DF62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312420" y="470435"/>
            <a:ext cx="196850" cy="2888560"/>
          </a:xfrm>
          <a:prstGeom prst="rect">
            <a:avLst/>
          </a:prstGeom>
        </p:spPr>
      </p:pic>
      <p:pic>
        <p:nvPicPr>
          <p:cNvPr id="31" name="Resim 30">
            <a:extLst>
              <a:ext uri="{FF2B5EF4-FFF2-40B4-BE49-F238E27FC236}">
                <a16:creationId xmlns:a16="http://schemas.microsoft.com/office/drawing/2014/main" id="{672F7215-9D01-4E68-86A7-14CA963C1F5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538067" y="317348"/>
            <a:ext cx="196850" cy="2888560"/>
          </a:xfrm>
          <a:prstGeom prst="rect">
            <a:avLst/>
          </a:prstGeom>
        </p:spPr>
      </p:pic>
      <p:pic>
        <p:nvPicPr>
          <p:cNvPr id="32" name="Resim 31">
            <a:extLst>
              <a:ext uri="{FF2B5EF4-FFF2-40B4-BE49-F238E27FC236}">
                <a16:creationId xmlns:a16="http://schemas.microsoft.com/office/drawing/2014/main" id="{784CA312-BDA7-457D-959A-75AFAA2CAFC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365993" y="364570"/>
            <a:ext cx="196850" cy="2888560"/>
          </a:xfrm>
          <a:prstGeom prst="rect">
            <a:avLst/>
          </a:prstGeom>
        </p:spPr>
      </p:pic>
      <p:pic>
        <p:nvPicPr>
          <p:cNvPr id="33" name="Resim 32">
            <a:extLst>
              <a:ext uri="{FF2B5EF4-FFF2-40B4-BE49-F238E27FC236}">
                <a16:creationId xmlns:a16="http://schemas.microsoft.com/office/drawing/2014/main" id="{B766D809-FAD1-4530-A3B3-CF24252CC59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580149" y="364570"/>
            <a:ext cx="196850" cy="2888560"/>
          </a:xfrm>
          <a:prstGeom prst="rect">
            <a:avLst/>
          </a:prstGeom>
        </p:spPr>
      </p:pic>
      <p:pic>
        <p:nvPicPr>
          <p:cNvPr id="34" name="Resim 33">
            <a:extLst>
              <a:ext uri="{FF2B5EF4-FFF2-40B4-BE49-F238E27FC236}">
                <a16:creationId xmlns:a16="http://schemas.microsoft.com/office/drawing/2014/main" id="{F1D1EEF6-C1A6-412A-BDFA-6DB5E0A4267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835893" y="270125"/>
            <a:ext cx="196850" cy="2888560"/>
          </a:xfrm>
          <a:prstGeom prst="rect">
            <a:avLst/>
          </a:prstGeom>
        </p:spPr>
      </p:pic>
      <p:pic>
        <p:nvPicPr>
          <p:cNvPr id="35" name="Resim 34">
            <a:extLst>
              <a:ext uri="{FF2B5EF4-FFF2-40B4-BE49-F238E27FC236}">
                <a16:creationId xmlns:a16="http://schemas.microsoft.com/office/drawing/2014/main" id="{297367E2-C453-48DE-B5CE-6798E93BA1E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461959" y="364570"/>
            <a:ext cx="196850" cy="2888560"/>
          </a:xfrm>
          <a:prstGeom prst="rect">
            <a:avLst/>
          </a:prstGeom>
        </p:spPr>
      </p:pic>
      <p:pic>
        <p:nvPicPr>
          <p:cNvPr id="36" name="Resim 35">
            <a:extLst>
              <a:ext uri="{FF2B5EF4-FFF2-40B4-BE49-F238E27FC236}">
                <a16:creationId xmlns:a16="http://schemas.microsoft.com/office/drawing/2014/main" id="{981BA3D5-EA35-4521-90D1-77B621ADBBB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678574" y="270125"/>
            <a:ext cx="196850" cy="2888560"/>
          </a:xfrm>
          <a:prstGeom prst="rect">
            <a:avLst/>
          </a:prstGeom>
        </p:spPr>
      </p:pic>
      <p:pic>
        <p:nvPicPr>
          <p:cNvPr id="37" name="Resim 36">
            <a:extLst>
              <a:ext uri="{FF2B5EF4-FFF2-40B4-BE49-F238E27FC236}">
                <a16:creationId xmlns:a16="http://schemas.microsoft.com/office/drawing/2014/main" id="{17BF38E4-9DFE-4E3F-962C-32BF55A79CD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4340771" y="364570"/>
            <a:ext cx="196850" cy="2888560"/>
          </a:xfrm>
          <a:prstGeom prst="rect">
            <a:avLst/>
          </a:prstGeom>
        </p:spPr>
      </p:pic>
      <p:pic>
        <p:nvPicPr>
          <p:cNvPr id="38" name="Resim 37">
            <a:extLst>
              <a:ext uri="{FF2B5EF4-FFF2-40B4-BE49-F238E27FC236}">
                <a16:creationId xmlns:a16="http://schemas.microsoft.com/office/drawing/2014/main" id="{D0F3ECFD-BE13-4869-B480-1F39515025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4497" y="1284374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9" name="Resim 38">
            <a:extLst>
              <a:ext uri="{FF2B5EF4-FFF2-40B4-BE49-F238E27FC236}">
                <a16:creationId xmlns:a16="http://schemas.microsoft.com/office/drawing/2014/main" id="{19A24BEE-FF1C-48A6-AF94-9DB6B9B5963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215375" y="637496"/>
            <a:ext cx="196850" cy="2888560"/>
          </a:xfrm>
          <a:prstGeom prst="rect">
            <a:avLst/>
          </a:prstGeom>
        </p:spPr>
      </p:pic>
      <p:pic>
        <p:nvPicPr>
          <p:cNvPr id="40" name="Resim 39">
            <a:extLst>
              <a:ext uri="{FF2B5EF4-FFF2-40B4-BE49-F238E27FC236}">
                <a16:creationId xmlns:a16="http://schemas.microsoft.com/office/drawing/2014/main" id="{F7ACE952-482F-485D-A740-61D933D1537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448894" y="623522"/>
            <a:ext cx="196850" cy="2888560"/>
          </a:xfrm>
          <a:prstGeom prst="rect">
            <a:avLst/>
          </a:prstGeom>
        </p:spPr>
      </p:pic>
      <p:pic>
        <p:nvPicPr>
          <p:cNvPr id="41" name="Resim 40">
            <a:extLst>
              <a:ext uri="{FF2B5EF4-FFF2-40B4-BE49-F238E27FC236}">
                <a16:creationId xmlns:a16="http://schemas.microsoft.com/office/drawing/2014/main" id="{84B16E66-615B-422F-ABE3-BC6491403BA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682413" y="623522"/>
            <a:ext cx="196850" cy="2888560"/>
          </a:xfrm>
          <a:prstGeom prst="rect">
            <a:avLst/>
          </a:prstGeom>
        </p:spPr>
      </p:pic>
      <p:pic>
        <p:nvPicPr>
          <p:cNvPr id="42" name="Resim 41">
            <a:extLst>
              <a:ext uri="{FF2B5EF4-FFF2-40B4-BE49-F238E27FC236}">
                <a16:creationId xmlns:a16="http://schemas.microsoft.com/office/drawing/2014/main" id="{0EAE126A-6E3C-4FAB-99D1-1295B534913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257365" y="517658"/>
            <a:ext cx="196850" cy="2888560"/>
          </a:xfrm>
          <a:prstGeom prst="rect">
            <a:avLst/>
          </a:prstGeom>
        </p:spPr>
      </p:pic>
      <p:pic>
        <p:nvPicPr>
          <p:cNvPr id="43" name="Resim 42">
            <a:extLst>
              <a:ext uri="{FF2B5EF4-FFF2-40B4-BE49-F238E27FC236}">
                <a16:creationId xmlns:a16="http://schemas.microsoft.com/office/drawing/2014/main" id="{50B7CCB7-C8E2-477A-919A-9010E35AE97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483012" y="364571"/>
            <a:ext cx="196850" cy="2888560"/>
          </a:xfrm>
          <a:prstGeom prst="rect">
            <a:avLst/>
          </a:prstGeom>
        </p:spPr>
      </p:pic>
      <p:pic>
        <p:nvPicPr>
          <p:cNvPr id="44" name="Resim 43">
            <a:extLst>
              <a:ext uri="{FF2B5EF4-FFF2-40B4-BE49-F238E27FC236}">
                <a16:creationId xmlns:a16="http://schemas.microsoft.com/office/drawing/2014/main" id="{AE2DCCD0-56A8-4EC7-BCE1-3846FF44BCD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310938" y="411793"/>
            <a:ext cx="196850" cy="2888560"/>
          </a:xfrm>
          <a:prstGeom prst="rect">
            <a:avLst/>
          </a:prstGeom>
        </p:spPr>
      </p:pic>
      <p:pic>
        <p:nvPicPr>
          <p:cNvPr id="45" name="Resim 44">
            <a:extLst>
              <a:ext uri="{FF2B5EF4-FFF2-40B4-BE49-F238E27FC236}">
                <a16:creationId xmlns:a16="http://schemas.microsoft.com/office/drawing/2014/main" id="{16AE2F8E-B25A-4E74-9DF2-06D47D289D4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525094" y="411793"/>
            <a:ext cx="196850" cy="2888560"/>
          </a:xfrm>
          <a:prstGeom prst="rect">
            <a:avLst/>
          </a:prstGeom>
        </p:spPr>
      </p:pic>
      <p:pic>
        <p:nvPicPr>
          <p:cNvPr id="46" name="Resim 45">
            <a:extLst>
              <a:ext uri="{FF2B5EF4-FFF2-40B4-BE49-F238E27FC236}">
                <a16:creationId xmlns:a16="http://schemas.microsoft.com/office/drawing/2014/main" id="{DFA3E134-9800-40B2-BBF2-1BEEFE923A4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780838" y="317348"/>
            <a:ext cx="196850" cy="2888560"/>
          </a:xfrm>
          <a:prstGeom prst="rect">
            <a:avLst/>
          </a:prstGeom>
        </p:spPr>
      </p:pic>
      <p:pic>
        <p:nvPicPr>
          <p:cNvPr id="47" name="Resim 46">
            <a:extLst>
              <a:ext uri="{FF2B5EF4-FFF2-40B4-BE49-F238E27FC236}">
                <a16:creationId xmlns:a16="http://schemas.microsoft.com/office/drawing/2014/main" id="{B9F16F22-1B2C-41DE-906E-5E50102E10A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406904" y="411793"/>
            <a:ext cx="196850" cy="2888560"/>
          </a:xfrm>
          <a:prstGeom prst="rect">
            <a:avLst/>
          </a:prstGeom>
        </p:spPr>
      </p:pic>
      <p:pic>
        <p:nvPicPr>
          <p:cNvPr id="48" name="Resim 47">
            <a:extLst>
              <a:ext uri="{FF2B5EF4-FFF2-40B4-BE49-F238E27FC236}">
                <a16:creationId xmlns:a16="http://schemas.microsoft.com/office/drawing/2014/main" id="{BAE0E62E-95A3-4B0F-861C-C15126186D8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623519" y="317348"/>
            <a:ext cx="196850" cy="2888560"/>
          </a:xfrm>
          <a:prstGeom prst="rect">
            <a:avLst/>
          </a:prstGeom>
        </p:spPr>
      </p:pic>
      <p:pic>
        <p:nvPicPr>
          <p:cNvPr id="49" name="Resim 48">
            <a:extLst>
              <a:ext uri="{FF2B5EF4-FFF2-40B4-BE49-F238E27FC236}">
                <a16:creationId xmlns:a16="http://schemas.microsoft.com/office/drawing/2014/main" id="{FF0942FB-917B-4563-A593-A696F458A85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5285716" y="411793"/>
            <a:ext cx="196850" cy="2888560"/>
          </a:xfrm>
          <a:prstGeom prst="rect">
            <a:avLst/>
          </a:prstGeom>
        </p:spPr>
      </p:pic>
      <p:pic>
        <p:nvPicPr>
          <p:cNvPr id="50" name="Resim 49">
            <a:extLst>
              <a:ext uri="{FF2B5EF4-FFF2-40B4-BE49-F238E27FC236}">
                <a16:creationId xmlns:a16="http://schemas.microsoft.com/office/drawing/2014/main" id="{357F84DB-7A02-4EBE-BBF8-C3FDCCE30A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9442" y="1331597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51" name="Resim 50">
            <a:extLst>
              <a:ext uri="{FF2B5EF4-FFF2-40B4-BE49-F238E27FC236}">
                <a16:creationId xmlns:a16="http://schemas.microsoft.com/office/drawing/2014/main" id="{447E1454-3CB6-4C19-8A71-10D225EF3B2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094309" y="579185"/>
            <a:ext cx="196850" cy="2888560"/>
          </a:xfrm>
          <a:prstGeom prst="rect">
            <a:avLst/>
          </a:prstGeom>
        </p:spPr>
      </p:pic>
      <p:pic>
        <p:nvPicPr>
          <p:cNvPr id="52" name="Resim 51">
            <a:extLst>
              <a:ext uri="{FF2B5EF4-FFF2-40B4-BE49-F238E27FC236}">
                <a16:creationId xmlns:a16="http://schemas.microsoft.com/office/drawing/2014/main" id="{C2AEA66F-3B44-4053-A57D-69B578DDC3A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327828" y="565211"/>
            <a:ext cx="196850" cy="2888560"/>
          </a:xfrm>
          <a:prstGeom prst="rect">
            <a:avLst/>
          </a:prstGeom>
        </p:spPr>
      </p:pic>
      <p:pic>
        <p:nvPicPr>
          <p:cNvPr id="53" name="Resim 52">
            <a:extLst>
              <a:ext uri="{FF2B5EF4-FFF2-40B4-BE49-F238E27FC236}">
                <a16:creationId xmlns:a16="http://schemas.microsoft.com/office/drawing/2014/main" id="{33BEF419-7199-461A-8289-C16F443713D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561347" y="565211"/>
            <a:ext cx="196850" cy="2888560"/>
          </a:xfrm>
          <a:prstGeom prst="rect">
            <a:avLst/>
          </a:prstGeom>
        </p:spPr>
      </p:pic>
      <p:pic>
        <p:nvPicPr>
          <p:cNvPr id="54" name="Resim 53">
            <a:extLst>
              <a:ext uri="{FF2B5EF4-FFF2-40B4-BE49-F238E27FC236}">
                <a16:creationId xmlns:a16="http://schemas.microsoft.com/office/drawing/2014/main" id="{D403E88D-7543-437E-B65D-014AC9A60BA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136299" y="459347"/>
            <a:ext cx="196850" cy="2888560"/>
          </a:xfrm>
          <a:prstGeom prst="rect">
            <a:avLst/>
          </a:prstGeom>
        </p:spPr>
      </p:pic>
      <p:pic>
        <p:nvPicPr>
          <p:cNvPr id="55" name="Resim 54">
            <a:extLst>
              <a:ext uri="{FF2B5EF4-FFF2-40B4-BE49-F238E27FC236}">
                <a16:creationId xmlns:a16="http://schemas.microsoft.com/office/drawing/2014/main" id="{F79FF215-01EC-41F4-BDF8-785D11EC44E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361946" y="306260"/>
            <a:ext cx="196850" cy="2888560"/>
          </a:xfrm>
          <a:prstGeom prst="rect">
            <a:avLst/>
          </a:prstGeom>
        </p:spPr>
      </p:pic>
      <p:pic>
        <p:nvPicPr>
          <p:cNvPr id="56" name="Resim 55">
            <a:extLst>
              <a:ext uri="{FF2B5EF4-FFF2-40B4-BE49-F238E27FC236}">
                <a16:creationId xmlns:a16="http://schemas.microsoft.com/office/drawing/2014/main" id="{BF979E34-C22E-45CF-B768-A185F8E3B14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189872" y="353482"/>
            <a:ext cx="196850" cy="2888560"/>
          </a:xfrm>
          <a:prstGeom prst="rect">
            <a:avLst/>
          </a:prstGeom>
        </p:spPr>
      </p:pic>
      <p:pic>
        <p:nvPicPr>
          <p:cNvPr id="57" name="Resim 56">
            <a:extLst>
              <a:ext uri="{FF2B5EF4-FFF2-40B4-BE49-F238E27FC236}">
                <a16:creationId xmlns:a16="http://schemas.microsoft.com/office/drawing/2014/main" id="{2D4F2663-A0A2-436A-A586-7F14CC6775C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404028" y="353482"/>
            <a:ext cx="196850" cy="2888560"/>
          </a:xfrm>
          <a:prstGeom prst="rect">
            <a:avLst/>
          </a:prstGeom>
        </p:spPr>
      </p:pic>
      <p:pic>
        <p:nvPicPr>
          <p:cNvPr id="58" name="Resim 57">
            <a:extLst>
              <a:ext uri="{FF2B5EF4-FFF2-40B4-BE49-F238E27FC236}">
                <a16:creationId xmlns:a16="http://schemas.microsoft.com/office/drawing/2014/main" id="{C1C48DFF-8CE5-4A3E-97B6-27241E51382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659772" y="259037"/>
            <a:ext cx="196850" cy="2888560"/>
          </a:xfrm>
          <a:prstGeom prst="rect">
            <a:avLst/>
          </a:prstGeom>
        </p:spPr>
      </p:pic>
      <p:pic>
        <p:nvPicPr>
          <p:cNvPr id="59" name="Resim 58">
            <a:extLst>
              <a:ext uri="{FF2B5EF4-FFF2-40B4-BE49-F238E27FC236}">
                <a16:creationId xmlns:a16="http://schemas.microsoft.com/office/drawing/2014/main" id="{88664F80-F261-4C51-8B9E-F17F9A7CE59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285838" y="353482"/>
            <a:ext cx="196850" cy="2888560"/>
          </a:xfrm>
          <a:prstGeom prst="rect">
            <a:avLst/>
          </a:prstGeom>
        </p:spPr>
      </p:pic>
      <p:pic>
        <p:nvPicPr>
          <p:cNvPr id="60" name="Resim 59">
            <a:extLst>
              <a:ext uri="{FF2B5EF4-FFF2-40B4-BE49-F238E27FC236}">
                <a16:creationId xmlns:a16="http://schemas.microsoft.com/office/drawing/2014/main" id="{DF7D96EF-CD77-45F7-8426-2EAF4A83E1E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502453" y="259037"/>
            <a:ext cx="196850" cy="2888560"/>
          </a:xfrm>
          <a:prstGeom prst="rect">
            <a:avLst/>
          </a:prstGeom>
        </p:spPr>
      </p:pic>
      <p:pic>
        <p:nvPicPr>
          <p:cNvPr id="61" name="Resim 60">
            <a:extLst>
              <a:ext uri="{FF2B5EF4-FFF2-40B4-BE49-F238E27FC236}">
                <a16:creationId xmlns:a16="http://schemas.microsoft.com/office/drawing/2014/main" id="{3FA15A1E-455F-4837-A56A-DB772CA65C5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164650" y="353482"/>
            <a:ext cx="196850" cy="2888560"/>
          </a:xfrm>
          <a:prstGeom prst="rect">
            <a:avLst/>
          </a:prstGeom>
        </p:spPr>
      </p:pic>
      <p:pic>
        <p:nvPicPr>
          <p:cNvPr id="62" name="Resim 61">
            <a:extLst>
              <a:ext uri="{FF2B5EF4-FFF2-40B4-BE49-F238E27FC236}">
                <a16:creationId xmlns:a16="http://schemas.microsoft.com/office/drawing/2014/main" id="{DAA042B3-E30B-413A-B879-576BE772824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8376" y="1273286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63" name="Resim 62">
            <a:extLst>
              <a:ext uri="{FF2B5EF4-FFF2-40B4-BE49-F238E27FC236}">
                <a16:creationId xmlns:a16="http://schemas.microsoft.com/office/drawing/2014/main" id="{AC258AC8-00AD-4F16-B7C6-8F353D7AEB3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898300" y="710443"/>
            <a:ext cx="196850" cy="2888560"/>
          </a:xfrm>
          <a:prstGeom prst="rect">
            <a:avLst/>
          </a:prstGeom>
        </p:spPr>
      </p:pic>
      <p:pic>
        <p:nvPicPr>
          <p:cNvPr id="64" name="Resim 63">
            <a:extLst>
              <a:ext uri="{FF2B5EF4-FFF2-40B4-BE49-F238E27FC236}">
                <a16:creationId xmlns:a16="http://schemas.microsoft.com/office/drawing/2014/main" id="{C51A6C80-B9CE-4DA1-8ECF-143BF932903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131819" y="696469"/>
            <a:ext cx="196850" cy="2888560"/>
          </a:xfrm>
          <a:prstGeom prst="rect">
            <a:avLst/>
          </a:prstGeom>
        </p:spPr>
      </p:pic>
      <p:pic>
        <p:nvPicPr>
          <p:cNvPr id="65" name="Resim 64">
            <a:extLst>
              <a:ext uri="{FF2B5EF4-FFF2-40B4-BE49-F238E27FC236}">
                <a16:creationId xmlns:a16="http://schemas.microsoft.com/office/drawing/2014/main" id="{CD57F575-3194-4E6C-A118-030511CCF0B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365338" y="696469"/>
            <a:ext cx="196850" cy="2888560"/>
          </a:xfrm>
          <a:prstGeom prst="rect">
            <a:avLst/>
          </a:prstGeom>
        </p:spPr>
      </p:pic>
      <p:pic>
        <p:nvPicPr>
          <p:cNvPr id="66" name="Resim 65">
            <a:extLst>
              <a:ext uri="{FF2B5EF4-FFF2-40B4-BE49-F238E27FC236}">
                <a16:creationId xmlns:a16="http://schemas.microsoft.com/office/drawing/2014/main" id="{AB15C53A-FE93-438C-B47A-8763700F1FD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940290" y="590605"/>
            <a:ext cx="196850" cy="2888560"/>
          </a:xfrm>
          <a:prstGeom prst="rect">
            <a:avLst/>
          </a:prstGeom>
        </p:spPr>
      </p:pic>
      <p:pic>
        <p:nvPicPr>
          <p:cNvPr id="67" name="Resim 66">
            <a:extLst>
              <a:ext uri="{FF2B5EF4-FFF2-40B4-BE49-F238E27FC236}">
                <a16:creationId xmlns:a16="http://schemas.microsoft.com/office/drawing/2014/main" id="{DD489BAE-A373-4C63-A6AC-24EF0347FD7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165937" y="437518"/>
            <a:ext cx="196850" cy="2888560"/>
          </a:xfrm>
          <a:prstGeom prst="rect">
            <a:avLst/>
          </a:prstGeom>
        </p:spPr>
      </p:pic>
      <p:pic>
        <p:nvPicPr>
          <p:cNvPr id="68" name="Resim 67">
            <a:extLst>
              <a:ext uri="{FF2B5EF4-FFF2-40B4-BE49-F238E27FC236}">
                <a16:creationId xmlns:a16="http://schemas.microsoft.com/office/drawing/2014/main" id="{BEB856C0-588B-40FF-A31A-1632D59446F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993863" y="484740"/>
            <a:ext cx="196850" cy="2888560"/>
          </a:xfrm>
          <a:prstGeom prst="rect">
            <a:avLst/>
          </a:prstGeom>
        </p:spPr>
      </p:pic>
      <p:pic>
        <p:nvPicPr>
          <p:cNvPr id="69" name="Resim 68">
            <a:extLst>
              <a:ext uri="{FF2B5EF4-FFF2-40B4-BE49-F238E27FC236}">
                <a16:creationId xmlns:a16="http://schemas.microsoft.com/office/drawing/2014/main" id="{5413B33D-EEE6-4101-A412-DED4E1DD3E1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208019" y="484740"/>
            <a:ext cx="196850" cy="2888560"/>
          </a:xfrm>
          <a:prstGeom prst="rect">
            <a:avLst/>
          </a:prstGeom>
        </p:spPr>
      </p:pic>
      <p:pic>
        <p:nvPicPr>
          <p:cNvPr id="70" name="Resim 69">
            <a:extLst>
              <a:ext uri="{FF2B5EF4-FFF2-40B4-BE49-F238E27FC236}">
                <a16:creationId xmlns:a16="http://schemas.microsoft.com/office/drawing/2014/main" id="{2891E25E-96C3-4E76-B3A1-EC6E5DE3BD3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463763" y="390295"/>
            <a:ext cx="196850" cy="2888560"/>
          </a:xfrm>
          <a:prstGeom prst="rect">
            <a:avLst/>
          </a:prstGeom>
        </p:spPr>
      </p:pic>
      <p:pic>
        <p:nvPicPr>
          <p:cNvPr id="71" name="Resim 70">
            <a:extLst>
              <a:ext uri="{FF2B5EF4-FFF2-40B4-BE49-F238E27FC236}">
                <a16:creationId xmlns:a16="http://schemas.microsoft.com/office/drawing/2014/main" id="{E64B5930-5F8F-4FF2-A622-3CFB35BC0AD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089829" y="484740"/>
            <a:ext cx="196850" cy="2888560"/>
          </a:xfrm>
          <a:prstGeom prst="rect">
            <a:avLst/>
          </a:prstGeom>
        </p:spPr>
      </p:pic>
      <p:pic>
        <p:nvPicPr>
          <p:cNvPr id="72" name="Resim 71">
            <a:extLst>
              <a:ext uri="{FF2B5EF4-FFF2-40B4-BE49-F238E27FC236}">
                <a16:creationId xmlns:a16="http://schemas.microsoft.com/office/drawing/2014/main" id="{850F8409-6A85-4682-8CB3-8D5276FD1D2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306444" y="390295"/>
            <a:ext cx="196850" cy="2888560"/>
          </a:xfrm>
          <a:prstGeom prst="rect">
            <a:avLst/>
          </a:prstGeom>
        </p:spPr>
      </p:pic>
      <p:pic>
        <p:nvPicPr>
          <p:cNvPr id="73" name="Resim 72">
            <a:extLst>
              <a:ext uri="{FF2B5EF4-FFF2-40B4-BE49-F238E27FC236}">
                <a16:creationId xmlns:a16="http://schemas.microsoft.com/office/drawing/2014/main" id="{9598F746-EB94-4FD7-945F-B2926A9B7BA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6968641" y="484740"/>
            <a:ext cx="196850" cy="2888560"/>
          </a:xfrm>
          <a:prstGeom prst="rect">
            <a:avLst/>
          </a:prstGeom>
        </p:spPr>
      </p:pic>
      <p:pic>
        <p:nvPicPr>
          <p:cNvPr id="74" name="Resim 73">
            <a:extLst>
              <a:ext uri="{FF2B5EF4-FFF2-40B4-BE49-F238E27FC236}">
                <a16:creationId xmlns:a16="http://schemas.microsoft.com/office/drawing/2014/main" id="{9225BEA0-E5D1-4F1B-ADE3-A450E150A6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2367" y="1404544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75" name="Resim 74">
            <a:extLst>
              <a:ext uri="{FF2B5EF4-FFF2-40B4-BE49-F238E27FC236}">
                <a16:creationId xmlns:a16="http://schemas.microsoft.com/office/drawing/2014/main" id="{A12144F2-28F1-4AC8-B11D-3CEEC5C72C8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701034" y="579185"/>
            <a:ext cx="196850" cy="2888560"/>
          </a:xfrm>
          <a:prstGeom prst="rect">
            <a:avLst/>
          </a:prstGeom>
        </p:spPr>
      </p:pic>
      <p:pic>
        <p:nvPicPr>
          <p:cNvPr id="76" name="Resim 75">
            <a:extLst>
              <a:ext uri="{FF2B5EF4-FFF2-40B4-BE49-F238E27FC236}">
                <a16:creationId xmlns:a16="http://schemas.microsoft.com/office/drawing/2014/main" id="{A321E6B3-11D8-4DD2-ABEC-8B471462314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34553" y="565211"/>
            <a:ext cx="196850" cy="2888560"/>
          </a:xfrm>
          <a:prstGeom prst="rect">
            <a:avLst/>
          </a:prstGeom>
        </p:spPr>
      </p:pic>
      <p:pic>
        <p:nvPicPr>
          <p:cNvPr id="77" name="Resim 76">
            <a:extLst>
              <a:ext uri="{FF2B5EF4-FFF2-40B4-BE49-F238E27FC236}">
                <a16:creationId xmlns:a16="http://schemas.microsoft.com/office/drawing/2014/main" id="{C269F399-399F-4472-ACC2-260B5505351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8168072" y="565211"/>
            <a:ext cx="196850" cy="2888560"/>
          </a:xfrm>
          <a:prstGeom prst="rect">
            <a:avLst/>
          </a:prstGeom>
        </p:spPr>
      </p:pic>
      <p:pic>
        <p:nvPicPr>
          <p:cNvPr id="78" name="Resim 77">
            <a:extLst>
              <a:ext uri="{FF2B5EF4-FFF2-40B4-BE49-F238E27FC236}">
                <a16:creationId xmlns:a16="http://schemas.microsoft.com/office/drawing/2014/main" id="{1335E580-857A-4EA3-814D-F0BDA234B2B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743024" y="459347"/>
            <a:ext cx="196850" cy="2888560"/>
          </a:xfrm>
          <a:prstGeom prst="rect">
            <a:avLst/>
          </a:prstGeom>
        </p:spPr>
      </p:pic>
      <p:pic>
        <p:nvPicPr>
          <p:cNvPr id="79" name="Resim 78">
            <a:extLst>
              <a:ext uri="{FF2B5EF4-FFF2-40B4-BE49-F238E27FC236}">
                <a16:creationId xmlns:a16="http://schemas.microsoft.com/office/drawing/2014/main" id="{B9AECB9F-CB04-459C-8BF8-ADF4FB7F8F1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968671" y="306260"/>
            <a:ext cx="196850" cy="2888560"/>
          </a:xfrm>
          <a:prstGeom prst="rect">
            <a:avLst/>
          </a:prstGeom>
        </p:spPr>
      </p:pic>
      <p:pic>
        <p:nvPicPr>
          <p:cNvPr id="80" name="Resim 79">
            <a:extLst>
              <a:ext uri="{FF2B5EF4-FFF2-40B4-BE49-F238E27FC236}">
                <a16:creationId xmlns:a16="http://schemas.microsoft.com/office/drawing/2014/main" id="{4854B759-2529-41E8-9DEB-7561D9BE6B2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796597" y="353482"/>
            <a:ext cx="196850" cy="2888560"/>
          </a:xfrm>
          <a:prstGeom prst="rect">
            <a:avLst/>
          </a:prstGeom>
        </p:spPr>
      </p:pic>
      <p:pic>
        <p:nvPicPr>
          <p:cNvPr id="81" name="Resim 80">
            <a:extLst>
              <a:ext uri="{FF2B5EF4-FFF2-40B4-BE49-F238E27FC236}">
                <a16:creationId xmlns:a16="http://schemas.microsoft.com/office/drawing/2014/main" id="{1B46CF9D-74A0-4656-8140-8FDCFD99121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8010753" y="353482"/>
            <a:ext cx="196850" cy="2888560"/>
          </a:xfrm>
          <a:prstGeom prst="rect">
            <a:avLst/>
          </a:prstGeom>
        </p:spPr>
      </p:pic>
      <p:pic>
        <p:nvPicPr>
          <p:cNvPr id="82" name="Resim 81">
            <a:extLst>
              <a:ext uri="{FF2B5EF4-FFF2-40B4-BE49-F238E27FC236}">
                <a16:creationId xmlns:a16="http://schemas.microsoft.com/office/drawing/2014/main" id="{C9BAEB26-8C43-4432-BB3E-8DA4A96B017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8266497" y="259037"/>
            <a:ext cx="196850" cy="2888560"/>
          </a:xfrm>
          <a:prstGeom prst="rect">
            <a:avLst/>
          </a:prstGeom>
        </p:spPr>
      </p:pic>
      <p:pic>
        <p:nvPicPr>
          <p:cNvPr id="83" name="Resim 82">
            <a:extLst>
              <a:ext uri="{FF2B5EF4-FFF2-40B4-BE49-F238E27FC236}">
                <a16:creationId xmlns:a16="http://schemas.microsoft.com/office/drawing/2014/main" id="{F42C45E2-F519-4465-90F8-95823B18B68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892563" y="353482"/>
            <a:ext cx="196850" cy="2888560"/>
          </a:xfrm>
          <a:prstGeom prst="rect">
            <a:avLst/>
          </a:prstGeom>
        </p:spPr>
      </p:pic>
      <p:pic>
        <p:nvPicPr>
          <p:cNvPr id="84" name="Resim 83">
            <a:extLst>
              <a:ext uri="{FF2B5EF4-FFF2-40B4-BE49-F238E27FC236}">
                <a16:creationId xmlns:a16="http://schemas.microsoft.com/office/drawing/2014/main" id="{024CC318-547F-482C-84D4-54B03CC52A9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8109178" y="259037"/>
            <a:ext cx="196850" cy="2888560"/>
          </a:xfrm>
          <a:prstGeom prst="rect">
            <a:avLst/>
          </a:prstGeom>
        </p:spPr>
      </p:pic>
      <p:pic>
        <p:nvPicPr>
          <p:cNvPr id="85" name="Resim 84">
            <a:extLst>
              <a:ext uri="{FF2B5EF4-FFF2-40B4-BE49-F238E27FC236}">
                <a16:creationId xmlns:a16="http://schemas.microsoft.com/office/drawing/2014/main" id="{7285F53A-3930-42DE-AFC0-B0367CB0329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7771375" y="353482"/>
            <a:ext cx="196850" cy="2888560"/>
          </a:xfrm>
          <a:prstGeom prst="rect">
            <a:avLst/>
          </a:prstGeom>
        </p:spPr>
      </p:pic>
      <p:pic>
        <p:nvPicPr>
          <p:cNvPr id="86" name="Resim 85">
            <a:extLst>
              <a:ext uri="{FF2B5EF4-FFF2-40B4-BE49-F238E27FC236}">
                <a16:creationId xmlns:a16="http://schemas.microsoft.com/office/drawing/2014/main" id="{EAF95E46-3458-43E5-8D2D-5249E248C1D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5101" y="1273286"/>
            <a:ext cx="1195754" cy="1289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87" name="Resim 86">
            <a:extLst>
              <a:ext uri="{FF2B5EF4-FFF2-40B4-BE49-F238E27FC236}">
                <a16:creationId xmlns:a16="http://schemas.microsoft.com/office/drawing/2014/main" id="{87E0F02A-C6ED-461B-A909-5958D39FD78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8556893" y="590273"/>
            <a:ext cx="196850" cy="2888560"/>
          </a:xfrm>
          <a:prstGeom prst="rect">
            <a:avLst/>
          </a:prstGeom>
        </p:spPr>
      </p:pic>
      <p:pic>
        <p:nvPicPr>
          <p:cNvPr id="88" name="Resim 87">
            <a:extLst>
              <a:ext uri="{FF2B5EF4-FFF2-40B4-BE49-F238E27FC236}">
                <a16:creationId xmlns:a16="http://schemas.microsoft.com/office/drawing/2014/main" id="{34ED18D2-E7A4-408B-B34E-C739B7603EA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8790412" y="576299"/>
            <a:ext cx="196850" cy="2888560"/>
          </a:xfrm>
          <a:prstGeom prst="rect">
            <a:avLst/>
          </a:prstGeom>
        </p:spPr>
      </p:pic>
      <p:pic>
        <p:nvPicPr>
          <p:cNvPr id="89" name="Resim 88">
            <a:extLst>
              <a:ext uri="{FF2B5EF4-FFF2-40B4-BE49-F238E27FC236}">
                <a16:creationId xmlns:a16="http://schemas.microsoft.com/office/drawing/2014/main" id="{FCB0554E-3241-45FD-BDE8-28383DA38BE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9023931" y="576299"/>
            <a:ext cx="196850" cy="2888560"/>
          </a:xfrm>
          <a:prstGeom prst="rect">
            <a:avLst/>
          </a:prstGeom>
        </p:spPr>
      </p:pic>
      <p:pic>
        <p:nvPicPr>
          <p:cNvPr id="90" name="Resim 89">
            <a:extLst>
              <a:ext uri="{FF2B5EF4-FFF2-40B4-BE49-F238E27FC236}">
                <a16:creationId xmlns:a16="http://schemas.microsoft.com/office/drawing/2014/main" id="{9AA60627-CBF6-4755-B1D6-758A545EDAB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8598883" y="470435"/>
            <a:ext cx="196850" cy="2888560"/>
          </a:xfrm>
          <a:prstGeom prst="rect">
            <a:avLst/>
          </a:prstGeom>
        </p:spPr>
      </p:pic>
      <p:pic>
        <p:nvPicPr>
          <p:cNvPr id="91" name="Resim 90">
            <a:extLst>
              <a:ext uri="{FF2B5EF4-FFF2-40B4-BE49-F238E27FC236}">
                <a16:creationId xmlns:a16="http://schemas.microsoft.com/office/drawing/2014/main" id="{CB6184C1-A772-401F-B4AF-72B3B7112FB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8824530" y="317348"/>
            <a:ext cx="196850" cy="2888560"/>
          </a:xfrm>
          <a:prstGeom prst="rect">
            <a:avLst/>
          </a:prstGeom>
        </p:spPr>
      </p:pic>
      <p:pic>
        <p:nvPicPr>
          <p:cNvPr id="92" name="Resim 91">
            <a:extLst>
              <a:ext uri="{FF2B5EF4-FFF2-40B4-BE49-F238E27FC236}">
                <a16:creationId xmlns:a16="http://schemas.microsoft.com/office/drawing/2014/main" id="{AB36B8CC-9FB8-402A-B9E7-F8F0ECD2FCE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8652456" y="364570"/>
            <a:ext cx="196850" cy="2888560"/>
          </a:xfrm>
          <a:prstGeom prst="rect">
            <a:avLst/>
          </a:prstGeom>
        </p:spPr>
      </p:pic>
      <p:pic>
        <p:nvPicPr>
          <p:cNvPr id="93" name="Resim 92">
            <a:extLst>
              <a:ext uri="{FF2B5EF4-FFF2-40B4-BE49-F238E27FC236}">
                <a16:creationId xmlns:a16="http://schemas.microsoft.com/office/drawing/2014/main" id="{8EFE7C59-E41C-4D4A-AE2B-DF22A550DD2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8866612" y="364570"/>
            <a:ext cx="196850" cy="2888560"/>
          </a:xfrm>
          <a:prstGeom prst="rect">
            <a:avLst/>
          </a:prstGeom>
        </p:spPr>
      </p:pic>
      <p:pic>
        <p:nvPicPr>
          <p:cNvPr id="94" name="Resim 93">
            <a:extLst>
              <a:ext uri="{FF2B5EF4-FFF2-40B4-BE49-F238E27FC236}">
                <a16:creationId xmlns:a16="http://schemas.microsoft.com/office/drawing/2014/main" id="{46B0E42F-82B8-43FE-9DB1-3B94949F397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9122356" y="270125"/>
            <a:ext cx="196850" cy="2888560"/>
          </a:xfrm>
          <a:prstGeom prst="rect">
            <a:avLst/>
          </a:prstGeom>
        </p:spPr>
      </p:pic>
      <p:pic>
        <p:nvPicPr>
          <p:cNvPr id="95" name="Resim 94">
            <a:extLst>
              <a:ext uri="{FF2B5EF4-FFF2-40B4-BE49-F238E27FC236}">
                <a16:creationId xmlns:a16="http://schemas.microsoft.com/office/drawing/2014/main" id="{F4870E58-AA34-4C52-BF83-69EAA174AA2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8748422" y="364570"/>
            <a:ext cx="196850" cy="2888560"/>
          </a:xfrm>
          <a:prstGeom prst="rect">
            <a:avLst/>
          </a:prstGeom>
        </p:spPr>
      </p:pic>
      <p:pic>
        <p:nvPicPr>
          <p:cNvPr id="96" name="Resim 95">
            <a:extLst>
              <a:ext uri="{FF2B5EF4-FFF2-40B4-BE49-F238E27FC236}">
                <a16:creationId xmlns:a16="http://schemas.microsoft.com/office/drawing/2014/main" id="{FBD36D0A-911D-42C5-89D2-0A390A61763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8965037" y="270125"/>
            <a:ext cx="196850" cy="2888560"/>
          </a:xfrm>
          <a:prstGeom prst="rect">
            <a:avLst/>
          </a:prstGeom>
        </p:spPr>
      </p:pic>
      <p:pic>
        <p:nvPicPr>
          <p:cNvPr id="97" name="Resim 96">
            <a:extLst>
              <a:ext uri="{FF2B5EF4-FFF2-40B4-BE49-F238E27FC236}">
                <a16:creationId xmlns:a16="http://schemas.microsoft.com/office/drawing/2014/main" id="{8AC796DF-E2EF-407F-930F-21B68F98723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38"/>
          <a:stretch/>
        </p:blipFill>
        <p:spPr>
          <a:xfrm>
            <a:off x="8627234" y="364570"/>
            <a:ext cx="196850" cy="2888560"/>
          </a:xfrm>
          <a:prstGeom prst="rect">
            <a:avLst/>
          </a:prstGeom>
        </p:spPr>
      </p:pic>
      <p:pic>
        <p:nvPicPr>
          <p:cNvPr id="98" name="Resim 97">
            <a:extLst>
              <a:ext uri="{FF2B5EF4-FFF2-40B4-BE49-F238E27FC236}">
                <a16:creationId xmlns:a16="http://schemas.microsoft.com/office/drawing/2014/main" id="{8C102BBB-48AA-4F74-BF54-576FCFF851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0960" y="1284374"/>
            <a:ext cx="1195754" cy="1289487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3444092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4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1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0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4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6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9" fill="hold">
                      <p:stCondLst>
                        <p:cond delay="indefinite"/>
                      </p:stCondLst>
                      <p:childTnLst>
                        <p:par>
                          <p:cTn id="390" fill="hold">
                            <p:stCondLst>
                              <p:cond delay="0"/>
                            </p:stCondLst>
                            <p:childTnLst>
                              <p:par>
                                <p:cTn id="3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</TotalTime>
  <Words>28</Words>
  <Application>Microsoft Office PowerPoint</Application>
  <PresentationFormat>Geniş ekran</PresentationFormat>
  <Paragraphs>22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12</vt:i4>
      </vt:variant>
    </vt:vector>
  </HeadingPairs>
  <TitlesOfParts>
    <vt:vector size="13" baseType="lpstr">
      <vt:lpstr>Office Teması</vt:lpstr>
      <vt:lpstr>ONAR RİTMİK SAYMA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ONAR RİTMİK SAYMA</dc:title>
  <dc:creator>KAZIM KAT</dc:creator>
  <cp:lastModifiedBy>Hasan Ayık</cp:lastModifiedBy>
  <cp:revision>4</cp:revision>
  <dcterms:created xsi:type="dcterms:W3CDTF">2020-11-30T18:30:18Z</dcterms:created>
  <dcterms:modified xsi:type="dcterms:W3CDTF">2020-12-03T08:16:00Z</dcterms:modified>
</cp:coreProperties>
</file>