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2" r:id="rId1"/>
  </p:sldMasterIdLst>
  <p:notesMasterIdLst>
    <p:notesMasterId r:id="rId86"/>
  </p:notesMasterIdLst>
  <p:sldIdLst>
    <p:sldId id="593" r:id="rId2"/>
    <p:sldId id="441" r:id="rId3"/>
    <p:sldId id="531" r:id="rId4"/>
    <p:sldId id="530" r:id="rId5"/>
    <p:sldId id="534" r:id="rId6"/>
    <p:sldId id="533" r:id="rId7"/>
    <p:sldId id="532" r:id="rId8"/>
    <p:sldId id="536" r:id="rId9"/>
    <p:sldId id="443" r:id="rId10"/>
    <p:sldId id="470" r:id="rId11"/>
    <p:sldId id="503" r:id="rId12"/>
    <p:sldId id="507" r:id="rId13"/>
    <p:sldId id="502" r:id="rId14"/>
    <p:sldId id="472" r:id="rId15"/>
    <p:sldId id="504" r:id="rId16"/>
    <p:sldId id="501" r:id="rId17"/>
    <p:sldId id="505" r:id="rId18"/>
    <p:sldId id="506" r:id="rId19"/>
    <p:sldId id="522" r:id="rId20"/>
    <p:sldId id="523" r:id="rId21"/>
    <p:sldId id="524" r:id="rId22"/>
    <p:sldId id="521" r:id="rId23"/>
    <p:sldId id="520" r:id="rId24"/>
    <p:sldId id="519" r:id="rId25"/>
    <p:sldId id="514" r:id="rId26"/>
    <p:sldId id="517" r:id="rId27"/>
    <p:sldId id="516" r:id="rId28"/>
    <p:sldId id="518" r:id="rId29"/>
    <p:sldId id="515" r:id="rId30"/>
    <p:sldId id="513" r:id="rId31"/>
    <p:sldId id="525" r:id="rId32"/>
    <p:sldId id="528" r:id="rId33"/>
    <p:sldId id="512" r:id="rId34"/>
    <p:sldId id="511" r:id="rId35"/>
    <p:sldId id="510" r:id="rId36"/>
    <p:sldId id="585" r:id="rId37"/>
    <p:sldId id="592" r:id="rId38"/>
    <p:sldId id="591" r:id="rId39"/>
    <p:sldId id="590" r:id="rId40"/>
    <p:sldId id="589" r:id="rId41"/>
    <p:sldId id="588" r:id="rId42"/>
    <p:sldId id="587" r:id="rId43"/>
    <p:sldId id="400" r:id="rId44"/>
    <p:sldId id="292" r:id="rId45"/>
    <p:sldId id="376" r:id="rId46"/>
    <p:sldId id="377" r:id="rId47"/>
    <p:sldId id="378" r:id="rId48"/>
    <p:sldId id="379" r:id="rId49"/>
    <p:sldId id="380" r:id="rId50"/>
    <p:sldId id="401" r:id="rId51"/>
    <p:sldId id="402" r:id="rId52"/>
    <p:sldId id="403" r:id="rId53"/>
    <p:sldId id="404" r:id="rId54"/>
    <p:sldId id="405" r:id="rId55"/>
    <p:sldId id="422" r:id="rId56"/>
    <p:sldId id="424" r:id="rId57"/>
    <p:sldId id="426" r:id="rId58"/>
    <p:sldId id="427" r:id="rId59"/>
    <p:sldId id="428" r:id="rId60"/>
    <p:sldId id="429" r:id="rId61"/>
    <p:sldId id="407" r:id="rId62"/>
    <p:sldId id="431" r:id="rId63"/>
    <p:sldId id="432" r:id="rId64"/>
    <p:sldId id="433" r:id="rId65"/>
    <p:sldId id="434" r:id="rId66"/>
    <p:sldId id="435" r:id="rId67"/>
    <p:sldId id="436" r:id="rId68"/>
    <p:sldId id="437" r:id="rId69"/>
    <p:sldId id="438" r:id="rId70"/>
    <p:sldId id="439" r:id="rId71"/>
    <p:sldId id="440" r:id="rId72"/>
    <p:sldId id="581" r:id="rId73"/>
    <p:sldId id="584" r:id="rId74"/>
    <p:sldId id="594" r:id="rId75"/>
    <p:sldId id="597" r:id="rId76"/>
    <p:sldId id="596" r:id="rId77"/>
    <p:sldId id="595" r:id="rId78"/>
    <p:sldId id="602" r:id="rId79"/>
    <p:sldId id="608" r:id="rId80"/>
    <p:sldId id="607" r:id="rId81"/>
    <p:sldId id="606" r:id="rId82"/>
    <p:sldId id="605" r:id="rId83"/>
    <p:sldId id="604" r:id="rId84"/>
    <p:sldId id="603" r:id="rId85"/>
  </p:sldIdLst>
  <p:sldSz cx="9144000" cy="6858000" type="screen4x3"/>
  <p:notesSz cx="6858000" cy="9144000"/>
  <p:defaultTextStyle>
    <a:defPPr>
      <a:defRPr lang="tr-TR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17DC"/>
    <a:srgbClr val="F3491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34559" autoAdjust="0"/>
    <p:restoredTop sz="86323" autoAdjust="0"/>
  </p:normalViewPr>
  <p:slideViewPr>
    <p:cSldViewPr>
      <p:cViewPr>
        <p:scale>
          <a:sx n="60" d="100"/>
          <a:sy n="60" d="100"/>
        </p:scale>
        <p:origin x="-868" y="-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26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 /><Relationship Id="rId18" Type="http://schemas.openxmlformats.org/officeDocument/2006/relationships/slide" Target="slides/slide17.xml" /><Relationship Id="rId26" Type="http://schemas.openxmlformats.org/officeDocument/2006/relationships/slide" Target="slides/slide25.xml" /><Relationship Id="rId39" Type="http://schemas.openxmlformats.org/officeDocument/2006/relationships/slide" Target="slides/slide38.xml" /><Relationship Id="rId21" Type="http://schemas.openxmlformats.org/officeDocument/2006/relationships/slide" Target="slides/slide20.xml" /><Relationship Id="rId34" Type="http://schemas.openxmlformats.org/officeDocument/2006/relationships/slide" Target="slides/slide33.xml" /><Relationship Id="rId42" Type="http://schemas.openxmlformats.org/officeDocument/2006/relationships/slide" Target="slides/slide41.xml" /><Relationship Id="rId47" Type="http://schemas.openxmlformats.org/officeDocument/2006/relationships/slide" Target="slides/slide46.xml" /><Relationship Id="rId50" Type="http://schemas.openxmlformats.org/officeDocument/2006/relationships/slide" Target="slides/slide49.xml" /><Relationship Id="rId55" Type="http://schemas.openxmlformats.org/officeDocument/2006/relationships/slide" Target="slides/slide54.xml" /><Relationship Id="rId63" Type="http://schemas.openxmlformats.org/officeDocument/2006/relationships/slide" Target="slides/slide62.xml" /><Relationship Id="rId68" Type="http://schemas.openxmlformats.org/officeDocument/2006/relationships/slide" Target="slides/slide67.xml" /><Relationship Id="rId76" Type="http://schemas.openxmlformats.org/officeDocument/2006/relationships/slide" Target="slides/slide75.xml" /><Relationship Id="rId84" Type="http://schemas.openxmlformats.org/officeDocument/2006/relationships/slide" Target="slides/slide83.xml" /><Relationship Id="rId89" Type="http://schemas.openxmlformats.org/officeDocument/2006/relationships/theme" Target="theme/theme1.xml" /><Relationship Id="rId7" Type="http://schemas.openxmlformats.org/officeDocument/2006/relationships/slide" Target="slides/slide6.xml" /><Relationship Id="rId71" Type="http://schemas.openxmlformats.org/officeDocument/2006/relationships/slide" Target="slides/slide70.xml" /><Relationship Id="rId2" Type="http://schemas.openxmlformats.org/officeDocument/2006/relationships/slide" Target="slides/slide1.xml" /><Relationship Id="rId16" Type="http://schemas.openxmlformats.org/officeDocument/2006/relationships/slide" Target="slides/slide15.xml" /><Relationship Id="rId29" Type="http://schemas.openxmlformats.org/officeDocument/2006/relationships/slide" Target="slides/slide28.xml" /><Relationship Id="rId11" Type="http://schemas.openxmlformats.org/officeDocument/2006/relationships/slide" Target="slides/slide10.xml" /><Relationship Id="rId24" Type="http://schemas.openxmlformats.org/officeDocument/2006/relationships/slide" Target="slides/slide23.xml" /><Relationship Id="rId32" Type="http://schemas.openxmlformats.org/officeDocument/2006/relationships/slide" Target="slides/slide31.xml" /><Relationship Id="rId37" Type="http://schemas.openxmlformats.org/officeDocument/2006/relationships/slide" Target="slides/slide36.xml" /><Relationship Id="rId40" Type="http://schemas.openxmlformats.org/officeDocument/2006/relationships/slide" Target="slides/slide39.xml" /><Relationship Id="rId45" Type="http://schemas.openxmlformats.org/officeDocument/2006/relationships/slide" Target="slides/slide44.xml" /><Relationship Id="rId53" Type="http://schemas.openxmlformats.org/officeDocument/2006/relationships/slide" Target="slides/slide52.xml" /><Relationship Id="rId58" Type="http://schemas.openxmlformats.org/officeDocument/2006/relationships/slide" Target="slides/slide57.xml" /><Relationship Id="rId66" Type="http://schemas.openxmlformats.org/officeDocument/2006/relationships/slide" Target="slides/slide65.xml" /><Relationship Id="rId74" Type="http://schemas.openxmlformats.org/officeDocument/2006/relationships/slide" Target="slides/slide73.xml" /><Relationship Id="rId79" Type="http://schemas.openxmlformats.org/officeDocument/2006/relationships/slide" Target="slides/slide78.xml" /><Relationship Id="rId87" Type="http://schemas.openxmlformats.org/officeDocument/2006/relationships/presProps" Target="presProps.xml" /><Relationship Id="rId5" Type="http://schemas.openxmlformats.org/officeDocument/2006/relationships/slide" Target="slides/slide4.xml" /><Relationship Id="rId61" Type="http://schemas.openxmlformats.org/officeDocument/2006/relationships/slide" Target="slides/slide60.xml" /><Relationship Id="rId82" Type="http://schemas.openxmlformats.org/officeDocument/2006/relationships/slide" Target="slides/slide81.xml" /><Relationship Id="rId90" Type="http://schemas.openxmlformats.org/officeDocument/2006/relationships/tableStyles" Target="tableStyles.xml" /><Relationship Id="rId19" Type="http://schemas.openxmlformats.org/officeDocument/2006/relationships/slide" Target="slides/slide18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Relationship Id="rId22" Type="http://schemas.openxmlformats.org/officeDocument/2006/relationships/slide" Target="slides/slide21.xml" /><Relationship Id="rId27" Type="http://schemas.openxmlformats.org/officeDocument/2006/relationships/slide" Target="slides/slide26.xml" /><Relationship Id="rId30" Type="http://schemas.openxmlformats.org/officeDocument/2006/relationships/slide" Target="slides/slide29.xml" /><Relationship Id="rId35" Type="http://schemas.openxmlformats.org/officeDocument/2006/relationships/slide" Target="slides/slide34.xml" /><Relationship Id="rId43" Type="http://schemas.openxmlformats.org/officeDocument/2006/relationships/slide" Target="slides/slide42.xml" /><Relationship Id="rId48" Type="http://schemas.openxmlformats.org/officeDocument/2006/relationships/slide" Target="slides/slide47.xml" /><Relationship Id="rId56" Type="http://schemas.openxmlformats.org/officeDocument/2006/relationships/slide" Target="slides/slide55.xml" /><Relationship Id="rId64" Type="http://schemas.openxmlformats.org/officeDocument/2006/relationships/slide" Target="slides/slide63.xml" /><Relationship Id="rId69" Type="http://schemas.openxmlformats.org/officeDocument/2006/relationships/slide" Target="slides/slide68.xml" /><Relationship Id="rId77" Type="http://schemas.openxmlformats.org/officeDocument/2006/relationships/slide" Target="slides/slide76.xml" /><Relationship Id="rId8" Type="http://schemas.openxmlformats.org/officeDocument/2006/relationships/slide" Target="slides/slide7.xml" /><Relationship Id="rId51" Type="http://schemas.openxmlformats.org/officeDocument/2006/relationships/slide" Target="slides/slide50.xml" /><Relationship Id="rId72" Type="http://schemas.openxmlformats.org/officeDocument/2006/relationships/slide" Target="slides/slide71.xml" /><Relationship Id="rId80" Type="http://schemas.openxmlformats.org/officeDocument/2006/relationships/slide" Target="slides/slide79.xml" /><Relationship Id="rId85" Type="http://schemas.openxmlformats.org/officeDocument/2006/relationships/slide" Target="slides/slide84.xml" /><Relationship Id="rId3" Type="http://schemas.openxmlformats.org/officeDocument/2006/relationships/slide" Target="slides/slide2.xml" /><Relationship Id="rId12" Type="http://schemas.openxmlformats.org/officeDocument/2006/relationships/slide" Target="slides/slide11.xml" /><Relationship Id="rId17" Type="http://schemas.openxmlformats.org/officeDocument/2006/relationships/slide" Target="slides/slide16.xml" /><Relationship Id="rId25" Type="http://schemas.openxmlformats.org/officeDocument/2006/relationships/slide" Target="slides/slide24.xml" /><Relationship Id="rId33" Type="http://schemas.openxmlformats.org/officeDocument/2006/relationships/slide" Target="slides/slide32.xml" /><Relationship Id="rId38" Type="http://schemas.openxmlformats.org/officeDocument/2006/relationships/slide" Target="slides/slide37.xml" /><Relationship Id="rId46" Type="http://schemas.openxmlformats.org/officeDocument/2006/relationships/slide" Target="slides/slide45.xml" /><Relationship Id="rId59" Type="http://schemas.openxmlformats.org/officeDocument/2006/relationships/slide" Target="slides/slide58.xml" /><Relationship Id="rId67" Type="http://schemas.openxmlformats.org/officeDocument/2006/relationships/slide" Target="slides/slide66.xml" /><Relationship Id="rId20" Type="http://schemas.openxmlformats.org/officeDocument/2006/relationships/slide" Target="slides/slide19.xml" /><Relationship Id="rId41" Type="http://schemas.openxmlformats.org/officeDocument/2006/relationships/slide" Target="slides/slide40.xml" /><Relationship Id="rId54" Type="http://schemas.openxmlformats.org/officeDocument/2006/relationships/slide" Target="slides/slide53.xml" /><Relationship Id="rId62" Type="http://schemas.openxmlformats.org/officeDocument/2006/relationships/slide" Target="slides/slide61.xml" /><Relationship Id="rId70" Type="http://schemas.openxmlformats.org/officeDocument/2006/relationships/slide" Target="slides/slide69.xml" /><Relationship Id="rId75" Type="http://schemas.openxmlformats.org/officeDocument/2006/relationships/slide" Target="slides/slide74.xml" /><Relationship Id="rId83" Type="http://schemas.openxmlformats.org/officeDocument/2006/relationships/slide" Target="slides/slide82.xml" /><Relationship Id="rId88" Type="http://schemas.openxmlformats.org/officeDocument/2006/relationships/viewProps" Target="viewProps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5" Type="http://schemas.openxmlformats.org/officeDocument/2006/relationships/slide" Target="slides/slide14.xml" /><Relationship Id="rId23" Type="http://schemas.openxmlformats.org/officeDocument/2006/relationships/slide" Target="slides/slide22.xml" /><Relationship Id="rId28" Type="http://schemas.openxmlformats.org/officeDocument/2006/relationships/slide" Target="slides/slide27.xml" /><Relationship Id="rId36" Type="http://schemas.openxmlformats.org/officeDocument/2006/relationships/slide" Target="slides/slide35.xml" /><Relationship Id="rId49" Type="http://schemas.openxmlformats.org/officeDocument/2006/relationships/slide" Target="slides/slide48.xml" /><Relationship Id="rId57" Type="http://schemas.openxmlformats.org/officeDocument/2006/relationships/slide" Target="slides/slide56.xml" /><Relationship Id="rId10" Type="http://schemas.openxmlformats.org/officeDocument/2006/relationships/slide" Target="slides/slide9.xml" /><Relationship Id="rId31" Type="http://schemas.openxmlformats.org/officeDocument/2006/relationships/slide" Target="slides/slide30.xml" /><Relationship Id="rId44" Type="http://schemas.openxmlformats.org/officeDocument/2006/relationships/slide" Target="slides/slide43.xml" /><Relationship Id="rId52" Type="http://schemas.openxmlformats.org/officeDocument/2006/relationships/slide" Target="slides/slide51.xml" /><Relationship Id="rId60" Type="http://schemas.openxmlformats.org/officeDocument/2006/relationships/slide" Target="slides/slide59.xml" /><Relationship Id="rId65" Type="http://schemas.openxmlformats.org/officeDocument/2006/relationships/slide" Target="slides/slide64.xml" /><Relationship Id="rId73" Type="http://schemas.openxmlformats.org/officeDocument/2006/relationships/slide" Target="slides/slide72.xml" /><Relationship Id="rId78" Type="http://schemas.openxmlformats.org/officeDocument/2006/relationships/slide" Target="slides/slide77.xml" /><Relationship Id="rId81" Type="http://schemas.openxmlformats.org/officeDocument/2006/relationships/slide" Target="slides/slide80.xml" /><Relationship Id="rId86" Type="http://schemas.openxmlformats.org/officeDocument/2006/relationships/notesMaster" Target="notesMasters/notesMaster1.xml" 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72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Üstbilgi Yer Tutucusu">
            <a:extLst>
              <a:ext uri="{FF2B5EF4-FFF2-40B4-BE49-F238E27FC236}">
                <a16:creationId xmlns:a16="http://schemas.microsoft.com/office/drawing/2014/main" id="{67B0E3C0-FC22-46E1-A27A-E8312338112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3" name="2 Veri Yer Tutucusu">
            <a:extLst>
              <a:ext uri="{FF2B5EF4-FFF2-40B4-BE49-F238E27FC236}">
                <a16:creationId xmlns:a16="http://schemas.microsoft.com/office/drawing/2014/main" id="{F4C6DC18-F337-46B6-AFD8-8AE3D414FECA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8FC221D4-F770-4490-82B2-403695FDE14C}" type="datetimeFigureOut">
              <a:rPr lang="tr-TR"/>
              <a:pPr>
                <a:defRPr/>
              </a:pPr>
              <a:t>6.12.2020</a:t>
            </a:fld>
            <a:endParaRPr lang="tr-TR" dirty="0"/>
          </a:p>
        </p:txBody>
      </p:sp>
      <p:sp>
        <p:nvSpPr>
          <p:cNvPr id="4" name="3 Slayt Görüntüsü Yer Tutucusu">
            <a:extLst>
              <a:ext uri="{FF2B5EF4-FFF2-40B4-BE49-F238E27FC236}">
                <a16:creationId xmlns:a16="http://schemas.microsoft.com/office/drawing/2014/main" id="{CC4F51C6-7F79-49C5-94E3-DA8C9AF3DB2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tr-TR" noProof="0" dirty="0"/>
          </a:p>
        </p:txBody>
      </p:sp>
      <p:sp>
        <p:nvSpPr>
          <p:cNvPr id="5" name="4 Not Yer Tutucusu">
            <a:extLst>
              <a:ext uri="{FF2B5EF4-FFF2-40B4-BE49-F238E27FC236}">
                <a16:creationId xmlns:a16="http://schemas.microsoft.com/office/drawing/2014/main" id="{0687F9D1-A284-4DA9-AD96-87B2B06993E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noProof="0"/>
              <a:t>Asıl metin stillerini düzenlemek için tıklatın</a:t>
            </a:r>
          </a:p>
          <a:p>
            <a:pPr lvl="1"/>
            <a:r>
              <a:rPr lang="tr-TR" noProof="0"/>
              <a:t>İkinci düzey</a:t>
            </a:r>
          </a:p>
          <a:p>
            <a:pPr lvl="2"/>
            <a:r>
              <a:rPr lang="tr-TR" noProof="0"/>
              <a:t>Üçüncü düzey</a:t>
            </a:r>
          </a:p>
          <a:p>
            <a:pPr lvl="3"/>
            <a:r>
              <a:rPr lang="tr-TR" noProof="0"/>
              <a:t>Dördüncü düzey</a:t>
            </a:r>
          </a:p>
          <a:p>
            <a:pPr lvl="4"/>
            <a:r>
              <a:rPr lang="tr-TR" noProof="0"/>
              <a:t>Beşinci düzey</a:t>
            </a:r>
          </a:p>
        </p:txBody>
      </p:sp>
      <p:sp>
        <p:nvSpPr>
          <p:cNvPr id="6" name="5 Altbilgi Yer Tutucusu">
            <a:extLst>
              <a:ext uri="{FF2B5EF4-FFF2-40B4-BE49-F238E27FC236}">
                <a16:creationId xmlns:a16="http://schemas.microsoft.com/office/drawing/2014/main" id="{F533B33C-B2A4-4622-A1FE-2ABF2FF66E6E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" name="6 Slayt Numarası Yer Tutucusu">
            <a:extLst>
              <a:ext uri="{FF2B5EF4-FFF2-40B4-BE49-F238E27FC236}">
                <a16:creationId xmlns:a16="http://schemas.microsoft.com/office/drawing/2014/main" id="{92AB55C3-E7A9-49B4-BC18-24D2A2FF27F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4FAFA2B-0C1B-4E84-A234-BB309A1DFD8E}" type="slidenum">
              <a:rPr lang="tr-TR" altLang="en-US"/>
              <a:pPr/>
              <a:t>‹#›</a:t>
            </a:fld>
            <a:endParaRPr lang="tr-T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 /><Relationship Id="rId2" Type="http://schemas.openxmlformats.org/officeDocument/2006/relationships/slide" Target="../slides/slide43.xml" /><Relationship Id="rId1" Type="http://schemas.openxmlformats.org/officeDocument/2006/relationships/notesMaster" Target="../notesMasters/notesMaster1.xml" 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 /><Relationship Id="rId1" Type="http://schemas.openxmlformats.org/officeDocument/2006/relationships/notesMaster" Target="../notesMasters/notesMaster1.xml" /></Relationships>
</file>

<file path=ppt/notesSlides/_rels/notes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 /><Relationship Id="rId2" Type="http://schemas.openxmlformats.org/officeDocument/2006/relationships/slide" Target="../slides/slide53.xml" /><Relationship Id="rId1" Type="http://schemas.openxmlformats.org/officeDocument/2006/relationships/notesMaster" Target="../notesMasters/notesMaster1.xml" /></Relationships>
</file>

<file path=ppt/notesSlides/_rels/notes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 /><Relationship Id="rId2" Type="http://schemas.openxmlformats.org/officeDocument/2006/relationships/slide" Target="../slides/slide54.xml" /><Relationship Id="rId1" Type="http://schemas.openxmlformats.org/officeDocument/2006/relationships/notesMaster" Target="../notesMasters/notesMaster1.xml" /></Relationships>
</file>

<file path=ppt/notesSlides/_rels/notes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 /><Relationship Id="rId2" Type="http://schemas.openxmlformats.org/officeDocument/2006/relationships/slide" Target="../slides/slide61.xml" /><Relationship Id="rId1" Type="http://schemas.openxmlformats.org/officeDocument/2006/relationships/notesMaster" Target="../notesMasters/notesMaster1.xml" /></Relationships>
</file>

<file path=ppt/notesSlides/_rels/notes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 /><Relationship Id="rId2" Type="http://schemas.openxmlformats.org/officeDocument/2006/relationships/slide" Target="../slides/slide62.xml" /><Relationship Id="rId1" Type="http://schemas.openxmlformats.org/officeDocument/2006/relationships/notesMaster" Target="../notesMasters/notesMaster1.xml" /></Relationships>
</file>

<file path=ppt/notesSlides/_rels/notes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 /><Relationship Id="rId2" Type="http://schemas.openxmlformats.org/officeDocument/2006/relationships/slide" Target="../slides/slide63.xml" /><Relationship Id="rId1" Type="http://schemas.openxmlformats.org/officeDocument/2006/relationships/notesMaster" Target="../notesMasters/notesMaster1.xml" /></Relationships>
</file>

<file path=ppt/notesSlides/_rels/notes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 /><Relationship Id="rId2" Type="http://schemas.openxmlformats.org/officeDocument/2006/relationships/slide" Target="../slides/slide64.xml" /><Relationship Id="rId1" Type="http://schemas.openxmlformats.org/officeDocument/2006/relationships/notesMaster" Target="../notesMasters/notesMaster1.xml" /></Relationships>
</file>

<file path=ppt/notesSlides/_rels/notes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 /><Relationship Id="rId2" Type="http://schemas.openxmlformats.org/officeDocument/2006/relationships/slide" Target="../slides/slide65.xml" /><Relationship Id="rId1" Type="http://schemas.openxmlformats.org/officeDocument/2006/relationships/notesMaster" Target="../notesMasters/notesMaster1.xml" /></Relationships>
</file>

<file path=ppt/notesSlides/_rels/notes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 /><Relationship Id="rId2" Type="http://schemas.openxmlformats.org/officeDocument/2006/relationships/slide" Target="../slides/slide66.xml" /><Relationship Id="rId1" Type="http://schemas.openxmlformats.org/officeDocument/2006/relationships/notesMaster" Target="../notesMasters/notesMaster1.xml" 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 /><Relationship Id="rId1" Type="http://schemas.openxmlformats.org/officeDocument/2006/relationships/notesMaster" Target="../notesMasters/notesMaster1.xml" 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 /><Relationship Id="rId2" Type="http://schemas.openxmlformats.org/officeDocument/2006/relationships/slide" Target="../slides/slide44.xml" /><Relationship Id="rId1" Type="http://schemas.openxmlformats.org/officeDocument/2006/relationships/notesMaster" Target="../notesMasters/notesMaster1.xml" /></Relationships>
</file>

<file path=ppt/notesSlides/_rels/notes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 /><Relationship Id="rId2" Type="http://schemas.openxmlformats.org/officeDocument/2006/relationships/slide" Target="../slides/slide68.xml" /><Relationship Id="rId1" Type="http://schemas.openxmlformats.org/officeDocument/2006/relationships/notesMaster" Target="../notesMasters/notesMaster1.xml" /></Relationships>
</file>

<file path=ppt/notesSlides/_rels/notes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 /><Relationship Id="rId2" Type="http://schemas.openxmlformats.org/officeDocument/2006/relationships/slide" Target="../slides/slide69.xml" /><Relationship Id="rId1" Type="http://schemas.openxmlformats.org/officeDocument/2006/relationships/notesMaster" Target="../notesMasters/notesMaster1.xml" /></Relationships>
</file>

<file path=ppt/notesSlides/_rels/notes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 /><Relationship Id="rId2" Type="http://schemas.openxmlformats.org/officeDocument/2006/relationships/slide" Target="../slides/slide70.xml" /><Relationship Id="rId1" Type="http://schemas.openxmlformats.org/officeDocument/2006/relationships/notesMaster" Target="../notesMasters/notesMaster1.xml" 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 /><Relationship Id="rId1" Type="http://schemas.openxmlformats.org/officeDocument/2006/relationships/notesMaster" Target="../notesMasters/notesMaster1.xml" 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 /><Relationship Id="rId2" Type="http://schemas.openxmlformats.org/officeDocument/2006/relationships/slide" Target="../slides/slide45.xml" /><Relationship Id="rId1" Type="http://schemas.openxmlformats.org/officeDocument/2006/relationships/notesMaster" Target="../notesMasters/notesMaster1.xml" 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 /><Relationship Id="rId2" Type="http://schemas.openxmlformats.org/officeDocument/2006/relationships/slide" Target="../slides/slide46.xml" /><Relationship Id="rId1" Type="http://schemas.openxmlformats.org/officeDocument/2006/relationships/notesMaster" Target="../notesMasters/notesMaster1.xml" 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 /><Relationship Id="rId2" Type="http://schemas.openxmlformats.org/officeDocument/2006/relationships/slide" Target="../slides/slide47.xml" /><Relationship Id="rId1" Type="http://schemas.openxmlformats.org/officeDocument/2006/relationships/notesMaster" Target="../notesMasters/notesMaster1.xml" 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 /><Relationship Id="rId2" Type="http://schemas.openxmlformats.org/officeDocument/2006/relationships/slide" Target="../slides/slide48.xml" /><Relationship Id="rId1" Type="http://schemas.openxmlformats.org/officeDocument/2006/relationships/notesMaster" Target="../notesMasters/notesMaster1.xml" 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 /><Relationship Id="rId1" Type="http://schemas.openxmlformats.org/officeDocument/2006/relationships/notesMaster" Target="../notesMasters/notesMaster1.xml" 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 /><Relationship Id="rId2" Type="http://schemas.openxmlformats.org/officeDocument/2006/relationships/slide" Target="../slides/slide50.xml" /><Relationship Id="rId1" Type="http://schemas.openxmlformats.org/officeDocument/2006/relationships/notesMaster" Target="../notesMasters/notesMaster1.xml" 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 /><Relationship Id="rId2" Type="http://schemas.openxmlformats.org/officeDocument/2006/relationships/slide" Target="../slides/slide51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Slayt Görüntüsü Yer Tutucusu 1">
            <a:extLst>
              <a:ext uri="{FF2B5EF4-FFF2-40B4-BE49-F238E27FC236}">
                <a16:creationId xmlns:a16="http://schemas.microsoft.com/office/drawing/2014/main" id="{BDA44382-F790-412A-84DF-B89BD3A3FD7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1379" name="Not Yer Tutucusu 2">
            <a:extLst>
              <a:ext uri="{FF2B5EF4-FFF2-40B4-BE49-F238E27FC236}">
                <a16:creationId xmlns:a16="http://schemas.microsoft.com/office/drawing/2014/main" id="{B9DB89B3-9A09-4317-B2E4-68D3CA3ED71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tr-TR" altLang="tr-TR" u="sng">
                <a:hlinkClick r:id="rId3"/>
              </a:rPr>
              <a:t>www.egitimhane.com</a:t>
            </a:r>
            <a:endParaRPr lang="tr-TR" altLang="tr-TR"/>
          </a:p>
        </p:txBody>
      </p:sp>
      <p:sp>
        <p:nvSpPr>
          <p:cNvPr id="101380" name="Slayt Numarası Yer Tutucusu 3">
            <a:extLst>
              <a:ext uri="{FF2B5EF4-FFF2-40B4-BE49-F238E27FC236}">
                <a16:creationId xmlns:a16="http://schemas.microsoft.com/office/drawing/2014/main" id="{959C6DB3-FA5D-427A-A9C5-ED5D9A93F4D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5A7A4BDB-C466-474E-8D38-02CF7FEC8B37}" type="slidenum">
              <a:rPr lang="tr-TR" altLang="tr-TR"/>
              <a:pPr eaLnBrk="1" hangingPunct="1"/>
              <a:t>43</a:t>
            </a:fld>
            <a:endParaRPr lang="tr-TR" altLang="tr-T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Slayt Görüntüsü Yer Tutucusu 1">
            <a:extLst>
              <a:ext uri="{FF2B5EF4-FFF2-40B4-BE49-F238E27FC236}">
                <a16:creationId xmlns:a16="http://schemas.microsoft.com/office/drawing/2014/main" id="{2D26B95C-6E48-413C-9F49-729AB51AFEE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0595" name="Not Yer Tutucusu 2">
            <a:extLst>
              <a:ext uri="{FF2B5EF4-FFF2-40B4-BE49-F238E27FC236}">
                <a16:creationId xmlns:a16="http://schemas.microsoft.com/office/drawing/2014/main" id="{8476CB78-DE12-4713-A603-CD6D1A1F3B2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tr-TR" altLang="tr-TR"/>
          </a:p>
        </p:txBody>
      </p:sp>
      <p:sp>
        <p:nvSpPr>
          <p:cNvPr id="110596" name="Slayt Numarası Yer Tutucusu 3">
            <a:extLst>
              <a:ext uri="{FF2B5EF4-FFF2-40B4-BE49-F238E27FC236}">
                <a16:creationId xmlns:a16="http://schemas.microsoft.com/office/drawing/2014/main" id="{11F90983-98F5-42AC-947F-CF68E0231CA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0B907EAE-F52D-4BE3-8AF0-38998E0623B1}" type="slidenum">
              <a:rPr lang="tr-TR" altLang="tr-TR"/>
              <a:pPr eaLnBrk="1" hangingPunct="1"/>
              <a:t>52</a:t>
            </a:fld>
            <a:endParaRPr lang="tr-TR" altLang="tr-T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Slayt Görüntüsü Yer Tutucusu 1">
            <a:extLst>
              <a:ext uri="{FF2B5EF4-FFF2-40B4-BE49-F238E27FC236}">
                <a16:creationId xmlns:a16="http://schemas.microsoft.com/office/drawing/2014/main" id="{DB84BAED-3722-441E-8D9D-67DF846800F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1619" name="Not Yer Tutucusu 2">
            <a:extLst>
              <a:ext uri="{FF2B5EF4-FFF2-40B4-BE49-F238E27FC236}">
                <a16:creationId xmlns:a16="http://schemas.microsoft.com/office/drawing/2014/main" id="{2E3862CD-4B94-40F9-A473-BA0FE27ED8C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tr-TR" altLang="tr-TR" u="sng">
                <a:hlinkClick r:id="rId3"/>
              </a:rPr>
              <a:t>www.egitimhane.com</a:t>
            </a:r>
            <a:endParaRPr lang="tr-TR" altLang="tr-TR"/>
          </a:p>
        </p:txBody>
      </p:sp>
      <p:sp>
        <p:nvSpPr>
          <p:cNvPr id="111620" name="Slayt Numarası Yer Tutucusu 3">
            <a:extLst>
              <a:ext uri="{FF2B5EF4-FFF2-40B4-BE49-F238E27FC236}">
                <a16:creationId xmlns:a16="http://schemas.microsoft.com/office/drawing/2014/main" id="{492FCC89-6554-4127-A65F-6004C77CF83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2D68FC62-D447-453F-8BAD-A6DF7CBC1502}" type="slidenum">
              <a:rPr lang="tr-TR" altLang="tr-TR"/>
              <a:pPr eaLnBrk="1" hangingPunct="1"/>
              <a:t>53</a:t>
            </a:fld>
            <a:endParaRPr lang="tr-TR" altLang="tr-T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Slayt Görüntüsü Yer Tutucusu 1">
            <a:extLst>
              <a:ext uri="{FF2B5EF4-FFF2-40B4-BE49-F238E27FC236}">
                <a16:creationId xmlns:a16="http://schemas.microsoft.com/office/drawing/2014/main" id="{BD382DC6-C2BF-4553-A755-30B3AA7F4399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43" name="Not Yer Tutucusu 2">
            <a:extLst>
              <a:ext uri="{FF2B5EF4-FFF2-40B4-BE49-F238E27FC236}">
                <a16:creationId xmlns:a16="http://schemas.microsoft.com/office/drawing/2014/main" id="{F9DCA71A-428A-46AD-AC7A-9351DE3E0C0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tr-TR" altLang="tr-TR" u="sng">
                <a:hlinkClick r:id="rId3"/>
              </a:rPr>
              <a:t>www.egitimhane.com</a:t>
            </a:r>
            <a:endParaRPr lang="tr-TR" altLang="tr-TR"/>
          </a:p>
        </p:txBody>
      </p:sp>
      <p:sp>
        <p:nvSpPr>
          <p:cNvPr id="112644" name="Slayt Numarası Yer Tutucusu 3">
            <a:extLst>
              <a:ext uri="{FF2B5EF4-FFF2-40B4-BE49-F238E27FC236}">
                <a16:creationId xmlns:a16="http://schemas.microsoft.com/office/drawing/2014/main" id="{65F66CDA-C50E-4FC3-800E-03C57917FBA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B9D6AD39-4E48-4FE9-8828-30F08DC1C3BF}" type="slidenum">
              <a:rPr lang="tr-TR" altLang="tr-TR"/>
              <a:pPr eaLnBrk="1" hangingPunct="1"/>
              <a:t>54</a:t>
            </a:fld>
            <a:endParaRPr lang="tr-TR" altLang="tr-T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Slayt Görüntüsü Yer Tutucusu 1">
            <a:extLst>
              <a:ext uri="{FF2B5EF4-FFF2-40B4-BE49-F238E27FC236}">
                <a16:creationId xmlns:a16="http://schemas.microsoft.com/office/drawing/2014/main" id="{CE779158-0ED0-420B-9ACF-A63300DC45D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3667" name="Not Yer Tutucusu 2">
            <a:extLst>
              <a:ext uri="{FF2B5EF4-FFF2-40B4-BE49-F238E27FC236}">
                <a16:creationId xmlns:a16="http://schemas.microsoft.com/office/drawing/2014/main" id="{911BC8E7-4AF2-46C8-A39C-6FC20B5C163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tr-TR" altLang="tr-TR" u="sng">
                <a:hlinkClick r:id="rId3"/>
              </a:rPr>
              <a:t>www.egitimhane.com</a:t>
            </a:r>
            <a:endParaRPr lang="tr-TR" altLang="tr-TR"/>
          </a:p>
        </p:txBody>
      </p:sp>
      <p:sp>
        <p:nvSpPr>
          <p:cNvPr id="113668" name="Slayt Numarası Yer Tutucusu 3">
            <a:extLst>
              <a:ext uri="{FF2B5EF4-FFF2-40B4-BE49-F238E27FC236}">
                <a16:creationId xmlns:a16="http://schemas.microsoft.com/office/drawing/2014/main" id="{F399851D-F36A-4FF6-8DC6-7A5D7A59FD4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7BA1DB3B-8AB0-4EFE-B654-792B38B89A94}" type="slidenum">
              <a:rPr lang="tr-TR" altLang="tr-TR"/>
              <a:pPr eaLnBrk="1" hangingPunct="1"/>
              <a:t>61</a:t>
            </a:fld>
            <a:endParaRPr lang="tr-TR" altLang="tr-T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Slayt Görüntüsü Yer Tutucusu 1">
            <a:extLst>
              <a:ext uri="{FF2B5EF4-FFF2-40B4-BE49-F238E27FC236}">
                <a16:creationId xmlns:a16="http://schemas.microsoft.com/office/drawing/2014/main" id="{78BF2506-05E6-411F-9A1F-BA1D118825C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4691" name="Not Yer Tutucusu 2">
            <a:extLst>
              <a:ext uri="{FF2B5EF4-FFF2-40B4-BE49-F238E27FC236}">
                <a16:creationId xmlns:a16="http://schemas.microsoft.com/office/drawing/2014/main" id="{1EC903F4-770D-4EE7-BF33-5967DBF258C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tr-TR" altLang="tr-TR" u="sng">
                <a:hlinkClick r:id="rId3"/>
              </a:rPr>
              <a:t>www.egitimhane.com</a:t>
            </a:r>
            <a:endParaRPr lang="tr-TR" altLang="tr-TR"/>
          </a:p>
        </p:txBody>
      </p:sp>
      <p:sp>
        <p:nvSpPr>
          <p:cNvPr id="114692" name="Slayt Numarası Yer Tutucusu 3">
            <a:extLst>
              <a:ext uri="{FF2B5EF4-FFF2-40B4-BE49-F238E27FC236}">
                <a16:creationId xmlns:a16="http://schemas.microsoft.com/office/drawing/2014/main" id="{4AC7D5F8-C1BE-4043-9C3B-5FA50B56379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484FD6CC-13F2-4CA3-96C7-9A2C83C71915}" type="slidenum">
              <a:rPr lang="tr-TR" altLang="tr-TR"/>
              <a:pPr eaLnBrk="1" hangingPunct="1"/>
              <a:t>62</a:t>
            </a:fld>
            <a:endParaRPr lang="tr-TR" altLang="tr-T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Slayt Görüntüsü Yer Tutucusu 1">
            <a:extLst>
              <a:ext uri="{FF2B5EF4-FFF2-40B4-BE49-F238E27FC236}">
                <a16:creationId xmlns:a16="http://schemas.microsoft.com/office/drawing/2014/main" id="{07BE204C-F97F-4C7B-9DAE-EC2DD69907D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5715" name="Not Yer Tutucusu 2">
            <a:extLst>
              <a:ext uri="{FF2B5EF4-FFF2-40B4-BE49-F238E27FC236}">
                <a16:creationId xmlns:a16="http://schemas.microsoft.com/office/drawing/2014/main" id="{63306015-7949-49E0-B26E-5F281EB28E8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tr-TR" altLang="tr-TR" u="sng">
                <a:hlinkClick r:id="rId3"/>
              </a:rPr>
              <a:t>www.egitimhane.com</a:t>
            </a:r>
            <a:endParaRPr lang="tr-TR" altLang="tr-TR"/>
          </a:p>
        </p:txBody>
      </p:sp>
      <p:sp>
        <p:nvSpPr>
          <p:cNvPr id="115716" name="Slayt Numarası Yer Tutucusu 3">
            <a:extLst>
              <a:ext uri="{FF2B5EF4-FFF2-40B4-BE49-F238E27FC236}">
                <a16:creationId xmlns:a16="http://schemas.microsoft.com/office/drawing/2014/main" id="{9361185F-05BD-409F-B275-1C79C5BE199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0816A6B4-5563-4814-ABA9-546CC5791F3C}" type="slidenum">
              <a:rPr lang="tr-TR" altLang="tr-TR"/>
              <a:pPr eaLnBrk="1" hangingPunct="1"/>
              <a:t>63</a:t>
            </a:fld>
            <a:endParaRPr lang="tr-TR" altLang="tr-T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Slayt Görüntüsü Yer Tutucusu 1">
            <a:extLst>
              <a:ext uri="{FF2B5EF4-FFF2-40B4-BE49-F238E27FC236}">
                <a16:creationId xmlns:a16="http://schemas.microsoft.com/office/drawing/2014/main" id="{36E8E467-C149-4C16-B78F-51A02F98EAC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6739" name="Not Yer Tutucusu 2">
            <a:extLst>
              <a:ext uri="{FF2B5EF4-FFF2-40B4-BE49-F238E27FC236}">
                <a16:creationId xmlns:a16="http://schemas.microsoft.com/office/drawing/2014/main" id="{B8424149-329D-4055-BAF2-1B1234E33DC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tr-TR" altLang="tr-TR" u="sng">
                <a:hlinkClick r:id="rId3"/>
              </a:rPr>
              <a:t>www.egitimhane.com</a:t>
            </a:r>
            <a:endParaRPr lang="tr-TR" altLang="tr-TR"/>
          </a:p>
        </p:txBody>
      </p:sp>
      <p:sp>
        <p:nvSpPr>
          <p:cNvPr id="116740" name="Slayt Numarası Yer Tutucusu 3">
            <a:extLst>
              <a:ext uri="{FF2B5EF4-FFF2-40B4-BE49-F238E27FC236}">
                <a16:creationId xmlns:a16="http://schemas.microsoft.com/office/drawing/2014/main" id="{16F8123D-0526-44C3-AC0E-5EE89B4C974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263540F6-8622-41EF-800E-D81CF999EAD2}" type="slidenum">
              <a:rPr lang="tr-TR" altLang="tr-TR"/>
              <a:pPr eaLnBrk="1" hangingPunct="1"/>
              <a:t>64</a:t>
            </a:fld>
            <a:endParaRPr lang="tr-TR" altLang="tr-TR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Slayt Görüntüsü Yer Tutucusu 1">
            <a:extLst>
              <a:ext uri="{FF2B5EF4-FFF2-40B4-BE49-F238E27FC236}">
                <a16:creationId xmlns:a16="http://schemas.microsoft.com/office/drawing/2014/main" id="{623B1811-EA2B-49A1-8354-3DA5401E85D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7763" name="Not Yer Tutucusu 2">
            <a:extLst>
              <a:ext uri="{FF2B5EF4-FFF2-40B4-BE49-F238E27FC236}">
                <a16:creationId xmlns:a16="http://schemas.microsoft.com/office/drawing/2014/main" id="{70D34551-E4BF-4792-B8E3-38B598E791A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tr-TR" altLang="tr-TR" u="sng">
                <a:hlinkClick r:id="rId3"/>
              </a:rPr>
              <a:t>www.egitimhane.com</a:t>
            </a:r>
            <a:endParaRPr lang="tr-TR" altLang="tr-TR"/>
          </a:p>
        </p:txBody>
      </p:sp>
      <p:sp>
        <p:nvSpPr>
          <p:cNvPr id="117764" name="Slayt Numarası Yer Tutucusu 3">
            <a:extLst>
              <a:ext uri="{FF2B5EF4-FFF2-40B4-BE49-F238E27FC236}">
                <a16:creationId xmlns:a16="http://schemas.microsoft.com/office/drawing/2014/main" id="{62808CC2-9D86-4860-BEAA-7D890C91C12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4EECD600-8280-424A-84E7-7109ED5B7D26}" type="slidenum">
              <a:rPr lang="tr-TR" altLang="tr-TR"/>
              <a:pPr eaLnBrk="1" hangingPunct="1"/>
              <a:t>65</a:t>
            </a:fld>
            <a:endParaRPr lang="tr-TR" altLang="tr-TR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Slayt Görüntüsü Yer Tutucusu 1">
            <a:extLst>
              <a:ext uri="{FF2B5EF4-FFF2-40B4-BE49-F238E27FC236}">
                <a16:creationId xmlns:a16="http://schemas.microsoft.com/office/drawing/2014/main" id="{4B0A5BCF-0C08-423E-8254-E8BA3528F00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8787" name="Not Yer Tutucusu 2">
            <a:extLst>
              <a:ext uri="{FF2B5EF4-FFF2-40B4-BE49-F238E27FC236}">
                <a16:creationId xmlns:a16="http://schemas.microsoft.com/office/drawing/2014/main" id="{3B8CB15A-9F8C-464B-A8A5-E4F7E96601A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tr-TR" altLang="tr-TR" u="sng">
                <a:hlinkClick r:id="rId3"/>
              </a:rPr>
              <a:t>www.egitimhane.com</a:t>
            </a:r>
            <a:endParaRPr lang="tr-TR" altLang="tr-TR"/>
          </a:p>
        </p:txBody>
      </p:sp>
      <p:sp>
        <p:nvSpPr>
          <p:cNvPr id="118788" name="Slayt Numarası Yer Tutucusu 3">
            <a:extLst>
              <a:ext uri="{FF2B5EF4-FFF2-40B4-BE49-F238E27FC236}">
                <a16:creationId xmlns:a16="http://schemas.microsoft.com/office/drawing/2014/main" id="{A370BA73-65A9-4392-A7DA-FDD13D9F11A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6C5ECCDA-FF1B-407A-BE13-181C199F09A5}" type="slidenum">
              <a:rPr lang="tr-TR" altLang="tr-TR"/>
              <a:pPr eaLnBrk="1" hangingPunct="1"/>
              <a:t>66</a:t>
            </a:fld>
            <a:endParaRPr lang="tr-TR" altLang="tr-TR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Slayt Görüntüsü Yer Tutucusu 1">
            <a:extLst>
              <a:ext uri="{FF2B5EF4-FFF2-40B4-BE49-F238E27FC236}">
                <a16:creationId xmlns:a16="http://schemas.microsoft.com/office/drawing/2014/main" id="{B9BB46C7-740B-4C82-9BD6-E86E46EC7EF9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9811" name="Not Yer Tutucusu 2">
            <a:extLst>
              <a:ext uri="{FF2B5EF4-FFF2-40B4-BE49-F238E27FC236}">
                <a16:creationId xmlns:a16="http://schemas.microsoft.com/office/drawing/2014/main" id="{66F1B16B-EE05-49AE-92D5-2DFC5878E23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tr-TR" altLang="tr-TR"/>
          </a:p>
        </p:txBody>
      </p:sp>
      <p:sp>
        <p:nvSpPr>
          <p:cNvPr id="119812" name="Slayt Numarası Yer Tutucusu 3">
            <a:extLst>
              <a:ext uri="{FF2B5EF4-FFF2-40B4-BE49-F238E27FC236}">
                <a16:creationId xmlns:a16="http://schemas.microsoft.com/office/drawing/2014/main" id="{498971A1-FCFE-4174-B573-9B40254E69C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2B22828F-806D-41FC-8D32-5BB261383D32}" type="slidenum">
              <a:rPr lang="tr-TR" altLang="tr-TR"/>
              <a:pPr eaLnBrk="1" hangingPunct="1"/>
              <a:t>67</a:t>
            </a:fld>
            <a:endParaRPr lang="tr-TR" altLang="tr-T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Slayt Görüntüsü Yer Tutucusu 1">
            <a:extLst>
              <a:ext uri="{FF2B5EF4-FFF2-40B4-BE49-F238E27FC236}">
                <a16:creationId xmlns:a16="http://schemas.microsoft.com/office/drawing/2014/main" id="{5C4367D6-6789-4C02-8830-17BF82743AB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03" name="Not Yer Tutucusu 2">
            <a:extLst>
              <a:ext uri="{FF2B5EF4-FFF2-40B4-BE49-F238E27FC236}">
                <a16:creationId xmlns:a16="http://schemas.microsoft.com/office/drawing/2014/main" id="{A58A26AF-5711-4A68-889E-E7200DAC01E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tr-TR" altLang="tr-TR" u="sng">
                <a:hlinkClick r:id="rId3"/>
              </a:rPr>
              <a:t>www.egitimhane.com</a:t>
            </a:r>
            <a:endParaRPr lang="tr-TR" altLang="tr-TR"/>
          </a:p>
        </p:txBody>
      </p:sp>
      <p:sp>
        <p:nvSpPr>
          <p:cNvPr id="102404" name="Slayt Numarası Yer Tutucusu 3">
            <a:extLst>
              <a:ext uri="{FF2B5EF4-FFF2-40B4-BE49-F238E27FC236}">
                <a16:creationId xmlns:a16="http://schemas.microsoft.com/office/drawing/2014/main" id="{65191E2D-F87B-4BE0-A7FE-B800BAE26C1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08CDF95D-8859-4E24-8137-254C044D80B4}" type="slidenum">
              <a:rPr lang="tr-TR" altLang="tr-TR"/>
              <a:pPr eaLnBrk="1" hangingPunct="1"/>
              <a:t>44</a:t>
            </a:fld>
            <a:endParaRPr lang="tr-TR" altLang="tr-TR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Slayt Görüntüsü Yer Tutucusu 1">
            <a:extLst>
              <a:ext uri="{FF2B5EF4-FFF2-40B4-BE49-F238E27FC236}">
                <a16:creationId xmlns:a16="http://schemas.microsoft.com/office/drawing/2014/main" id="{9941E596-D3AF-4684-9631-5B1E3A6975E0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0835" name="Not Yer Tutucusu 2">
            <a:extLst>
              <a:ext uri="{FF2B5EF4-FFF2-40B4-BE49-F238E27FC236}">
                <a16:creationId xmlns:a16="http://schemas.microsoft.com/office/drawing/2014/main" id="{70675527-27EA-4D49-9CAE-E730A17ED58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tr-TR" altLang="tr-TR" u="sng">
                <a:hlinkClick r:id="rId3"/>
              </a:rPr>
              <a:t>www.egitimhane.com</a:t>
            </a:r>
            <a:endParaRPr lang="tr-TR" altLang="tr-TR"/>
          </a:p>
        </p:txBody>
      </p:sp>
      <p:sp>
        <p:nvSpPr>
          <p:cNvPr id="120836" name="Slayt Numarası Yer Tutucusu 3">
            <a:extLst>
              <a:ext uri="{FF2B5EF4-FFF2-40B4-BE49-F238E27FC236}">
                <a16:creationId xmlns:a16="http://schemas.microsoft.com/office/drawing/2014/main" id="{9465E5EE-CE1C-4B19-831A-C988301AE42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CE656CB3-3753-4838-85AD-AEE76733A79F}" type="slidenum">
              <a:rPr lang="tr-TR" altLang="tr-TR"/>
              <a:pPr eaLnBrk="1" hangingPunct="1"/>
              <a:t>68</a:t>
            </a:fld>
            <a:endParaRPr lang="tr-TR" altLang="tr-TR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Slayt Görüntüsü Yer Tutucusu 1">
            <a:extLst>
              <a:ext uri="{FF2B5EF4-FFF2-40B4-BE49-F238E27FC236}">
                <a16:creationId xmlns:a16="http://schemas.microsoft.com/office/drawing/2014/main" id="{B45D4D6A-1581-46A8-8931-E7D1E2BA748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1859" name="Not Yer Tutucusu 2">
            <a:extLst>
              <a:ext uri="{FF2B5EF4-FFF2-40B4-BE49-F238E27FC236}">
                <a16:creationId xmlns:a16="http://schemas.microsoft.com/office/drawing/2014/main" id="{FB39CCA5-8D95-4998-8DD5-556678BD86F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tr-TR" altLang="tr-TR" u="sng">
                <a:hlinkClick r:id="rId3"/>
              </a:rPr>
              <a:t>www.egitimhane.com</a:t>
            </a:r>
            <a:endParaRPr lang="tr-TR" altLang="tr-TR"/>
          </a:p>
        </p:txBody>
      </p:sp>
      <p:sp>
        <p:nvSpPr>
          <p:cNvPr id="121860" name="Slayt Numarası Yer Tutucusu 3">
            <a:extLst>
              <a:ext uri="{FF2B5EF4-FFF2-40B4-BE49-F238E27FC236}">
                <a16:creationId xmlns:a16="http://schemas.microsoft.com/office/drawing/2014/main" id="{8555C699-5BB5-4495-8D23-2C983D167DE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AED160EC-66A1-4711-8EE5-1D21EF2FED58}" type="slidenum">
              <a:rPr lang="tr-TR" altLang="tr-TR"/>
              <a:pPr eaLnBrk="1" hangingPunct="1"/>
              <a:t>69</a:t>
            </a:fld>
            <a:endParaRPr lang="tr-TR" altLang="tr-TR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Slayt Görüntüsü Yer Tutucusu 1">
            <a:extLst>
              <a:ext uri="{FF2B5EF4-FFF2-40B4-BE49-F238E27FC236}">
                <a16:creationId xmlns:a16="http://schemas.microsoft.com/office/drawing/2014/main" id="{093AB839-9D15-4ADB-97C2-7971041F599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883" name="Not Yer Tutucusu 2">
            <a:extLst>
              <a:ext uri="{FF2B5EF4-FFF2-40B4-BE49-F238E27FC236}">
                <a16:creationId xmlns:a16="http://schemas.microsoft.com/office/drawing/2014/main" id="{3EC2B77F-FFBD-4AED-97C1-04226DFBE76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tr-TR" altLang="tr-TR" u="sng">
                <a:hlinkClick r:id="rId3"/>
              </a:rPr>
              <a:t>www.egitimhane.com</a:t>
            </a:r>
            <a:endParaRPr lang="tr-TR" altLang="tr-TR"/>
          </a:p>
        </p:txBody>
      </p:sp>
      <p:sp>
        <p:nvSpPr>
          <p:cNvPr id="122884" name="Slayt Numarası Yer Tutucusu 3">
            <a:extLst>
              <a:ext uri="{FF2B5EF4-FFF2-40B4-BE49-F238E27FC236}">
                <a16:creationId xmlns:a16="http://schemas.microsoft.com/office/drawing/2014/main" id="{D9D492E7-CA0F-47F5-A78F-E609BA24BA8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7AD74039-0F5B-490B-9B69-CA7E8F254DFD}" type="slidenum">
              <a:rPr lang="tr-TR" altLang="tr-TR"/>
              <a:pPr eaLnBrk="1" hangingPunct="1"/>
              <a:t>70</a:t>
            </a:fld>
            <a:endParaRPr lang="tr-TR" altLang="tr-TR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Slayt Görüntüsü Yer Tutucusu 1">
            <a:extLst>
              <a:ext uri="{FF2B5EF4-FFF2-40B4-BE49-F238E27FC236}">
                <a16:creationId xmlns:a16="http://schemas.microsoft.com/office/drawing/2014/main" id="{1AF8678D-6C6B-441F-83DD-6B623219B6A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3907" name="Not Yer Tutucusu 2">
            <a:extLst>
              <a:ext uri="{FF2B5EF4-FFF2-40B4-BE49-F238E27FC236}">
                <a16:creationId xmlns:a16="http://schemas.microsoft.com/office/drawing/2014/main" id="{C6F1D6A1-571F-4E96-AC21-F7E8308789D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tr-TR" altLang="tr-TR"/>
              <a:t>www.egitimhane.com </a:t>
            </a:r>
          </a:p>
        </p:txBody>
      </p:sp>
      <p:sp>
        <p:nvSpPr>
          <p:cNvPr id="123908" name="Slayt Numarası Yer Tutucusu 3">
            <a:extLst>
              <a:ext uri="{FF2B5EF4-FFF2-40B4-BE49-F238E27FC236}">
                <a16:creationId xmlns:a16="http://schemas.microsoft.com/office/drawing/2014/main" id="{31EE9466-03F5-4CD5-B193-161102BC5C4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9B44C777-F486-4A7E-806C-CF31E08C2742}" type="slidenum">
              <a:rPr lang="tr-TR" altLang="tr-TR"/>
              <a:pPr eaLnBrk="1" hangingPunct="1"/>
              <a:t>71</a:t>
            </a:fld>
            <a:endParaRPr lang="tr-TR" altLang="tr-T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Slayt Görüntüsü Yer Tutucusu 1">
            <a:extLst>
              <a:ext uri="{FF2B5EF4-FFF2-40B4-BE49-F238E27FC236}">
                <a16:creationId xmlns:a16="http://schemas.microsoft.com/office/drawing/2014/main" id="{EBF702B8-07BF-4ED8-8625-DDD3BF26609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3427" name="Not Yer Tutucusu 2">
            <a:extLst>
              <a:ext uri="{FF2B5EF4-FFF2-40B4-BE49-F238E27FC236}">
                <a16:creationId xmlns:a16="http://schemas.microsoft.com/office/drawing/2014/main" id="{4C38C472-6269-4927-8493-8F5C5076F6F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tr-TR" altLang="tr-TR" u="sng">
                <a:hlinkClick r:id="rId3"/>
              </a:rPr>
              <a:t>www.egitimhane.com</a:t>
            </a:r>
            <a:endParaRPr lang="tr-TR" altLang="tr-TR"/>
          </a:p>
        </p:txBody>
      </p:sp>
      <p:sp>
        <p:nvSpPr>
          <p:cNvPr id="103428" name="Slayt Numarası Yer Tutucusu 3">
            <a:extLst>
              <a:ext uri="{FF2B5EF4-FFF2-40B4-BE49-F238E27FC236}">
                <a16:creationId xmlns:a16="http://schemas.microsoft.com/office/drawing/2014/main" id="{6815CD9F-5BB0-41D9-9127-3980080691D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D583BF53-5CE9-45B5-8CFA-70E9269D7B01}" type="slidenum">
              <a:rPr lang="tr-TR" altLang="tr-TR"/>
              <a:pPr eaLnBrk="1" hangingPunct="1"/>
              <a:t>45</a:t>
            </a:fld>
            <a:endParaRPr lang="tr-TR" altLang="tr-T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Slayt Görüntüsü Yer Tutucusu 1">
            <a:extLst>
              <a:ext uri="{FF2B5EF4-FFF2-40B4-BE49-F238E27FC236}">
                <a16:creationId xmlns:a16="http://schemas.microsoft.com/office/drawing/2014/main" id="{2A2EF7DA-BB64-49F3-8450-A559A159DA1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4451" name="Not Yer Tutucusu 2">
            <a:extLst>
              <a:ext uri="{FF2B5EF4-FFF2-40B4-BE49-F238E27FC236}">
                <a16:creationId xmlns:a16="http://schemas.microsoft.com/office/drawing/2014/main" id="{274E70A7-7E5E-4160-8A02-FAE9CAEA7FE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tr-TR" altLang="tr-TR" u="sng">
                <a:hlinkClick r:id="rId3"/>
              </a:rPr>
              <a:t>www.egitimhane.com</a:t>
            </a:r>
            <a:endParaRPr lang="tr-TR" altLang="tr-TR"/>
          </a:p>
        </p:txBody>
      </p:sp>
      <p:sp>
        <p:nvSpPr>
          <p:cNvPr id="104452" name="Slayt Numarası Yer Tutucusu 3">
            <a:extLst>
              <a:ext uri="{FF2B5EF4-FFF2-40B4-BE49-F238E27FC236}">
                <a16:creationId xmlns:a16="http://schemas.microsoft.com/office/drawing/2014/main" id="{C92D12A4-4A19-4631-88E3-47AA49F2BE9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73CC3249-AEBF-441C-BC8A-493181BE8F94}" type="slidenum">
              <a:rPr lang="tr-TR" altLang="tr-TR"/>
              <a:pPr eaLnBrk="1" hangingPunct="1"/>
              <a:t>46</a:t>
            </a:fld>
            <a:endParaRPr lang="tr-TR" altLang="tr-T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Slayt Görüntüsü Yer Tutucusu 1">
            <a:extLst>
              <a:ext uri="{FF2B5EF4-FFF2-40B4-BE49-F238E27FC236}">
                <a16:creationId xmlns:a16="http://schemas.microsoft.com/office/drawing/2014/main" id="{EABCE186-633E-4922-B616-26DDF4DEB93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5475" name="Not Yer Tutucusu 2">
            <a:extLst>
              <a:ext uri="{FF2B5EF4-FFF2-40B4-BE49-F238E27FC236}">
                <a16:creationId xmlns:a16="http://schemas.microsoft.com/office/drawing/2014/main" id="{D1C4CD31-D942-4627-8C4B-3519D7AAA10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tr-TR" altLang="tr-TR" u="sng">
                <a:hlinkClick r:id="rId3"/>
              </a:rPr>
              <a:t>www.egitimhane.com</a:t>
            </a:r>
            <a:endParaRPr lang="tr-TR" altLang="tr-TR"/>
          </a:p>
        </p:txBody>
      </p:sp>
      <p:sp>
        <p:nvSpPr>
          <p:cNvPr id="105476" name="Slayt Numarası Yer Tutucusu 3">
            <a:extLst>
              <a:ext uri="{FF2B5EF4-FFF2-40B4-BE49-F238E27FC236}">
                <a16:creationId xmlns:a16="http://schemas.microsoft.com/office/drawing/2014/main" id="{DC411C78-E1BD-405C-A167-0531516AA3D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BFCDAA5E-284F-47EA-890C-2CE16AA8E99B}" type="slidenum">
              <a:rPr lang="tr-TR" altLang="tr-TR"/>
              <a:pPr eaLnBrk="1" hangingPunct="1"/>
              <a:t>47</a:t>
            </a:fld>
            <a:endParaRPr lang="tr-TR" altLang="tr-T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Slayt Görüntüsü Yer Tutucusu 1">
            <a:extLst>
              <a:ext uri="{FF2B5EF4-FFF2-40B4-BE49-F238E27FC236}">
                <a16:creationId xmlns:a16="http://schemas.microsoft.com/office/drawing/2014/main" id="{D80C9F97-5E50-4544-AF0A-3920E58DA1D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6499" name="Not Yer Tutucusu 2">
            <a:extLst>
              <a:ext uri="{FF2B5EF4-FFF2-40B4-BE49-F238E27FC236}">
                <a16:creationId xmlns:a16="http://schemas.microsoft.com/office/drawing/2014/main" id="{B26342E4-46EA-4F2E-A413-A43D890BC89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tr-TR" altLang="tr-TR" u="sng">
                <a:hlinkClick r:id="rId3"/>
              </a:rPr>
              <a:t>www.egitimhane.com</a:t>
            </a:r>
            <a:endParaRPr lang="tr-TR" altLang="tr-TR"/>
          </a:p>
        </p:txBody>
      </p:sp>
      <p:sp>
        <p:nvSpPr>
          <p:cNvPr id="106500" name="Slayt Numarası Yer Tutucusu 3">
            <a:extLst>
              <a:ext uri="{FF2B5EF4-FFF2-40B4-BE49-F238E27FC236}">
                <a16:creationId xmlns:a16="http://schemas.microsoft.com/office/drawing/2014/main" id="{08E9630D-182F-45EE-B83C-A5E25DD6FAE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4914C97B-9846-4367-9A3A-8C4D0AC9DE6D}" type="slidenum">
              <a:rPr lang="tr-TR" altLang="tr-TR"/>
              <a:pPr eaLnBrk="1" hangingPunct="1"/>
              <a:t>48</a:t>
            </a:fld>
            <a:endParaRPr lang="tr-TR" altLang="tr-T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Slayt Görüntüsü Yer Tutucusu 1">
            <a:extLst>
              <a:ext uri="{FF2B5EF4-FFF2-40B4-BE49-F238E27FC236}">
                <a16:creationId xmlns:a16="http://schemas.microsoft.com/office/drawing/2014/main" id="{2476C05A-1D87-4F5B-BF30-D7B97408945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7523" name="Not Yer Tutucusu 2">
            <a:extLst>
              <a:ext uri="{FF2B5EF4-FFF2-40B4-BE49-F238E27FC236}">
                <a16:creationId xmlns:a16="http://schemas.microsoft.com/office/drawing/2014/main" id="{C44FAC64-0808-47C0-ABF3-102FAD50526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tr-TR" altLang="tr-TR"/>
          </a:p>
        </p:txBody>
      </p:sp>
      <p:sp>
        <p:nvSpPr>
          <p:cNvPr id="107524" name="Slayt Numarası Yer Tutucusu 3">
            <a:extLst>
              <a:ext uri="{FF2B5EF4-FFF2-40B4-BE49-F238E27FC236}">
                <a16:creationId xmlns:a16="http://schemas.microsoft.com/office/drawing/2014/main" id="{7528057B-43C6-4819-8558-192D420DF43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0A80DE2D-3F2C-4C99-9B3F-606FCFB5D9FF}" type="slidenum">
              <a:rPr lang="tr-TR" altLang="tr-TR"/>
              <a:pPr eaLnBrk="1" hangingPunct="1"/>
              <a:t>49</a:t>
            </a:fld>
            <a:endParaRPr lang="tr-TR" altLang="tr-T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Slayt Görüntüsü Yer Tutucusu 1">
            <a:extLst>
              <a:ext uri="{FF2B5EF4-FFF2-40B4-BE49-F238E27FC236}">
                <a16:creationId xmlns:a16="http://schemas.microsoft.com/office/drawing/2014/main" id="{4055FB75-FA1C-4341-82D6-ABD6A718167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8547" name="Not Yer Tutucusu 2">
            <a:extLst>
              <a:ext uri="{FF2B5EF4-FFF2-40B4-BE49-F238E27FC236}">
                <a16:creationId xmlns:a16="http://schemas.microsoft.com/office/drawing/2014/main" id="{BAA19700-6215-4EBB-B3AF-C650C4BEC92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tr-TR" altLang="tr-TR" u="sng">
                <a:hlinkClick r:id="rId3"/>
              </a:rPr>
              <a:t>www.egitimhane.com</a:t>
            </a:r>
            <a:endParaRPr lang="tr-TR" altLang="tr-TR"/>
          </a:p>
        </p:txBody>
      </p:sp>
      <p:sp>
        <p:nvSpPr>
          <p:cNvPr id="108548" name="Slayt Numarası Yer Tutucusu 3">
            <a:extLst>
              <a:ext uri="{FF2B5EF4-FFF2-40B4-BE49-F238E27FC236}">
                <a16:creationId xmlns:a16="http://schemas.microsoft.com/office/drawing/2014/main" id="{38BA9529-0A7F-4DA2-A149-647618D3360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B9D81A52-CCAC-4944-817A-1E21F3799454}" type="slidenum">
              <a:rPr lang="tr-TR" altLang="tr-TR"/>
              <a:pPr eaLnBrk="1" hangingPunct="1"/>
              <a:t>50</a:t>
            </a:fld>
            <a:endParaRPr lang="tr-TR" altLang="tr-T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Slayt Görüntüsü Yer Tutucusu 1">
            <a:extLst>
              <a:ext uri="{FF2B5EF4-FFF2-40B4-BE49-F238E27FC236}">
                <a16:creationId xmlns:a16="http://schemas.microsoft.com/office/drawing/2014/main" id="{3268FE9F-31FB-485C-A9F6-BE7429050F7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9571" name="Not Yer Tutucusu 2">
            <a:extLst>
              <a:ext uri="{FF2B5EF4-FFF2-40B4-BE49-F238E27FC236}">
                <a16:creationId xmlns:a16="http://schemas.microsoft.com/office/drawing/2014/main" id="{8E1DCBF1-6451-4C1D-B048-B39A9BA8E6D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tr-TR" altLang="tr-TR" u="sng">
                <a:hlinkClick r:id="rId3"/>
              </a:rPr>
              <a:t>www.egitimhane.com</a:t>
            </a:r>
            <a:endParaRPr lang="tr-TR" altLang="tr-TR"/>
          </a:p>
        </p:txBody>
      </p:sp>
      <p:sp>
        <p:nvSpPr>
          <p:cNvPr id="109572" name="Slayt Numarası Yer Tutucusu 3">
            <a:extLst>
              <a:ext uri="{FF2B5EF4-FFF2-40B4-BE49-F238E27FC236}">
                <a16:creationId xmlns:a16="http://schemas.microsoft.com/office/drawing/2014/main" id="{6B780616-D167-4E4B-88DA-922FB93BF8E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57B13B2A-E473-49BF-8070-3CD0550712B0}" type="slidenum">
              <a:rPr lang="tr-TR" altLang="tr-TR"/>
              <a:pPr eaLnBrk="1" hangingPunct="1"/>
              <a:t>51</a:t>
            </a:fld>
            <a:endParaRPr lang="tr-TR" altLang="tr-T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kdörtgen 19">
            <a:extLst>
              <a:ext uri="{FF2B5EF4-FFF2-40B4-BE49-F238E27FC236}">
                <a16:creationId xmlns:a16="http://schemas.microsoft.com/office/drawing/2014/main" id="{AC1D1131-F44B-490A-B703-D3DD336F898D}"/>
              </a:ext>
            </a:extLst>
          </p:cNvPr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5" name="Dikdörtgen 20">
            <a:extLst>
              <a:ext uri="{FF2B5EF4-FFF2-40B4-BE49-F238E27FC236}">
                <a16:creationId xmlns:a16="http://schemas.microsoft.com/office/drawing/2014/main" id="{65AF1DFF-043E-4117-BC9F-53A9B8EF7B3C}"/>
              </a:ext>
            </a:extLst>
          </p:cNvPr>
          <p:cNvSpPr>
            <a:spLocks noChangeArrowheads="1"/>
          </p:cNvSpPr>
          <p:nvPr/>
        </p:nvSpPr>
        <p:spPr bwMode="white">
          <a:xfrm>
            <a:off x="8991600" y="3175"/>
            <a:ext cx="152400" cy="68580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6" name="Dikdörtgen 23">
            <a:extLst>
              <a:ext uri="{FF2B5EF4-FFF2-40B4-BE49-F238E27FC236}">
                <a16:creationId xmlns:a16="http://schemas.microsoft.com/office/drawing/2014/main" id="{B0DC2DA2-2E3A-47A4-BF09-6C545DB104B8}"/>
              </a:ext>
            </a:extLst>
          </p:cNvPr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7" name="Dikdörtgen 24">
            <a:extLst>
              <a:ext uri="{FF2B5EF4-FFF2-40B4-BE49-F238E27FC236}">
                <a16:creationId xmlns:a16="http://schemas.microsoft.com/office/drawing/2014/main" id="{B127FBB9-DC6F-44C2-90C9-225A7D298981}"/>
              </a:ext>
            </a:extLst>
          </p:cNvPr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0" name="Dikdörtgen 19">
            <a:extLst>
              <a:ext uri="{FF2B5EF4-FFF2-40B4-BE49-F238E27FC236}">
                <a16:creationId xmlns:a16="http://schemas.microsoft.com/office/drawing/2014/main" id="{4E944327-D3E0-4D92-B1A7-3AC15A9E9F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1" name="Düz Bağlayıcı 20">
            <a:extLst>
              <a:ext uri="{FF2B5EF4-FFF2-40B4-BE49-F238E27FC236}">
                <a16:creationId xmlns:a16="http://schemas.microsoft.com/office/drawing/2014/main" id="{21B654D0-35BF-4982-8FB2-E9E80F8B2780}"/>
              </a:ext>
            </a:extLst>
          </p:cNvPr>
          <p:cNvSpPr>
            <a:spLocks noChangeShapeType="1"/>
          </p:cNvSpPr>
          <p:nvPr/>
        </p:nvSpPr>
        <p:spPr bwMode="auto">
          <a:xfrm>
            <a:off x="155575" y="241935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2" name="Dikdörtgen 21">
            <a:extLst>
              <a:ext uri="{FF2B5EF4-FFF2-40B4-BE49-F238E27FC236}">
                <a16:creationId xmlns:a16="http://schemas.microsoft.com/office/drawing/2014/main" id="{E1E83E89-416F-4382-9EFB-3C632448CC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41EFA45E-8020-428B-BC27-8F8E9B0C4252}"/>
              </a:ext>
            </a:extLst>
          </p:cNvPr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4343D5A5-A782-4940-A19B-28D706485D56}"/>
              </a:ext>
            </a:extLst>
          </p:cNvPr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9" name="Alt Başlık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tr-TR"/>
              <a:t>Asıl alt başlık stilini düzenlemek için tıklatın</a:t>
            </a:r>
            <a:endParaRPr lang="en-US"/>
          </a:p>
        </p:txBody>
      </p:sp>
      <p:sp>
        <p:nvSpPr>
          <p:cNvPr id="8" name="Başlık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lang="tr-TR"/>
              <a:t>Asıl başlık stili için tıklatın</a:t>
            </a:r>
            <a:endParaRPr lang="en-US"/>
          </a:p>
        </p:txBody>
      </p:sp>
      <p:sp>
        <p:nvSpPr>
          <p:cNvPr id="15" name="Veri Yer Tutucusu 27">
            <a:extLst>
              <a:ext uri="{FF2B5EF4-FFF2-40B4-BE49-F238E27FC236}">
                <a16:creationId xmlns:a16="http://schemas.microsoft.com/office/drawing/2014/main" id="{871E4721-61F8-40AD-9A81-37AD2ACA8B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9A2D90-0A5C-4A96-ADE4-A8BA87A6A8CE}" type="datetime1">
              <a:rPr lang="tr-TR"/>
              <a:pPr>
                <a:defRPr/>
              </a:pPr>
              <a:t>6.12.2020</a:t>
            </a:fld>
            <a:endParaRPr lang="tr-TR" dirty="0"/>
          </a:p>
        </p:txBody>
      </p:sp>
      <p:sp>
        <p:nvSpPr>
          <p:cNvPr id="16" name="Altbilgi Yer Tutucusu 16">
            <a:extLst>
              <a:ext uri="{FF2B5EF4-FFF2-40B4-BE49-F238E27FC236}">
                <a16:creationId xmlns:a16="http://schemas.microsoft.com/office/drawing/2014/main" id="{54599D1F-70DB-4D31-ABD1-85E243DB64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tr-TR"/>
              <a:t>...www.egitimhane.com...</a:t>
            </a:r>
          </a:p>
        </p:txBody>
      </p:sp>
      <p:sp>
        <p:nvSpPr>
          <p:cNvPr id="17" name="Slayt Numarası Yer Tutucusu 28">
            <a:extLst>
              <a:ext uri="{FF2B5EF4-FFF2-40B4-BE49-F238E27FC236}">
                <a16:creationId xmlns:a16="http://schemas.microsoft.com/office/drawing/2014/main" id="{F0F48240-C93C-4F5C-9576-226E8ACCD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fld id="{98F1E3BE-0871-431E-89B6-4234E3A02869}" type="slidenum">
              <a:rPr lang="tr-TR" altLang="en-US"/>
              <a:pPr/>
              <a:t>‹#›</a:t>
            </a:fld>
            <a:endParaRPr lang="tr-TR" altLang="en-US"/>
          </a:p>
        </p:txBody>
      </p:sp>
    </p:spTree>
    <p:extLst>
      <p:ext uri="{BB962C8B-B14F-4D97-AF65-F5344CB8AC3E}">
        <p14:creationId xmlns:p14="http://schemas.microsoft.com/office/powerpoint/2010/main" val="33291882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/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2D7696A9-0B95-42F7-BED4-F7FDECB1AF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E97DBF-30B9-46EF-8C08-03FD2BA0FF8C}" type="datetime1">
              <a:rPr lang="tr-TR"/>
              <a:pPr>
                <a:defRPr/>
              </a:pPr>
              <a:t>6.12.2020</a:t>
            </a:fld>
            <a:endParaRPr lang="tr-TR" dirty="0"/>
          </a:p>
        </p:txBody>
      </p:sp>
      <p:sp>
        <p:nvSpPr>
          <p:cNvPr id="5" name="Altbilgi Yer Tutucusu 4">
            <a:extLst>
              <a:ext uri="{FF2B5EF4-FFF2-40B4-BE49-F238E27FC236}">
                <a16:creationId xmlns:a16="http://schemas.microsoft.com/office/drawing/2014/main" id="{5B375D0E-9F2D-4E50-A6A4-1D829B1CDF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tr-TR"/>
              <a:t>...www.egitimhane.com...</a:t>
            </a:r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EBC4C0E4-E2A7-4712-944A-3CE64CCB7C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C2188-A9C2-4A17-84D7-CE846F3CC55E}" type="slidenum">
              <a:rPr lang="tr-TR" altLang="en-US"/>
              <a:pPr/>
              <a:t>‹#›</a:t>
            </a:fld>
            <a:endParaRPr lang="tr-TR" altLang="en-US"/>
          </a:p>
        </p:txBody>
      </p:sp>
    </p:spTree>
    <p:extLst>
      <p:ext uri="{BB962C8B-B14F-4D97-AF65-F5344CB8AC3E}">
        <p14:creationId xmlns:p14="http://schemas.microsoft.com/office/powerpoint/2010/main" val="10791158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Dikey Başlık ve Meti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kdörtgen 19">
            <a:extLst>
              <a:ext uri="{FF2B5EF4-FFF2-40B4-BE49-F238E27FC236}">
                <a16:creationId xmlns:a16="http://schemas.microsoft.com/office/drawing/2014/main" id="{93DDFA5F-A634-4B68-A59A-9F0823FBC721}"/>
              </a:ext>
            </a:extLst>
          </p:cNvPr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5" name="Dikdörtgen 20">
            <a:extLst>
              <a:ext uri="{FF2B5EF4-FFF2-40B4-BE49-F238E27FC236}">
                <a16:creationId xmlns:a16="http://schemas.microsoft.com/office/drawing/2014/main" id="{46F3A5D1-5124-499C-BC7D-40315FA3117B}"/>
              </a:ext>
            </a:extLst>
          </p:cNvPr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6" name="Dikdörtgen 23">
            <a:extLst>
              <a:ext uri="{FF2B5EF4-FFF2-40B4-BE49-F238E27FC236}">
                <a16:creationId xmlns:a16="http://schemas.microsoft.com/office/drawing/2014/main" id="{620EBEE9-5843-4573-AECA-316A26AB997C}"/>
              </a:ext>
            </a:extLst>
          </p:cNvPr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7" name="Dikdörtgen 24">
            <a:extLst>
              <a:ext uri="{FF2B5EF4-FFF2-40B4-BE49-F238E27FC236}">
                <a16:creationId xmlns:a16="http://schemas.microsoft.com/office/drawing/2014/main" id="{8E8E0700-5C60-472D-A0D0-81DF9D26B97D}"/>
              </a:ext>
            </a:extLst>
          </p:cNvPr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8" name="Dikdörtgen 19">
            <a:extLst>
              <a:ext uri="{FF2B5EF4-FFF2-40B4-BE49-F238E27FC236}">
                <a16:creationId xmlns:a16="http://schemas.microsoft.com/office/drawing/2014/main" id="{1FFBFE29-812E-4BE6-A4BC-59109CC824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9" name="Dikdörtgen 20">
            <a:extLst>
              <a:ext uri="{FF2B5EF4-FFF2-40B4-BE49-F238E27FC236}">
                <a16:creationId xmlns:a16="http://schemas.microsoft.com/office/drawing/2014/main" id="{833C997C-EFE3-4AF4-86C1-6F2A70F779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" name="Düz Bağlayıcı 21">
            <a:extLst>
              <a:ext uri="{FF2B5EF4-FFF2-40B4-BE49-F238E27FC236}">
                <a16:creationId xmlns:a16="http://schemas.microsoft.com/office/drawing/2014/main" id="{56DE7732-2832-497B-9147-F8DEB592D67F}"/>
              </a:ext>
            </a:extLst>
          </p:cNvPr>
          <p:cNvSpPr>
            <a:spLocks noChangeShapeType="1"/>
          </p:cNvSpPr>
          <p:nvPr/>
        </p:nvSpPr>
        <p:spPr bwMode="auto">
          <a:xfrm rot="5400000">
            <a:off x="4021137" y="3278188"/>
            <a:ext cx="6245225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E1ADD24F-AE86-43E9-B2E6-4D179EC0E1E7}"/>
              </a:ext>
            </a:extLst>
          </p:cNvPr>
          <p:cNvSpPr/>
          <p:nvPr/>
        </p:nvSpPr>
        <p:spPr>
          <a:xfrm>
            <a:off x="6838950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DB49E503-A2D4-4446-B496-866CA114F4F4}"/>
              </a:ext>
            </a:extLst>
          </p:cNvPr>
          <p:cNvSpPr/>
          <p:nvPr/>
        </p:nvSpPr>
        <p:spPr>
          <a:xfrm>
            <a:off x="6934200" y="3021013"/>
            <a:ext cx="420688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/>
          </a:p>
        </p:txBody>
      </p:sp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  <a:endParaRPr lang="en-US"/>
          </a:p>
        </p:txBody>
      </p:sp>
      <p:sp>
        <p:nvSpPr>
          <p:cNvPr id="13" name="Slayt Numarası Yer Tutucusu 5">
            <a:extLst>
              <a:ext uri="{FF2B5EF4-FFF2-40B4-BE49-F238E27FC236}">
                <a16:creationId xmlns:a16="http://schemas.microsoft.com/office/drawing/2014/main" id="{85854820-2096-4053-8CCB-A2C466E817C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6915150" y="3009900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fld id="{F6197AE0-263C-442C-8E7E-676BDE1680C4}" type="slidenum">
              <a:rPr lang="tr-TR" altLang="en-US"/>
              <a:pPr/>
              <a:t>‹#›</a:t>
            </a:fld>
            <a:endParaRPr lang="tr-TR" altLang="en-US"/>
          </a:p>
        </p:txBody>
      </p:sp>
      <p:sp>
        <p:nvSpPr>
          <p:cNvPr id="14" name="Veri Yer Tutucusu 3">
            <a:extLst>
              <a:ext uri="{FF2B5EF4-FFF2-40B4-BE49-F238E27FC236}">
                <a16:creationId xmlns:a16="http://schemas.microsoft.com/office/drawing/2014/main" id="{9BB42ABB-47ED-45B2-85AB-21B6E0FFE988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7C2C36-31CC-448D-8E3E-CF100DAB1B24}" type="datetime1">
              <a:rPr lang="tr-TR"/>
              <a:pPr>
                <a:defRPr/>
              </a:pPr>
              <a:t>6.12.2020</a:t>
            </a:fld>
            <a:endParaRPr lang="tr-TR" dirty="0"/>
          </a:p>
        </p:txBody>
      </p:sp>
      <p:sp>
        <p:nvSpPr>
          <p:cNvPr id="15" name="Altbilgi Yer Tutucusu 4">
            <a:extLst>
              <a:ext uri="{FF2B5EF4-FFF2-40B4-BE49-F238E27FC236}">
                <a16:creationId xmlns:a16="http://schemas.microsoft.com/office/drawing/2014/main" id="{D7103706-B4CE-4CB3-B150-818D650F847C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tr-TR"/>
              <a:t>...www.egitimhane.com...</a:t>
            </a:r>
          </a:p>
        </p:txBody>
      </p:sp>
    </p:spTree>
    <p:extLst>
      <p:ext uri="{BB962C8B-B14F-4D97-AF65-F5344CB8AC3E}">
        <p14:creationId xmlns:p14="http://schemas.microsoft.com/office/powerpoint/2010/main" val="12694156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İçerik Yer Tutucusu"/>
          <p:cNvSpPr>
            <a:spLocks noGrp="1"/>
          </p:cNvSpPr>
          <p:nvPr>
            <p:ph/>
          </p:nvPr>
        </p:nvSpPr>
        <p:spPr>
          <a:xfrm>
            <a:off x="685800" y="152400"/>
            <a:ext cx="7696200" cy="5334000"/>
          </a:xfrm>
        </p:spPr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3" name="2 Veri Yer Tutucusu">
            <a:extLst>
              <a:ext uri="{FF2B5EF4-FFF2-40B4-BE49-F238E27FC236}">
                <a16:creationId xmlns:a16="http://schemas.microsoft.com/office/drawing/2014/main" id="{A4AB8C3A-B2EB-4A9D-A57F-F68985900C4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4" name="3 Altbilgi Yer Tutucusu">
            <a:extLst>
              <a:ext uri="{FF2B5EF4-FFF2-40B4-BE49-F238E27FC236}">
                <a16:creationId xmlns:a16="http://schemas.microsoft.com/office/drawing/2014/main" id="{0026EBCE-C5D4-4FC4-BBCF-863EE11619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4 Slayt Numarası Yer Tutucusu">
            <a:extLst>
              <a:ext uri="{FF2B5EF4-FFF2-40B4-BE49-F238E27FC236}">
                <a16:creationId xmlns:a16="http://schemas.microsoft.com/office/drawing/2014/main" id="{B16EC0D0-9EF0-4863-A656-E4960E1584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522401D-0164-45DB-8E7B-44526D2BC820}" type="slidenum">
              <a:rPr lang="tr-TR" altLang="en-US"/>
              <a:pPr/>
              <a:t>‹#›</a:t>
            </a:fld>
            <a:endParaRPr lang="tr-TR" altLang="en-US"/>
          </a:p>
        </p:txBody>
      </p:sp>
    </p:spTree>
    <p:extLst>
      <p:ext uri="{BB962C8B-B14F-4D97-AF65-F5344CB8AC3E}">
        <p14:creationId xmlns:p14="http://schemas.microsoft.com/office/powerpoint/2010/main" val="204908794"/>
      </p:ext>
    </p:extLst>
  </p:cSld>
  <p:clrMapOvr>
    <a:masterClrMapping/>
  </p:clrMapOvr>
  <p:transition>
    <p:push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lang="tr-TR"/>
              <a:t>Asıl başlık stili için tıklatın</a:t>
            </a:r>
            <a:endParaRPr lang="en-US"/>
          </a:p>
        </p:txBody>
      </p:sp>
      <p:sp>
        <p:nvSpPr>
          <p:cNvPr id="8" name="İçerik Yer Tutucusu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/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12B2FC97-F105-4A6E-978B-C4299503DF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82E19B-2722-4602-99E9-419A3F4ADE67}" type="datetime1">
              <a:rPr lang="tr-TR"/>
              <a:pPr>
                <a:defRPr/>
              </a:pPr>
              <a:t>6.12.2020</a:t>
            </a:fld>
            <a:endParaRPr lang="tr-TR" dirty="0"/>
          </a:p>
        </p:txBody>
      </p:sp>
      <p:sp>
        <p:nvSpPr>
          <p:cNvPr id="5" name="Altbilgi Yer Tutucusu 4">
            <a:extLst>
              <a:ext uri="{FF2B5EF4-FFF2-40B4-BE49-F238E27FC236}">
                <a16:creationId xmlns:a16="http://schemas.microsoft.com/office/drawing/2014/main" id="{AAB737F4-6529-4938-AB86-90B8591541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tr-TR"/>
              <a:t>...www.egitimhane.com...</a:t>
            </a:r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ACC45584-4586-4B6E-BA3E-1F2173B51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62450" y="1027113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fld id="{8F0A8770-01AC-4913-9FD3-B3577719BA73}" type="slidenum">
              <a:rPr lang="tr-TR" altLang="en-US"/>
              <a:pPr/>
              <a:t>‹#›</a:t>
            </a:fld>
            <a:endParaRPr lang="tr-TR" altLang="en-US"/>
          </a:p>
        </p:txBody>
      </p:sp>
    </p:spTree>
    <p:extLst>
      <p:ext uri="{BB962C8B-B14F-4D97-AF65-F5344CB8AC3E}">
        <p14:creationId xmlns:p14="http://schemas.microsoft.com/office/powerpoint/2010/main" val="34011848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kdörtgen 19">
            <a:extLst>
              <a:ext uri="{FF2B5EF4-FFF2-40B4-BE49-F238E27FC236}">
                <a16:creationId xmlns:a16="http://schemas.microsoft.com/office/drawing/2014/main" id="{43B4C4F8-F020-4E01-B2C4-0C87811FC63A}"/>
              </a:ext>
            </a:extLst>
          </p:cNvPr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5" name="Dikdörtgen 20">
            <a:extLst>
              <a:ext uri="{FF2B5EF4-FFF2-40B4-BE49-F238E27FC236}">
                <a16:creationId xmlns:a16="http://schemas.microsoft.com/office/drawing/2014/main" id="{58716DD0-55D1-428A-A2B6-DDBA125B0132}"/>
              </a:ext>
            </a:extLst>
          </p:cNvPr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6" name="Dikdörtgen 23">
            <a:extLst>
              <a:ext uri="{FF2B5EF4-FFF2-40B4-BE49-F238E27FC236}">
                <a16:creationId xmlns:a16="http://schemas.microsoft.com/office/drawing/2014/main" id="{6806C65F-D77A-4BCD-A688-AF04954C6982}"/>
              </a:ext>
            </a:extLst>
          </p:cNvPr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7" name="Dikdörtgen 24">
            <a:extLst>
              <a:ext uri="{FF2B5EF4-FFF2-40B4-BE49-F238E27FC236}">
                <a16:creationId xmlns:a16="http://schemas.microsoft.com/office/drawing/2014/main" id="{6D2B095E-1441-4CD8-9EBA-0758A9AF91AF}"/>
              </a:ext>
            </a:extLst>
          </p:cNvPr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8" name="Dikdörtgen 25">
            <a:extLst>
              <a:ext uri="{FF2B5EF4-FFF2-40B4-BE49-F238E27FC236}">
                <a16:creationId xmlns:a16="http://schemas.microsoft.com/office/drawing/2014/main" id="{EA3571D0-F1F8-4906-87E8-4576DC83E415}"/>
              </a:ext>
            </a:extLst>
          </p:cNvPr>
          <p:cNvSpPr>
            <a:spLocks noChangeArrowheads="1"/>
          </p:cNvSpPr>
          <p:nvPr/>
        </p:nvSpPr>
        <p:spPr bwMode="white">
          <a:xfrm>
            <a:off x="152400" y="2286000"/>
            <a:ext cx="8832850" cy="3048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9" name="Dikdörtgen 26">
            <a:extLst>
              <a:ext uri="{FF2B5EF4-FFF2-40B4-BE49-F238E27FC236}">
                <a16:creationId xmlns:a16="http://schemas.microsoft.com/office/drawing/2014/main" id="{D6C25EC2-919D-41DE-A75F-94500A8F06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5575" y="142875"/>
            <a:ext cx="8832850" cy="2139950"/>
          </a:xfrm>
          <a:prstGeom prst="rect">
            <a:avLst/>
          </a:prstGeom>
          <a:solidFill>
            <a:schemeClr val="accent1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0" name="Dikdörtgen 21">
            <a:extLst>
              <a:ext uri="{FF2B5EF4-FFF2-40B4-BE49-F238E27FC236}">
                <a16:creationId xmlns:a16="http://schemas.microsoft.com/office/drawing/2014/main" id="{DA9A9A0C-8DAB-4AA0-B52E-F0B680E4CF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1" name="Dikdörtgen 23">
            <a:extLst>
              <a:ext uri="{FF2B5EF4-FFF2-40B4-BE49-F238E27FC236}">
                <a16:creationId xmlns:a16="http://schemas.microsoft.com/office/drawing/2014/main" id="{A31ADE62-F6A0-4D74-98AF-B11B93C529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2" name="Düz Bağlayıcı 24">
            <a:extLst>
              <a:ext uri="{FF2B5EF4-FFF2-40B4-BE49-F238E27FC236}">
                <a16:creationId xmlns:a16="http://schemas.microsoft.com/office/drawing/2014/main" id="{4C3E4DC2-021E-430A-A867-BB8489C88FB4}"/>
              </a:ext>
            </a:extLst>
          </p:cNvPr>
          <p:cNvSpPr>
            <a:spLocks noChangeShapeType="1"/>
          </p:cNvSpPr>
          <p:nvPr/>
        </p:nvSpPr>
        <p:spPr bwMode="auto">
          <a:xfrm>
            <a:off x="152400" y="2438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17D8DAB-CA80-4328-916B-71EACBB385C6}"/>
              </a:ext>
            </a:extLst>
          </p:cNvPr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5960EADB-BC43-46E8-999E-0E9EF4CFB00C}"/>
              </a:ext>
            </a:extLst>
          </p:cNvPr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lang="tr-TR"/>
              <a:t>Asıl başlık stili için tıklatın</a:t>
            </a:r>
            <a:endParaRPr lang="en-US"/>
          </a:p>
        </p:txBody>
      </p:sp>
      <p:sp>
        <p:nvSpPr>
          <p:cNvPr id="15" name="Altbilgi Yer Tutucusu 4">
            <a:extLst>
              <a:ext uri="{FF2B5EF4-FFF2-40B4-BE49-F238E27FC236}">
                <a16:creationId xmlns:a16="http://schemas.microsoft.com/office/drawing/2014/main" id="{88D78296-F6E2-4BB9-9046-4CE39AC21A1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tr-TR"/>
              <a:t>...www.egitimhane.com...</a:t>
            </a:r>
          </a:p>
        </p:txBody>
      </p:sp>
      <p:sp>
        <p:nvSpPr>
          <p:cNvPr id="16" name="Veri Yer Tutucusu 3">
            <a:extLst>
              <a:ext uri="{FF2B5EF4-FFF2-40B4-BE49-F238E27FC236}">
                <a16:creationId xmlns:a16="http://schemas.microsoft.com/office/drawing/2014/main" id="{1A8B9F2A-BA3D-4DC7-9793-55A1B315BA4D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73FC76-352C-424F-808E-DA809F77DD90}" type="datetime1">
              <a:rPr lang="tr-TR"/>
              <a:pPr>
                <a:defRPr/>
              </a:pPr>
              <a:t>6.12.2020</a:t>
            </a:fld>
            <a:endParaRPr lang="tr-TR" dirty="0"/>
          </a:p>
        </p:txBody>
      </p:sp>
      <p:sp>
        <p:nvSpPr>
          <p:cNvPr id="17" name="Slayt Numarası Yer Tutucusu 5">
            <a:extLst>
              <a:ext uri="{FF2B5EF4-FFF2-40B4-BE49-F238E27FC236}">
                <a16:creationId xmlns:a16="http://schemas.microsoft.com/office/drawing/2014/main" id="{C852706A-23D1-4EE7-9EFC-E01597444E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fld id="{21220226-75D8-4E88-B829-17C440BC47EE}" type="slidenum">
              <a:rPr lang="tr-TR" altLang="en-US"/>
              <a:pPr/>
              <a:t>‹#›</a:t>
            </a:fld>
            <a:endParaRPr lang="tr-TR" altLang="en-US"/>
          </a:p>
        </p:txBody>
      </p:sp>
    </p:spTree>
    <p:extLst>
      <p:ext uri="{BB962C8B-B14F-4D97-AF65-F5344CB8AC3E}">
        <p14:creationId xmlns:p14="http://schemas.microsoft.com/office/powerpoint/2010/main" val="42357418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üz Bağlayıcı 19">
            <a:extLst>
              <a:ext uri="{FF2B5EF4-FFF2-40B4-BE49-F238E27FC236}">
                <a16:creationId xmlns:a16="http://schemas.microsoft.com/office/drawing/2014/main" id="{E870CF5B-E3EB-44F6-BAE4-4B21F6C8AE0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562475" y="1576388"/>
            <a:ext cx="9525" cy="4818062"/>
          </a:xfrm>
          <a:prstGeom prst="line">
            <a:avLst/>
          </a:prstGeom>
          <a:noFill/>
          <a:ln w="9525" algn="ctr">
            <a:solidFill>
              <a:schemeClr val="tx2"/>
            </a:solidFill>
            <a:prstDash val="sysDash"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tr-TR">
              <a:latin typeface="Arial" charset="0"/>
            </a:endParaRPr>
          </a:p>
        </p:txBody>
      </p:sp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lang="tr-TR"/>
              <a:t>Asıl başlık stili için tıklatın</a:t>
            </a:r>
            <a:endParaRPr lang="en-US"/>
          </a:p>
        </p:txBody>
      </p:sp>
      <p:sp>
        <p:nvSpPr>
          <p:cNvPr id="10" name="İçerik Yer Tutucusu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/>
          </a:p>
        </p:txBody>
      </p:sp>
      <p:sp>
        <p:nvSpPr>
          <p:cNvPr id="12" name="İçerik Yer Tutucusu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/>
          </a:p>
        </p:txBody>
      </p:sp>
      <p:sp>
        <p:nvSpPr>
          <p:cNvPr id="6" name="Veri Yer Tutucusu 4">
            <a:extLst>
              <a:ext uri="{FF2B5EF4-FFF2-40B4-BE49-F238E27FC236}">
                <a16:creationId xmlns:a16="http://schemas.microsoft.com/office/drawing/2014/main" id="{E018C347-18B4-443A-9583-21D0028EDFA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91200" y="6410325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50C5FD-684E-4D3C-83B9-524C37271E90}" type="datetime1">
              <a:rPr lang="tr-TR"/>
              <a:pPr>
                <a:defRPr/>
              </a:pPr>
              <a:t>6.12.2020</a:t>
            </a:fld>
            <a:endParaRPr lang="tr-TR" dirty="0"/>
          </a:p>
        </p:txBody>
      </p:sp>
      <p:sp>
        <p:nvSpPr>
          <p:cNvPr id="7" name="Altbilgi Yer Tutucusu 5">
            <a:extLst>
              <a:ext uri="{FF2B5EF4-FFF2-40B4-BE49-F238E27FC236}">
                <a16:creationId xmlns:a16="http://schemas.microsoft.com/office/drawing/2014/main" id="{7B0FBD3D-D5AC-449E-9DF3-7996C746C2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tr-TR"/>
              <a:t>...www.egitimhane.com...</a:t>
            </a:r>
          </a:p>
        </p:txBody>
      </p:sp>
      <p:sp>
        <p:nvSpPr>
          <p:cNvPr id="8" name="Slayt Numarası Yer Tutucusu 6">
            <a:extLst>
              <a:ext uri="{FF2B5EF4-FFF2-40B4-BE49-F238E27FC236}">
                <a16:creationId xmlns:a16="http://schemas.microsoft.com/office/drawing/2014/main" id="{E091891B-FB04-4450-90D6-926A583448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04D633-E265-466F-97F2-CB372A4EA40B}" type="slidenum">
              <a:rPr lang="tr-TR" altLang="en-US"/>
              <a:pPr/>
              <a:t>‹#›</a:t>
            </a:fld>
            <a:endParaRPr lang="tr-TR" altLang="en-US"/>
          </a:p>
        </p:txBody>
      </p:sp>
    </p:spTree>
    <p:extLst>
      <p:ext uri="{BB962C8B-B14F-4D97-AF65-F5344CB8AC3E}">
        <p14:creationId xmlns:p14="http://schemas.microsoft.com/office/powerpoint/2010/main" val="34495830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Karşılaştırma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üz Bağlayıcı 19">
            <a:extLst>
              <a:ext uri="{FF2B5EF4-FFF2-40B4-BE49-F238E27FC236}">
                <a16:creationId xmlns:a16="http://schemas.microsoft.com/office/drawing/2014/main" id="{31140D71-5D97-4B55-BBD9-0B98FC03171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572000" y="2200275"/>
            <a:ext cx="0" cy="4187825"/>
          </a:xfrm>
          <a:prstGeom prst="line">
            <a:avLst/>
          </a:prstGeom>
          <a:noFill/>
          <a:ln w="9525" algn="ctr">
            <a:solidFill>
              <a:schemeClr val="tx2"/>
            </a:solidFill>
            <a:prstDash val="sysDash"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tr-TR">
              <a:latin typeface="Arial" charset="0"/>
            </a:endParaRPr>
          </a:p>
        </p:txBody>
      </p:sp>
      <p:sp>
        <p:nvSpPr>
          <p:cNvPr id="8" name="Dikdörtgen 20">
            <a:extLst>
              <a:ext uri="{FF2B5EF4-FFF2-40B4-BE49-F238E27FC236}">
                <a16:creationId xmlns:a16="http://schemas.microsoft.com/office/drawing/2014/main" id="{BCC9D4F0-6A4F-4134-B893-5BBB4055F5A6}"/>
              </a:ext>
            </a:extLst>
          </p:cNvPr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9" name="Dikdörtgen 23">
            <a:extLst>
              <a:ext uri="{FF2B5EF4-FFF2-40B4-BE49-F238E27FC236}">
                <a16:creationId xmlns:a16="http://schemas.microsoft.com/office/drawing/2014/main" id="{16959A67-5710-4FE5-A9BF-78154A983900}"/>
              </a:ext>
            </a:extLst>
          </p:cNvPr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0" name="Dikdörtgen 24">
            <a:extLst>
              <a:ext uri="{FF2B5EF4-FFF2-40B4-BE49-F238E27FC236}">
                <a16:creationId xmlns:a16="http://schemas.microsoft.com/office/drawing/2014/main" id="{481DCF43-FDC0-4E70-9904-36792A849CAA}"/>
              </a:ext>
            </a:extLst>
          </p:cNvPr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1" name="Dikdörtgen 25">
            <a:extLst>
              <a:ext uri="{FF2B5EF4-FFF2-40B4-BE49-F238E27FC236}">
                <a16:creationId xmlns:a16="http://schemas.microsoft.com/office/drawing/2014/main" id="{2556CE67-F57C-4DBA-B7BE-17883465841D}"/>
              </a:ext>
            </a:extLst>
          </p:cNvPr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2" name="Dikdörtgen 20">
            <a:extLst>
              <a:ext uri="{FF2B5EF4-FFF2-40B4-BE49-F238E27FC236}">
                <a16:creationId xmlns:a16="http://schemas.microsoft.com/office/drawing/2014/main" id="{0B404921-BA5B-46B1-B767-EA97F3056CC5}"/>
              </a:ext>
            </a:extLst>
          </p:cNvPr>
          <p:cNvSpPr/>
          <p:nvPr/>
        </p:nvSpPr>
        <p:spPr>
          <a:xfrm>
            <a:off x="152400" y="1371600"/>
            <a:ext cx="8832850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3" name="Dikdörtgen 21">
            <a:extLst>
              <a:ext uri="{FF2B5EF4-FFF2-40B4-BE49-F238E27FC236}">
                <a16:creationId xmlns:a16="http://schemas.microsoft.com/office/drawing/2014/main" id="{589C96E1-5584-4A5F-902A-413483F99A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050" y="6391275"/>
            <a:ext cx="8832850" cy="31115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4" name="Düz Bağlayıcı 23">
            <a:extLst>
              <a:ext uri="{FF2B5EF4-FFF2-40B4-BE49-F238E27FC236}">
                <a16:creationId xmlns:a16="http://schemas.microsoft.com/office/drawing/2014/main" id="{86638FF9-B540-4778-BCDD-C5354C5B5A69}"/>
              </a:ext>
            </a:extLst>
          </p:cNvPr>
          <p:cNvSpPr>
            <a:spLocks noChangeShapeType="1"/>
          </p:cNvSpPr>
          <p:nvPr/>
        </p:nvSpPr>
        <p:spPr bwMode="auto">
          <a:xfrm>
            <a:off x="152400" y="1279525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5" name="Dikdörtgen 24">
            <a:extLst>
              <a:ext uri="{FF2B5EF4-FFF2-40B4-BE49-F238E27FC236}">
                <a16:creationId xmlns:a16="http://schemas.microsoft.com/office/drawing/2014/main" id="{06BDB33B-2328-407D-A720-831E1DBE87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4EC8681-6645-449A-8415-F20DC7D31974}"/>
              </a:ext>
            </a:extLst>
          </p:cNvPr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9324F0F4-A4A5-44BE-A91E-755221F31C2D}"/>
              </a:ext>
            </a:extLst>
          </p:cNvPr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24" name="İçerik Yer Tutucusu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/>
          </a:p>
        </p:txBody>
      </p:sp>
      <p:sp>
        <p:nvSpPr>
          <p:cNvPr id="26" name="İçerik Yer Tutucusu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/>
          </a:p>
        </p:txBody>
      </p:sp>
      <p:sp>
        <p:nvSpPr>
          <p:cNvPr id="23" name="Başlık 2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tr-TR"/>
              <a:t>Asıl başlık stili için tıklatın</a:t>
            </a:r>
            <a:endParaRPr lang="en-US"/>
          </a:p>
        </p:txBody>
      </p:sp>
      <p:sp>
        <p:nvSpPr>
          <p:cNvPr id="18" name="Veri Yer Tutucusu 6">
            <a:extLst>
              <a:ext uri="{FF2B5EF4-FFF2-40B4-BE49-F238E27FC236}">
                <a16:creationId xmlns:a16="http://schemas.microsoft.com/office/drawing/2014/main" id="{1F0D8C79-C3BB-480A-9A66-61584E0D02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200808-BA97-4813-AB60-B252D3243462}" type="datetime1">
              <a:rPr lang="tr-TR"/>
              <a:pPr>
                <a:defRPr/>
              </a:pPr>
              <a:t>6.12.2020</a:t>
            </a:fld>
            <a:endParaRPr lang="tr-TR" dirty="0"/>
          </a:p>
        </p:txBody>
      </p:sp>
      <p:sp>
        <p:nvSpPr>
          <p:cNvPr id="19" name="Altbilgi Yer Tutucusu 7">
            <a:extLst>
              <a:ext uri="{FF2B5EF4-FFF2-40B4-BE49-F238E27FC236}">
                <a16:creationId xmlns:a16="http://schemas.microsoft.com/office/drawing/2014/main" id="{2F260EEB-D45C-42C7-88CF-6DDED4AA40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4800" y="6410325"/>
            <a:ext cx="3581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tr-TR"/>
              <a:t>...www.egitimhane.com...</a:t>
            </a:r>
          </a:p>
        </p:txBody>
      </p:sp>
      <p:sp>
        <p:nvSpPr>
          <p:cNvPr id="20" name="Slayt Numarası Yer Tutucusu 8">
            <a:extLst>
              <a:ext uri="{FF2B5EF4-FFF2-40B4-BE49-F238E27FC236}">
                <a16:creationId xmlns:a16="http://schemas.microsoft.com/office/drawing/2014/main" id="{2B158E30-A441-4C8D-8519-C5514C2820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43400" y="104298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fld id="{02E6811D-EB94-4D6C-9D44-002E43CB8C45}" type="slidenum">
              <a:rPr lang="tr-TR" altLang="en-US"/>
              <a:pPr/>
              <a:t>‹#›</a:t>
            </a:fld>
            <a:endParaRPr lang="tr-TR" altLang="en-US"/>
          </a:p>
        </p:txBody>
      </p:sp>
    </p:spTree>
    <p:extLst>
      <p:ext uri="{BB962C8B-B14F-4D97-AF65-F5344CB8AC3E}">
        <p14:creationId xmlns:p14="http://schemas.microsoft.com/office/powerpoint/2010/main" val="19141972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/>
          </a:p>
        </p:txBody>
      </p:sp>
      <p:sp>
        <p:nvSpPr>
          <p:cNvPr id="3" name="Veri Yer Tutucusu 2">
            <a:extLst>
              <a:ext uri="{FF2B5EF4-FFF2-40B4-BE49-F238E27FC236}">
                <a16:creationId xmlns:a16="http://schemas.microsoft.com/office/drawing/2014/main" id="{666493C1-2F2B-4A88-8F12-5842D45C45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91C5AB-1ACB-4BD7-9C6C-6883133AB2DD}" type="datetime1">
              <a:rPr lang="tr-TR"/>
              <a:pPr>
                <a:defRPr/>
              </a:pPr>
              <a:t>6.12.2020</a:t>
            </a:fld>
            <a:endParaRPr lang="tr-TR" dirty="0"/>
          </a:p>
        </p:txBody>
      </p:sp>
      <p:sp>
        <p:nvSpPr>
          <p:cNvPr id="4" name="Altbilgi Yer Tutucusu 3">
            <a:extLst>
              <a:ext uri="{FF2B5EF4-FFF2-40B4-BE49-F238E27FC236}">
                <a16:creationId xmlns:a16="http://schemas.microsoft.com/office/drawing/2014/main" id="{EC08EAB7-45A6-4888-BFDB-15D10E97FD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tr-TR"/>
              <a:t>...www.egitimhane.com...</a:t>
            </a:r>
          </a:p>
        </p:txBody>
      </p:sp>
      <p:sp>
        <p:nvSpPr>
          <p:cNvPr id="5" name="Slayt Numarası Yer Tutucusu 4">
            <a:extLst>
              <a:ext uri="{FF2B5EF4-FFF2-40B4-BE49-F238E27FC236}">
                <a16:creationId xmlns:a16="http://schemas.microsoft.com/office/drawing/2014/main" id="{49E92144-3BDF-4FBB-BD71-7A56F91A04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43400" y="10366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fld id="{61D85497-A78F-41D4-96D6-4023C75C687E}" type="slidenum">
              <a:rPr lang="tr-TR" altLang="en-US"/>
              <a:pPr/>
              <a:t>‹#›</a:t>
            </a:fld>
            <a:endParaRPr lang="tr-TR" altLang="en-US"/>
          </a:p>
        </p:txBody>
      </p:sp>
    </p:spTree>
    <p:extLst>
      <p:ext uri="{BB962C8B-B14F-4D97-AF65-F5344CB8AC3E}">
        <p14:creationId xmlns:p14="http://schemas.microsoft.com/office/powerpoint/2010/main" val="2645518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9">
            <a:extLst>
              <a:ext uri="{FF2B5EF4-FFF2-40B4-BE49-F238E27FC236}">
                <a16:creationId xmlns:a16="http://schemas.microsoft.com/office/drawing/2014/main" id="{6DF21607-9392-4782-A6E1-C48B95C90CB0}"/>
              </a:ext>
            </a:extLst>
          </p:cNvPr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3" name="Dikdörtgen 20">
            <a:extLst>
              <a:ext uri="{FF2B5EF4-FFF2-40B4-BE49-F238E27FC236}">
                <a16:creationId xmlns:a16="http://schemas.microsoft.com/office/drawing/2014/main" id="{F5DC498F-DEDA-48F1-A3B6-D985A0FBA8FA}"/>
              </a:ext>
            </a:extLst>
          </p:cNvPr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4" name="Dikdörtgen 23">
            <a:extLst>
              <a:ext uri="{FF2B5EF4-FFF2-40B4-BE49-F238E27FC236}">
                <a16:creationId xmlns:a16="http://schemas.microsoft.com/office/drawing/2014/main" id="{2726F2E7-8F52-4035-AA15-9E8288429D6E}"/>
              </a:ext>
            </a:extLst>
          </p:cNvPr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5" name="Dikdörtgen 24">
            <a:extLst>
              <a:ext uri="{FF2B5EF4-FFF2-40B4-BE49-F238E27FC236}">
                <a16:creationId xmlns:a16="http://schemas.microsoft.com/office/drawing/2014/main" id="{6021F27F-FB33-4214-AF31-4545D0A3E66D}"/>
              </a:ext>
            </a:extLst>
          </p:cNvPr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6" name="Dikdörtgen 19">
            <a:extLst>
              <a:ext uri="{FF2B5EF4-FFF2-40B4-BE49-F238E27FC236}">
                <a16:creationId xmlns:a16="http://schemas.microsoft.com/office/drawing/2014/main" id="{2712B17F-8C62-4BD3-B66F-405F5D1992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7" name="Dikdörtgen 20">
            <a:extLst>
              <a:ext uri="{FF2B5EF4-FFF2-40B4-BE49-F238E27FC236}">
                <a16:creationId xmlns:a16="http://schemas.microsoft.com/office/drawing/2014/main" id="{6FD26D20-4A6C-4D1C-8713-3A0FE90FBA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875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8" name="Veri Yer Tutucusu 1">
            <a:extLst>
              <a:ext uri="{FF2B5EF4-FFF2-40B4-BE49-F238E27FC236}">
                <a16:creationId xmlns:a16="http://schemas.microsoft.com/office/drawing/2014/main" id="{CBA4BD58-792E-4487-9353-0DE0786B82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252189-E3B7-4DB2-8927-475225C9024F}" type="datetime1">
              <a:rPr lang="tr-TR"/>
              <a:pPr>
                <a:defRPr/>
              </a:pPr>
              <a:t>6.12.2020</a:t>
            </a:fld>
            <a:endParaRPr lang="tr-TR" dirty="0"/>
          </a:p>
        </p:txBody>
      </p:sp>
      <p:sp>
        <p:nvSpPr>
          <p:cNvPr id="9" name="Altbilgi Yer Tutucusu 2">
            <a:extLst>
              <a:ext uri="{FF2B5EF4-FFF2-40B4-BE49-F238E27FC236}">
                <a16:creationId xmlns:a16="http://schemas.microsoft.com/office/drawing/2014/main" id="{3C90996B-B3DC-4F79-A3AC-3897B0DE8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tr-TR"/>
              <a:t>...www.egitimhane.com...</a:t>
            </a:r>
          </a:p>
        </p:txBody>
      </p:sp>
      <p:sp>
        <p:nvSpPr>
          <p:cNvPr id="10" name="Slayt Numarası Yer Tutucusu 3">
            <a:extLst>
              <a:ext uri="{FF2B5EF4-FFF2-40B4-BE49-F238E27FC236}">
                <a16:creationId xmlns:a16="http://schemas.microsoft.com/office/drawing/2014/main" id="{834FDF64-445B-4FAA-9894-3B1C1D4764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59681BB-F1CB-4E7A-B310-CF03B5B852C5}" type="slidenum">
              <a:rPr lang="tr-TR" altLang="en-US"/>
              <a:pPr/>
              <a:t>‹#›</a:t>
            </a:fld>
            <a:endParaRPr lang="tr-TR" altLang="en-US"/>
          </a:p>
        </p:txBody>
      </p:sp>
    </p:spTree>
    <p:extLst>
      <p:ext uri="{BB962C8B-B14F-4D97-AF65-F5344CB8AC3E}">
        <p14:creationId xmlns:p14="http://schemas.microsoft.com/office/powerpoint/2010/main" val="10510038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ikdörtgen 15">
            <a:extLst>
              <a:ext uri="{FF2B5EF4-FFF2-40B4-BE49-F238E27FC236}">
                <a16:creationId xmlns:a16="http://schemas.microsoft.com/office/drawing/2014/main" id="{4FCA8365-4715-4BEE-ADD6-C55BD34A06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8832850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6" name="Dikdörtgen 20">
            <a:extLst>
              <a:ext uri="{FF2B5EF4-FFF2-40B4-BE49-F238E27FC236}">
                <a16:creationId xmlns:a16="http://schemas.microsoft.com/office/drawing/2014/main" id="{CB34A60D-89C6-4527-8794-64EC4CB0FB2B}"/>
              </a:ext>
            </a:extLst>
          </p:cNvPr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7" name="Dikdörtgen 23">
            <a:extLst>
              <a:ext uri="{FF2B5EF4-FFF2-40B4-BE49-F238E27FC236}">
                <a16:creationId xmlns:a16="http://schemas.microsoft.com/office/drawing/2014/main" id="{B7891040-39BA-4FEC-9864-DAB607496796}"/>
              </a:ext>
            </a:extLst>
          </p:cNvPr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8" name="Dikdörtgen 24">
            <a:extLst>
              <a:ext uri="{FF2B5EF4-FFF2-40B4-BE49-F238E27FC236}">
                <a16:creationId xmlns:a16="http://schemas.microsoft.com/office/drawing/2014/main" id="{5CF3323E-5655-49BD-9672-B950D503CAC0}"/>
              </a:ext>
            </a:extLst>
          </p:cNvPr>
          <p:cNvSpPr>
            <a:spLocks noChangeArrowheads="1"/>
          </p:cNvSpPr>
          <p:nvPr/>
        </p:nvSpPr>
        <p:spPr bwMode="white">
          <a:xfrm>
            <a:off x="0" y="0"/>
            <a:ext cx="9144000" cy="119063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9" name="Dikdörtgen 25">
            <a:extLst>
              <a:ext uri="{FF2B5EF4-FFF2-40B4-BE49-F238E27FC236}">
                <a16:creationId xmlns:a16="http://schemas.microsoft.com/office/drawing/2014/main" id="{6046A074-A56A-4907-A874-CAB43F3B31F6}"/>
              </a:ext>
            </a:extLst>
          </p:cNvPr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0" name="Dikdörtgen 20">
            <a:extLst>
              <a:ext uri="{FF2B5EF4-FFF2-40B4-BE49-F238E27FC236}">
                <a16:creationId xmlns:a16="http://schemas.microsoft.com/office/drawing/2014/main" id="{6AB7EF59-F083-4703-9009-6D58E3706AC9}"/>
              </a:ext>
            </a:extLst>
          </p:cNvPr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1" name="Dikdörtgen 21">
            <a:extLst>
              <a:ext uri="{FF2B5EF4-FFF2-40B4-BE49-F238E27FC236}">
                <a16:creationId xmlns:a16="http://schemas.microsoft.com/office/drawing/2014/main" id="{C0401CDC-BF5C-4BC8-B063-8151257EDA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2" name="Düz Bağlayıcı 23">
            <a:extLst>
              <a:ext uri="{FF2B5EF4-FFF2-40B4-BE49-F238E27FC236}">
                <a16:creationId xmlns:a16="http://schemas.microsoft.com/office/drawing/2014/main" id="{4F4DE39B-2918-4FE7-9D38-FC3E35F9DDC7}"/>
              </a:ext>
            </a:extLst>
          </p:cNvPr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FBDFE789-1C8F-44F8-BE50-A46638F67E7D}"/>
              </a:ext>
            </a:extLst>
          </p:cNvPr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6A16C50B-E80F-447C-AF00-9FB030C5AAE8}"/>
              </a:ext>
            </a:extLst>
          </p:cNvPr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5" name="Dikdörtgen 26">
            <a:extLst>
              <a:ext uri="{FF2B5EF4-FFF2-40B4-BE49-F238E27FC236}">
                <a16:creationId xmlns:a16="http://schemas.microsoft.com/office/drawing/2014/main" id="{3B45ACE8-3474-4DEA-8421-3587E27E8F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lang="tr-TR"/>
              <a:t>Asıl başlık stili için tıklatın</a:t>
            </a:r>
            <a:endParaRPr lang="en-US"/>
          </a:p>
        </p:txBody>
      </p:sp>
      <p:sp>
        <p:nvSpPr>
          <p:cNvPr id="3" name="Metin Yer Tutucusu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20" name="İçerik Yer Tutucusu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/>
          </a:p>
        </p:txBody>
      </p:sp>
      <p:sp>
        <p:nvSpPr>
          <p:cNvPr id="16" name="Slayt Numarası Yer Tutucusu 6">
            <a:extLst>
              <a:ext uri="{FF2B5EF4-FFF2-40B4-BE49-F238E27FC236}">
                <a16:creationId xmlns:a16="http://schemas.microsoft.com/office/drawing/2014/main" id="{ED005A3B-B167-46EE-A7B7-9977EE7AB1F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fld id="{1957D77F-9AA2-4BC8-80D8-624CD331FDE7}" type="slidenum">
              <a:rPr lang="tr-TR" altLang="en-US"/>
              <a:pPr/>
              <a:t>‹#›</a:t>
            </a:fld>
            <a:endParaRPr lang="tr-TR" altLang="en-US"/>
          </a:p>
        </p:txBody>
      </p:sp>
      <p:sp>
        <p:nvSpPr>
          <p:cNvPr id="17" name="Veri Yer Tutucusu 4">
            <a:extLst>
              <a:ext uri="{FF2B5EF4-FFF2-40B4-BE49-F238E27FC236}">
                <a16:creationId xmlns:a16="http://schemas.microsoft.com/office/drawing/2014/main" id="{A506FBF9-383F-4C95-8FBB-2EA2BD7869CF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1A4EC-296B-42CB-AABF-F6B7FEA643D1}" type="datetime1">
              <a:rPr lang="tr-TR"/>
              <a:pPr>
                <a:defRPr/>
              </a:pPr>
              <a:t>6.12.2020</a:t>
            </a:fld>
            <a:endParaRPr lang="tr-TR" dirty="0"/>
          </a:p>
        </p:txBody>
      </p:sp>
      <p:sp>
        <p:nvSpPr>
          <p:cNvPr id="18" name="Altbilgi Yer Tutucusu 5">
            <a:extLst>
              <a:ext uri="{FF2B5EF4-FFF2-40B4-BE49-F238E27FC236}">
                <a16:creationId xmlns:a16="http://schemas.microsoft.com/office/drawing/2014/main" id="{D3916E39-8B01-4CDC-8AF0-CC2FC7793A61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382963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tr-TR"/>
              <a:t>...www.egitimhane.com...</a:t>
            </a:r>
          </a:p>
        </p:txBody>
      </p:sp>
    </p:spTree>
    <p:extLst>
      <p:ext uri="{BB962C8B-B14F-4D97-AF65-F5344CB8AC3E}">
        <p14:creationId xmlns:p14="http://schemas.microsoft.com/office/powerpoint/2010/main" val="249051775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üz Bağlayıcı 15">
            <a:extLst>
              <a:ext uri="{FF2B5EF4-FFF2-40B4-BE49-F238E27FC236}">
                <a16:creationId xmlns:a16="http://schemas.microsoft.com/office/drawing/2014/main" id="{C9966B00-2A6B-4745-836E-1F94F85D8F6F}"/>
              </a:ext>
            </a:extLst>
          </p:cNvPr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6" name="Dikdörtgen 20">
            <a:extLst>
              <a:ext uri="{FF2B5EF4-FFF2-40B4-BE49-F238E27FC236}">
                <a16:creationId xmlns:a16="http://schemas.microsoft.com/office/drawing/2014/main" id="{007BEDFC-6A0E-40C8-A8C0-85BA12777B02}"/>
              </a:ext>
            </a:extLst>
          </p:cNvPr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7" name="Dikdörtgen 23">
            <a:extLst>
              <a:ext uri="{FF2B5EF4-FFF2-40B4-BE49-F238E27FC236}">
                <a16:creationId xmlns:a16="http://schemas.microsoft.com/office/drawing/2014/main" id="{18EF6B95-3C8C-4E0E-8EC2-BC1CDB92E9C7}"/>
              </a:ext>
            </a:extLst>
          </p:cNvPr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8" name="Dikdörtgen 24">
            <a:extLst>
              <a:ext uri="{FF2B5EF4-FFF2-40B4-BE49-F238E27FC236}">
                <a16:creationId xmlns:a16="http://schemas.microsoft.com/office/drawing/2014/main" id="{F87A1ABD-1E25-451D-B8D4-49C563BEFF35}"/>
              </a:ext>
            </a:extLst>
          </p:cNvPr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9" name="Dikdörtgen 25">
            <a:extLst>
              <a:ext uri="{FF2B5EF4-FFF2-40B4-BE49-F238E27FC236}">
                <a16:creationId xmlns:a16="http://schemas.microsoft.com/office/drawing/2014/main" id="{29BC7003-6BE2-4653-B8CC-13A89E3651AE}"/>
              </a:ext>
            </a:extLst>
          </p:cNvPr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0" name="Dikdörtgen 20">
            <a:extLst>
              <a:ext uri="{FF2B5EF4-FFF2-40B4-BE49-F238E27FC236}">
                <a16:creationId xmlns:a16="http://schemas.microsoft.com/office/drawing/2014/main" id="{4E8751BB-4194-4D83-B11D-F4D5AEE881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8832850" cy="301625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1" name="Dikdörtgen 21">
            <a:extLst>
              <a:ext uri="{FF2B5EF4-FFF2-40B4-BE49-F238E27FC236}">
                <a16:creationId xmlns:a16="http://schemas.microsoft.com/office/drawing/2014/main" id="{E06A6858-6BBF-4A97-BCCF-F2571DF2E91E}"/>
              </a:ext>
            </a:extLst>
          </p:cNvPr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2" name="Dikdörtgen 23">
            <a:extLst>
              <a:ext uri="{FF2B5EF4-FFF2-40B4-BE49-F238E27FC236}">
                <a16:creationId xmlns:a16="http://schemas.microsoft.com/office/drawing/2014/main" id="{22AA545E-31AE-4439-8C64-9DB71CBB9A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D0E64709-006D-4553-9F07-9D733EDA2AF8}"/>
              </a:ext>
            </a:extLst>
          </p:cNvPr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ACFDE117-4B7A-4798-8097-9D89477BE287}"/>
              </a:ext>
            </a:extLst>
          </p:cNvPr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5" name="Dikdörtgen 26">
            <a:extLst>
              <a:ext uri="{FF2B5EF4-FFF2-40B4-BE49-F238E27FC236}">
                <a16:creationId xmlns:a16="http://schemas.microsoft.com/office/drawing/2014/main" id="{90456E1B-C444-494C-B871-4647FC4C60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tr-TR"/>
              <a:t>Asıl başlık stili için tıklatın</a:t>
            </a:r>
            <a:endParaRPr lang="en-US"/>
          </a:p>
        </p:txBody>
      </p:sp>
      <p:sp>
        <p:nvSpPr>
          <p:cNvPr id="3" name="Resim Yer Tutucusu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tr-TR" noProof="0" dirty="0"/>
              <a:t>Resim eklemek için simgeyi tıklatın</a:t>
            </a:r>
            <a:endParaRPr lang="en-US" noProof="0" dirty="0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16" name="Slayt Numarası Yer Tutucusu 6">
            <a:extLst>
              <a:ext uri="{FF2B5EF4-FFF2-40B4-BE49-F238E27FC236}">
                <a16:creationId xmlns:a16="http://schemas.microsoft.com/office/drawing/2014/main" id="{93E3AEB3-AA34-4BDF-8C47-AAB7C2116B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fld id="{FEEF67AC-C83C-401D-9390-F5DC5D148C11}" type="slidenum">
              <a:rPr lang="tr-TR" altLang="en-US"/>
              <a:pPr/>
              <a:t>‹#›</a:t>
            </a:fld>
            <a:endParaRPr lang="tr-TR" altLang="en-US"/>
          </a:p>
        </p:txBody>
      </p:sp>
      <p:sp>
        <p:nvSpPr>
          <p:cNvPr id="17" name="Veri Yer Tutucusu 4">
            <a:extLst>
              <a:ext uri="{FF2B5EF4-FFF2-40B4-BE49-F238E27FC236}">
                <a16:creationId xmlns:a16="http://schemas.microsoft.com/office/drawing/2014/main" id="{7501D160-96E4-4786-8ABD-95D4AB12CC19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5788025" y="6405563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970A54-BF93-4F15-A6B1-9EDACDC50493}" type="datetime1">
              <a:rPr lang="tr-TR"/>
              <a:pPr>
                <a:defRPr/>
              </a:pPr>
              <a:t>6.12.2020</a:t>
            </a:fld>
            <a:endParaRPr lang="tr-TR" dirty="0"/>
          </a:p>
        </p:txBody>
      </p:sp>
      <p:sp>
        <p:nvSpPr>
          <p:cNvPr id="18" name="Altbilgi Yer Tutucusu 5">
            <a:extLst>
              <a:ext uri="{FF2B5EF4-FFF2-40B4-BE49-F238E27FC236}">
                <a16:creationId xmlns:a16="http://schemas.microsoft.com/office/drawing/2014/main" id="{EB84AE10-AF04-4843-8EB3-20E20CD44598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584575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tr-TR"/>
              <a:t>...www.egitimhane.com...</a:t>
            </a:r>
          </a:p>
        </p:txBody>
      </p:sp>
    </p:spTree>
    <p:extLst>
      <p:ext uri="{BB962C8B-B14F-4D97-AF65-F5344CB8AC3E}">
        <p14:creationId xmlns:p14="http://schemas.microsoft.com/office/powerpoint/2010/main" val="37907977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13" Type="http://schemas.openxmlformats.org/officeDocument/2006/relationships/theme" Target="../theme/theme1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slideLayout" Target="../slideLayouts/slideLayout12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Dikdörtgen 16">
            <a:extLst>
              <a:ext uri="{FF2B5EF4-FFF2-40B4-BE49-F238E27FC236}">
                <a16:creationId xmlns:a16="http://schemas.microsoft.com/office/drawing/2014/main" id="{B550F5E7-F5B6-4763-A8E5-7C5ED7D70911}"/>
              </a:ext>
            </a:extLst>
          </p:cNvPr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027" name="Dikdörtgen 15">
            <a:extLst>
              <a:ext uri="{FF2B5EF4-FFF2-40B4-BE49-F238E27FC236}">
                <a16:creationId xmlns:a16="http://schemas.microsoft.com/office/drawing/2014/main" id="{9AD54661-7AA5-4BC9-BAFE-1FD57486AC2A}"/>
              </a:ext>
            </a:extLst>
          </p:cNvPr>
          <p:cNvSpPr>
            <a:spLocks noChangeArrowheads="1"/>
          </p:cNvSpPr>
          <p:nvPr/>
        </p:nvSpPr>
        <p:spPr bwMode="white">
          <a:xfrm>
            <a:off x="0" y="0"/>
            <a:ext cx="9144000" cy="1393825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028" name="Dikdörtgen 17">
            <a:extLst>
              <a:ext uri="{FF2B5EF4-FFF2-40B4-BE49-F238E27FC236}">
                <a16:creationId xmlns:a16="http://schemas.microsoft.com/office/drawing/2014/main" id="{53416A0E-5BF2-4519-BC66-F2C2E7D07422}"/>
              </a:ext>
            </a:extLst>
          </p:cNvPr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029" name="Dikdörtgen 18">
            <a:extLst>
              <a:ext uri="{FF2B5EF4-FFF2-40B4-BE49-F238E27FC236}">
                <a16:creationId xmlns:a16="http://schemas.microsoft.com/office/drawing/2014/main" id="{0C04E008-11DC-4B24-B289-A1FC5FD269D0}"/>
              </a:ext>
            </a:extLst>
          </p:cNvPr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9" name="Dikdörtgen 8">
            <a:extLst>
              <a:ext uri="{FF2B5EF4-FFF2-40B4-BE49-F238E27FC236}">
                <a16:creationId xmlns:a16="http://schemas.microsoft.com/office/drawing/2014/main" id="{DAAC03FF-D425-4B84-9EDE-21E8312289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4" name="Veri Yer Tutucusu 13">
            <a:extLst>
              <a:ext uri="{FF2B5EF4-FFF2-40B4-BE49-F238E27FC236}">
                <a16:creationId xmlns:a16="http://schemas.microsoft.com/office/drawing/2014/main" id="{B004E6F9-8F83-4A25-8988-EAD26A38049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791200" y="6405563"/>
            <a:ext cx="3044825" cy="3651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5DD094BD-E653-4C89-92E8-34B1F91BCFFC}" type="datetime1">
              <a:rPr lang="tr-TR"/>
              <a:pPr>
                <a:defRPr/>
              </a:pPr>
              <a:t>6.12.2020</a:t>
            </a:fld>
            <a:endParaRPr lang="tr-TR" dirty="0"/>
          </a:p>
        </p:txBody>
      </p:sp>
      <p:sp>
        <p:nvSpPr>
          <p:cNvPr id="3" name="Altbilgi Yer Tutucusu 2">
            <a:extLst>
              <a:ext uri="{FF2B5EF4-FFF2-40B4-BE49-F238E27FC236}">
                <a16:creationId xmlns:a16="http://schemas.microsoft.com/office/drawing/2014/main" id="{449C2512-D62D-417C-A942-0D8E012534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4800" y="6410325"/>
            <a:ext cx="3581400" cy="366713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r>
              <a:rPr lang="tr-TR"/>
              <a:t>...www.egitimhane.com...</a:t>
            </a:r>
          </a:p>
        </p:txBody>
      </p:sp>
      <p:sp>
        <p:nvSpPr>
          <p:cNvPr id="8" name="Dikdörtgen 7">
            <a:extLst>
              <a:ext uri="{FF2B5EF4-FFF2-40B4-BE49-F238E27FC236}">
                <a16:creationId xmlns:a16="http://schemas.microsoft.com/office/drawing/2014/main" id="{2AFB6708-8786-48CD-A8BD-EC73449C51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" name="Düz Bağlayıcı 9">
            <a:extLst>
              <a:ext uri="{FF2B5EF4-FFF2-40B4-BE49-F238E27FC236}">
                <a16:creationId xmlns:a16="http://schemas.microsoft.com/office/drawing/2014/main" id="{D9926D50-1F3D-4E5D-B64A-2B03EF13F851}"/>
              </a:ext>
            </a:extLst>
          </p:cNvPr>
          <p:cNvSpPr>
            <a:spLocks noChangeShapeType="1"/>
          </p:cNvSpPr>
          <p:nvPr/>
        </p:nvSpPr>
        <p:spPr bwMode="auto">
          <a:xfrm>
            <a:off x="152400" y="1276350"/>
            <a:ext cx="8832850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0FD6EE73-9015-46DB-9FE3-CD56E5126CE9}"/>
              </a:ext>
            </a:extLst>
          </p:cNvPr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7033934-C71B-4396-9621-24D475671B9A}"/>
              </a:ext>
            </a:extLst>
          </p:cNvPr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3" name="Slayt Numarası Yer Tutucusu 22">
            <a:extLst>
              <a:ext uri="{FF2B5EF4-FFF2-40B4-BE49-F238E27FC236}">
                <a16:creationId xmlns:a16="http://schemas.microsoft.com/office/drawing/2014/main" id="{FE3D71E3-FCCD-4EAD-9B9B-1426783CC9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343400" y="1039813"/>
            <a:ext cx="457200" cy="441325"/>
          </a:xfrm>
          <a:prstGeom prst="rect">
            <a:avLst/>
          </a:prstGeom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  <a:normAutofit/>
          </a:bodyPr>
          <a:lstStyle>
            <a:lvl1pPr algn="ctr">
              <a:defRPr sz="1600">
                <a:solidFill>
                  <a:srgbClr val="6F7D94"/>
                </a:solidFill>
              </a:defRPr>
            </a:lvl1pPr>
          </a:lstStyle>
          <a:p>
            <a:fld id="{4D23393F-FE6C-4248-88DC-91633E6D2D09}" type="slidenum">
              <a:rPr lang="tr-TR" altLang="en-US"/>
              <a:pPr/>
              <a:t>‹#›</a:t>
            </a:fld>
            <a:endParaRPr lang="tr-TR" altLang="en-US"/>
          </a:p>
        </p:txBody>
      </p:sp>
      <p:sp>
        <p:nvSpPr>
          <p:cNvPr id="1038" name="Başlık Yer Tutucusu 21">
            <a:extLst>
              <a:ext uri="{FF2B5EF4-FFF2-40B4-BE49-F238E27FC236}">
                <a16:creationId xmlns:a16="http://schemas.microsoft.com/office/drawing/2014/main" id="{79038CF3-254F-49CF-BF3A-A48F6C0C60DF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301625" y="228600"/>
            <a:ext cx="8534400" cy="75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tr-TR" altLang="en-US"/>
              <a:t>Asıl başlık stili için tıklatın</a:t>
            </a:r>
            <a:endParaRPr lang="en-US" altLang="en-US"/>
          </a:p>
        </p:txBody>
      </p:sp>
      <p:sp>
        <p:nvSpPr>
          <p:cNvPr id="1039" name="Metin Yer Tutucusu 12">
            <a:extLst>
              <a:ext uri="{FF2B5EF4-FFF2-40B4-BE49-F238E27FC236}">
                <a16:creationId xmlns:a16="http://schemas.microsoft.com/office/drawing/2014/main" id="{4C411575-480E-4A69-94CE-1E28AB8FEE1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301625" y="1524000"/>
            <a:ext cx="8534400" cy="4598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r-TR" altLang="en-US"/>
              <a:t>Asıl metin stillerini düzenlemek için tıklatın</a:t>
            </a:r>
          </a:p>
          <a:p>
            <a:pPr lvl="1"/>
            <a:r>
              <a:rPr lang="tr-TR" altLang="en-US"/>
              <a:t>İkinci düzey</a:t>
            </a:r>
          </a:p>
          <a:p>
            <a:pPr lvl="2"/>
            <a:r>
              <a:rPr lang="tr-TR" altLang="en-US"/>
              <a:t>Üçüncü düzey</a:t>
            </a:r>
          </a:p>
          <a:p>
            <a:pPr lvl="3"/>
            <a:r>
              <a:rPr lang="tr-TR" altLang="en-US"/>
              <a:t>Dördüncü düzey</a:t>
            </a:r>
          </a:p>
          <a:p>
            <a:pPr lvl="4"/>
            <a:r>
              <a:rPr lang="tr-TR" altLang="en-US"/>
              <a:t>Beşinci düzey</a:t>
            </a:r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3" r:id="rId1"/>
    <p:sldLayoutId id="2147483904" r:id="rId2"/>
    <p:sldLayoutId id="2147483905" r:id="rId3"/>
    <p:sldLayoutId id="2147483906" r:id="rId4"/>
    <p:sldLayoutId id="2147483907" r:id="rId5"/>
    <p:sldLayoutId id="2147483908" r:id="rId6"/>
    <p:sldLayoutId id="2147483909" r:id="rId7"/>
    <p:sldLayoutId id="2147483910" r:id="rId8"/>
    <p:sldLayoutId id="2147483911" r:id="rId9"/>
    <p:sldLayoutId id="2147483912" r:id="rId10"/>
    <p:sldLayoutId id="2147483913" r:id="rId11"/>
    <p:sldLayoutId id="2147483914" r:id="rId12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rgbClr val="6F7D94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6F7D94"/>
          </a:solidFill>
          <a:latin typeface="Georg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6F7D94"/>
          </a:solidFill>
          <a:latin typeface="Georg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6F7D94"/>
          </a:solidFill>
          <a:latin typeface="Georg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6F7D94"/>
          </a:solidFill>
          <a:latin typeface="Georg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300">
          <a:solidFill>
            <a:srgbClr val="6F7D94"/>
          </a:solidFill>
          <a:latin typeface="Georg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300">
          <a:solidFill>
            <a:srgbClr val="6F7D94"/>
          </a:solidFill>
          <a:latin typeface="Georg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300">
          <a:solidFill>
            <a:srgbClr val="6F7D94"/>
          </a:solidFill>
          <a:latin typeface="Georg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300">
          <a:solidFill>
            <a:srgbClr val="6F7D94"/>
          </a:solidFill>
          <a:latin typeface="Georgia" pitchFamily="18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anose="05020102010507070707" pitchFamily="18" charset="2"/>
        <a:buChar char="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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ct val="20000"/>
        </a:spcBef>
        <a:spcAft>
          <a:spcPct val="0"/>
        </a:spcAft>
        <a:buClr>
          <a:srgbClr val="7F8FA9"/>
        </a:buClr>
        <a:buSzPct val="75000"/>
        <a:buFont typeface="Wingdings 2" panose="05020102010507070707" pitchFamily="18" charset="2"/>
        <a:buChar char="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ct val="20000"/>
        </a:spcBef>
        <a:spcAft>
          <a:spcPct val="0"/>
        </a:spcAft>
        <a:buClr>
          <a:srgbClr val="4A66AC"/>
        </a:buClr>
        <a:buSzPct val="70000"/>
        <a:buFont typeface="Wingdings" panose="05000000000000000000" pitchFamily="2" charset="2"/>
        <a:buChar char="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ct val="20000"/>
        </a:spcBef>
        <a:spcAft>
          <a:spcPct val="0"/>
        </a:spcAft>
        <a:buClr>
          <a:srgbClr val="5AA2AE"/>
        </a:buClr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 /><Relationship Id="rId2" Type="http://schemas.openxmlformats.org/officeDocument/2006/relationships/image" Target="../media/image3.wmf" /><Relationship Id="rId1" Type="http://schemas.openxmlformats.org/officeDocument/2006/relationships/slideLayout" Target="../slideLayouts/slideLayout7.xml" 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 /><Relationship Id="rId2" Type="http://schemas.openxmlformats.org/officeDocument/2006/relationships/image" Target="../media/image16.gif" /><Relationship Id="rId1" Type="http://schemas.openxmlformats.org/officeDocument/2006/relationships/slideLayout" Target="../slideLayouts/slideLayout7.xml" 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 /><Relationship Id="rId1" Type="http://schemas.openxmlformats.org/officeDocument/2006/relationships/slideLayout" Target="../slideLayouts/slideLayout7.xml" 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 /><Relationship Id="rId2" Type="http://schemas.openxmlformats.org/officeDocument/2006/relationships/image" Target="../media/image16.gif" /><Relationship Id="rId1" Type="http://schemas.openxmlformats.org/officeDocument/2006/relationships/slideLayout" Target="../slideLayouts/slideLayout7.xml" 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 /><Relationship Id="rId1" Type="http://schemas.openxmlformats.org/officeDocument/2006/relationships/slideLayout" Target="../slideLayouts/slideLayout7.xml" 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 /><Relationship Id="rId1" Type="http://schemas.openxmlformats.org/officeDocument/2006/relationships/slideLayout" Target="../slideLayouts/slideLayout7.xml" 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 /><Relationship Id="rId1" Type="http://schemas.openxmlformats.org/officeDocument/2006/relationships/slideLayout" Target="../slideLayouts/slideLayout7.xml" 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 /><Relationship Id="rId1" Type="http://schemas.openxmlformats.org/officeDocument/2006/relationships/slideLayout" Target="../slideLayouts/slideLayout7.xml" 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 /><Relationship Id="rId1" Type="http://schemas.openxmlformats.org/officeDocument/2006/relationships/slideLayout" Target="../slideLayouts/slideLayout7.xml" 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 /><Relationship Id="rId2" Type="http://schemas.openxmlformats.org/officeDocument/2006/relationships/image" Target="../media/image5.gif" /><Relationship Id="rId1" Type="http://schemas.openxmlformats.org/officeDocument/2006/relationships/slideLayout" Target="../slideLayouts/slideLayout7.xml" /><Relationship Id="rId4" Type="http://schemas.openxmlformats.org/officeDocument/2006/relationships/image" Target="../media/image7.gif" 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 /><Relationship Id="rId1" Type="http://schemas.openxmlformats.org/officeDocument/2006/relationships/slideLayout" Target="../slideLayouts/slideLayout7.xml" 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 /><Relationship Id="rId1" Type="http://schemas.openxmlformats.org/officeDocument/2006/relationships/slideLayout" Target="../slideLayouts/slideLayout7.xml" 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 /><Relationship Id="rId2" Type="http://schemas.openxmlformats.org/officeDocument/2006/relationships/image" Target="../media/image22.png" /><Relationship Id="rId1" Type="http://schemas.openxmlformats.org/officeDocument/2006/relationships/slideLayout" Target="../slideLayouts/slideLayout7.xml" 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 /><Relationship Id="rId1" Type="http://schemas.openxmlformats.org/officeDocument/2006/relationships/slideLayout" Target="../slideLayouts/slideLayout7.xml" 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 /><Relationship Id="rId1" Type="http://schemas.openxmlformats.org/officeDocument/2006/relationships/slideLayout" Target="../slideLayouts/slideLayout7.xml" 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 /><Relationship Id="rId1" Type="http://schemas.openxmlformats.org/officeDocument/2006/relationships/slideLayout" Target="../slideLayouts/slideLayout7.xml" 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 /><Relationship Id="rId1" Type="http://schemas.openxmlformats.org/officeDocument/2006/relationships/slideLayout" Target="../slideLayouts/slideLayout7.xml" 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 /><Relationship Id="rId1" Type="http://schemas.openxmlformats.org/officeDocument/2006/relationships/slideLayout" Target="../slideLayouts/slideLayout7.xml" 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 /><Relationship Id="rId1" Type="http://schemas.openxmlformats.org/officeDocument/2006/relationships/slideLayout" Target="../slideLayouts/slideLayout7.xml" 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 /><Relationship Id="rId1" Type="http://schemas.openxmlformats.org/officeDocument/2006/relationships/slideLayout" Target="../slideLayouts/slideLayout7.xml" 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 /><Relationship Id="rId2" Type="http://schemas.openxmlformats.org/officeDocument/2006/relationships/image" Target="../media/image8.gif" /><Relationship Id="rId1" Type="http://schemas.openxmlformats.org/officeDocument/2006/relationships/slideLayout" Target="../slideLayouts/slideLayout7.xml" /><Relationship Id="rId4" Type="http://schemas.openxmlformats.org/officeDocument/2006/relationships/image" Target="../media/image10.gif" 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 /><Relationship Id="rId1" Type="http://schemas.openxmlformats.org/officeDocument/2006/relationships/slideLayout" Target="../slideLayouts/slideLayout7.xml" 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 /><Relationship Id="rId1" Type="http://schemas.openxmlformats.org/officeDocument/2006/relationships/slideLayout" Target="../slideLayouts/slideLayout7.xml" 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 /><Relationship Id="rId1" Type="http://schemas.openxmlformats.org/officeDocument/2006/relationships/slideLayout" Target="../slideLayouts/slideLayout7.xml" 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 /><Relationship Id="rId1" Type="http://schemas.openxmlformats.org/officeDocument/2006/relationships/slideLayout" Target="../slideLayouts/slideLayout7.xml" 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 /><Relationship Id="rId1" Type="http://schemas.openxmlformats.org/officeDocument/2006/relationships/slideLayout" Target="../slideLayouts/slideLayout7.xml" 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 /><Relationship Id="rId1" Type="http://schemas.openxmlformats.org/officeDocument/2006/relationships/slideLayout" Target="../slideLayouts/slideLayout7.xml" 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 /><Relationship Id="rId1" Type="http://schemas.openxmlformats.org/officeDocument/2006/relationships/slideLayout" Target="../slideLayouts/slideLayout7.xml" 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 /><Relationship Id="rId1" Type="http://schemas.openxmlformats.org/officeDocument/2006/relationships/slideLayout" Target="../slideLayouts/slideLayout7.xml" 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 /><Relationship Id="rId1" Type="http://schemas.openxmlformats.org/officeDocument/2006/relationships/slideLayout" Target="../slideLayouts/slideLayout7.xml" 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 /><Relationship Id="rId1" Type="http://schemas.openxmlformats.org/officeDocument/2006/relationships/slideLayout" Target="../slideLayouts/slideLayout7.xml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 /><Relationship Id="rId1" Type="http://schemas.openxmlformats.org/officeDocument/2006/relationships/slideLayout" Target="../slideLayouts/slideLayout7.xml" 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 /><Relationship Id="rId1" Type="http://schemas.openxmlformats.org/officeDocument/2006/relationships/slideLayout" Target="../slideLayouts/slideLayout7.xml" 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 /><Relationship Id="rId1" Type="http://schemas.openxmlformats.org/officeDocument/2006/relationships/slideLayout" Target="../slideLayouts/slideLayout7.xml" 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 /><Relationship Id="rId1" Type="http://schemas.openxmlformats.org/officeDocument/2006/relationships/slideLayout" Target="../slideLayouts/slideLayout7.xml" 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 /><Relationship Id="rId2" Type="http://schemas.openxmlformats.org/officeDocument/2006/relationships/notesSlide" Target="../notesSlides/notesSlide1.xml" /><Relationship Id="rId1" Type="http://schemas.openxmlformats.org/officeDocument/2006/relationships/slideLayout" Target="../slideLayouts/slideLayout7.xml" /><Relationship Id="rId4" Type="http://schemas.openxmlformats.org/officeDocument/2006/relationships/image" Target="../media/image31.png" 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 /><Relationship Id="rId2" Type="http://schemas.openxmlformats.org/officeDocument/2006/relationships/notesSlide" Target="../notesSlides/notesSlide2.xml" /><Relationship Id="rId1" Type="http://schemas.openxmlformats.org/officeDocument/2006/relationships/slideLayout" Target="../slideLayouts/slideLayout7.xml" /><Relationship Id="rId4" Type="http://schemas.openxmlformats.org/officeDocument/2006/relationships/image" Target="../media/image31.png" 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 /><Relationship Id="rId2" Type="http://schemas.openxmlformats.org/officeDocument/2006/relationships/notesSlide" Target="../notesSlides/notesSlide3.xml" /><Relationship Id="rId1" Type="http://schemas.openxmlformats.org/officeDocument/2006/relationships/slideLayout" Target="../slideLayouts/slideLayout7.xml" /><Relationship Id="rId4" Type="http://schemas.openxmlformats.org/officeDocument/2006/relationships/image" Target="../media/image32.png" 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 /><Relationship Id="rId2" Type="http://schemas.openxmlformats.org/officeDocument/2006/relationships/notesSlide" Target="../notesSlides/notesSlide4.xml" /><Relationship Id="rId1" Type="http://schemas.openxmlformats.org/officeDocument/2006/relationships/slideLayout" Target="../slideLayouts/slideLayout7.xml" /><Relationship Id="rId4" Type="http://schemas.openxmlformats.org/officeDocument/2006/relationships/image" Target="../media/image32.png" 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 /><Relationship Id="rId2" Type="http://schemas.openxmlformats.org/officeDocument/2006/relationships/notesSlide" Target="../notesSlides/notesSlide5.xml" /><Relationship Id="rId1" Type="http://schemas.openxmlformats.org/officeDocument/2006/relationships/slideLayout" Target="../slideLayouts/slideLayout7.xml" /><Relationship Id="rId4" Type="http://schemas.openxmlformats.org/officeDocument/2006/relationships/image" Target="../media/image32.png" 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 /><Relationship Id="rId2" Type="http://schemas.openxmlformats.org/officeDocument/2006/relationships/notesSlide" Target="../notesSlides/notesSlide6.xml" /><Relationship Id="rId1" Type="http://schemas.openxmlformats.org/officeDocument/2006/relationships/slideLayout" Target="../slideLayouts/slideLayout7.xml" /><Relationship Id="rId4" Type="http://schemas.openxmlformats.org/officeDocument/2006/relationships/image" Target="../media/image32.png" 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 /><Relationship Id="rId2" Type="http://schemas.openxmlformats.org/officeDocument/2006/relationships/notesSlide" Target="../notesSlides/notesSlide7.xml" /><Relationship Id="rId1" Type="http://schemas.openxmlformats.org/officeDocument/2006/relationships/slideLayout" Target="../slideLayouts/slideLayout7.xml" /><Relationship Id="rId4" Type="http://schemas.openxmlformats.org/officeDocument/2006/relationships/image" Target="../media/image32.png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 /><Relationship Id="rId1" Type="http://schemas.openxmlformats.org/officeDocument/2006/relationships/slideLayout" Target="../slideLayouts/slideLayout7.xml" 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 /><Relationship Id="rId2" Type="http://schemas.openxmlformats.org/officeDocument/2006/relationships/notesSlide" Target="../notesSlides/notesSlide8.xml" /><Relationship Id="rId1" Type="http://schemas.openxmlformats.org/officeDocument/2006/relationships/slideLayout" Target="../slideLayouts/slideLayout7.xml" /><Relationship Id="rId4" Type="http://schemas.openxmlformats.org/officeDocument/2006/relationships/image" Target="../media/image33.png" 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 /><Relationship Id="rId2" Type="http://schemas.openxmlformats.org/officeDocument/2006/relationships/notesSlide" Target="../notesSlides/notesSlide9.xml" /><Relationship Id="rId1" Type="http://schemas.openxmlformats.org/officeDocument/2006/relationships/slideLayout" Target="../slideLayouts/slideLayout7.xml" /><Relationship Id="rId4" Type="http://schemas.openxmlformats.org/officeDocument/2006/relationships/image" Target="../media/image33.png" 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 /><Relationship Id="rId2" Type="http://schemas.openxmlformats.org/officeDocument/2006/relationships/notesSlide" Target="../notesSlides/notesSlide10.xml" /><Relationship Id="rId1" Type="http://schemas.openxmlformats.org/officeDocument/2006/relationships/slideLayout" Target="../slideLayouts/slideLayout7.xml" /><Relationship Id="rId4" Type="http://schemas.openxmlformats.org/officeDocument/2006/relationships/image" Target="../media/image33.png" 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 /><Relationship Id="rId2" Type="http://schemas.openxmlformats.org/officeDocument/2006/relationships/notesSlide" Target="../notesSlides/notesSlide11.xml" /><Relationship Id="rId1" Type="http://schemas.openxmlformats.org/officeDocument/2006/relationships/slideLayout" Target="../slideLayouts/slideLayout7.xml" /><Relationship Id="rId4" Type="http://schemas.openxmlformats.org/officeDocument/2006/relationships/image" Target="../media/image33.png" 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 /><Relationship Id="rId2" Type="http://schemas.openxmlformats.org/officeDocument/2006/relationships/notesSlide" Target="../notesSlides/notesSlide12.xml" /><Relationship Id="rId1" Type="http://schemas.openxmlformats.org/officeDocument/2006/relationships/slideLayout" Target="../slideLayouts/slideLayout7.xml" /><Relationship Id="rId4" Type="http://schemas.openxmlformats.org/officeDocument/2006/relationships/image" Target="../media/image33.png" 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gif" /><Relationship Id="rId1" Type="http://schemas.openxmlformats.org/officeDocument/2006/relationships/slideLayout" Target="../slideLayouts/slideLayout12.xml" 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gif" /><Relationship Id="rId1" Type="http://schemas.openxmlformats.org/officeDocument/2006/relationships/slideLayout" Target="../slideLayouts/slideLayout12.xml" 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gif" /><Relationship Id="rId1" Type="http://schemas.openxmlformats.org/officeDocument/2006/relationships/slideLayout" Target="../slideLayouts/slideLayout12.xml" 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gif" /><Relationship Id="rId1" Type="http://schemas.openxmlformats.org/officeDocument/2006/relationships/slideLayout" Target="../slideLayouts/slideLayout12.xml" 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gif" /><Relationship Id="rId1" Type="http://schemas.openxmlformats.org/officeDocument/2006/relationships/slideLayout" Target="../slideLayouts/slideLayout12.xml" 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 /><Relationship Id="rId1" Type="http://schemas.openxmlformats.org/officeDocument/2006/relationships/slideLayout" Target="../slideLayouts/slideLayout7.xml" 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gif" /><Relationship Id="rId1" Type="http://schemas.openxmlformats.org/officeDocument/2006/relationships/slideLayout" Target="../slideLayouts/slideLayout12.xml" 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 /><Relationship Id="rId2" Type="http://schemas.openxmlformats.org/officeDocument/2006/relationships/notesSlide" Target="../notesSlides/notesSlide13.xml" /><Relationship Id="rId1" Type="http://schemas.openxmlformats.org/officeDocument/2006/relationships/slideLayout" Target="../slideLayouts/slideLayout7.xml" 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 /><Relationship Id="rId2" Type="http://schemas.openxmlformats.org/officeDocument/2006/relationships/notesSlide" Target="../notesSlides/notesSlide14.xml" /><Relationship Id="rId1" Type="http://schemas.openxmlformats.org/officeDocument/2006/relationships/slideLayout" Target="../slideLayouts/slideLayout7.xml" 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 /><Relationship Id="rId2" Type="http://schemas.openxmlformats.org/officeDocument/2006/relationships/notesSlide" Target="../notesSlides/notesSlide15.xml" /><Relationship Id="rId1" Type="http://schemas.openxmlformats.org/officeDocument/2006/relationships/slideLayout" Target="../slideLayouts/slideLayout7.xml" 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 /><Relationship Id="rId2" Type="http://schemas.openxmlformats.org/officeDocument/2006/relationships/notesSlide" Target="../notesSlides/notesSlide16.xml" /><Relationship Id="rId1" Type="http://schemas.openxmlformats.org/officeDocument/2006/relationships/slideLayout" Target="../slideLayouts/slideLayout7.xml" 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 /><Relationship Id="rId2" Type="http://schemas.openxmlformats.org/officeDocument/2006/relationships/notesSlide" Target="../notesSlides/notesSlide17.xml" /><Relationship Id="rId1" Type="http://schemas.openxmlformats.org/officeDocument/2006/relationships/slideLayout" Target="../slideLayouts/slideLayout7.xml" 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 /><Relationship Id="rId2" Type="http://schemas.openxmlformats.org/officeDocument/2006/relationships/notesSlide" Target="../notesSlides/notesSlide18.xml" /><Relationship Id="rId1" Type="http://schemas.openxmlformats.org/officeDocument/2006/relationships/slideLayout" Target="../slideLayouts/slideLayout7.xml" 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 /><Relationship Id="rId2" Type="http://schemas.openxmlformats.org/officeDocument/2006/relationships/notesSlide" Target="../notesSlides/notesSlide19.xml" /><Relationship Id="rId1" Type="http://schemas.openxmlformats.org/officeDocument/2006/relationships/slideLayout" Target="../slideLayouts/slideLayout7.xml" 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 /><Relationship Id="rId2" Type="http://schemas.openxmlformats.org/officeDocument/2006/relationships/notesSlide" Target="../notesSlides/notesSlide20.xml" /><Relationship Id="rId1" Type="http://schemas.openxmlformats.org/officeDocument/2006/relationships/slideLayout" Target="../slideLayouts/slideLayout7.xml" 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 /><Relationship Id="rId2" Type="http://schemas.openxmlformats.org/officeDocument/2006/relationships/notesSlide" Target="../notesSlides/notesSlide21.xml" /><Relationship Id="rId1" Type="http://schemas.openxmlformats.org/officeDocument/2006/relationships/slideLayout" Target="../slideLayouts/slideLayout7.xml" 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 /><Relationship Id="rId1" Type="http://schemas.openxmlformats.org/officeDocument/2006/relationships/slideLayout" Target="../slideLayouts/slideLayout7.xml" 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 /><Relationship Id="rId2" Type="http://schemas.openxmlformats.org/officeDocument/2006/relationships/notesSlide" Target="../notesSlides/notesSlide22.xml" /><Relationship Id="rId1" Type="http://schemas.openxmlformats.org/officeDocument/2006/relationships/slideLayout" Target="../slideLayouts/slideLayout7.xml" 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 /><Relationship Id="rId2" Type="http://schemas.openxmlformats.org/officeDocument/2006/relationships/notesSlide" Target="../notesSlides/notesSlide23.xml" /><Relationship Id="rId1" Type="http://schemas.openxmlformats.org/officeDocument/2006/relationships/slideLayout" Target="../slideLayouts/slideLayout7.xml" 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wmf" /><Relationship Id="rId1" Type="http://schemas.openxmlformats.org/officeDocument/2006/relationships/slideLayout" Target="../slideLayouts/slideLayout7.xml" 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slide" Target="slide48.xml" /><Relationship Id="rId2" Type="http://schemas.openxmlformats.org/officeDocument/2006/relationships/image" Target="../media/image36.wmf" /><Relationship Id="rId1" Type="http://schemas.openxmlformats.org/officeDocument/2006/relationships/slideLayout" Target="../slideLayouts/slideLayout7.xml" 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 /><Relationship Id="rId1" Type="http://schemas.openxmlformats.org/officeDocument/2006/relationships/slideLayout" Target="../slideLayouts/slideLayout7.xml" 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 /><Relationship Id="rId1" Type="http://schemas.openxmlformats.org/officeDocument/2006/relationships/slideLayout" Target="../slideLayouts/slideLayout7.xml" 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 /><Relationship Id="rId1" Type="http://schemas.openxmlformats.org/officeDocument/2006/relationships/slideLayout" Target="../slideLayouts/slideLayout7.xml" 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 /><Relationship Id="rId1" Type="http://schemas.openxmlformats.org/officeDocument/2006/relationships/slideLayout" Target="../slideLayouts/slideLayout7.xml" 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 /><Relationship Id="rId1" Type="http://schemas.openxmlformats.org/officeDocument/2006/relationships/slideLayout" Target="../slideLayouts/slideLayout7.xml" 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 /><Relationship Id="rId1" Type="http://schemas.openxmlformats.org/officeDocument/2006/relationships/slideLayout" Target="../slideLayouts/slideLayout7.xml" 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 /><Relationship Id="rId1" Type="http://schemas.openxmlformats.org/officeDocument/2006/relationships/slideLayout" Target="../slideLayouts/slideLayout7.xml" 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 /><Relationship Id="rId1" Type="http://schemas.openxmlformats.org/officeDocument/2006/relationships/slideLayout" Target="../slideLayouts/slideLayout7.xml" 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 /><Relationship Id="rId1" Type="http://schemas.openxmlformats.org/officeDocument/2006/relationships/slideLayout" Target="../slideLayouts/slideLayout7.xml" 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 /><Relationship Id="rId1" Type="http://schemas.openxmlformats.org/officeDocument/2006/relationships/slideLayout" Target="../slideLayouts/slideLayout7.xml" 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 /><Relationship Id="rId1" Type="http://schemas.openxmlformats.org/officeDocument/2006/relationships/slideLayout" Target="../slideLayouts/slideLayout7.xml" 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 /><Relationship Id="rId1" Type="http://schemas.openxmlformats.org/officeDocument/2006/relationships/slideLayout" Target="../slideLayouts/slideLayout7.xml" 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 /><Relationship Id="rId1" Type="http://schemas.openxmlformats.org/officeDocument/2006/relationships/slideLayout" Target="../slideLayouts/slideLayout7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72">
            <a:extLst>
              <a:ext uri="{FF2B5EF4-FFF2-40B4-BE49-F238E27FC236}">
                <a16:creationId xmlns:a16="http://schemas.microsoft.com/office/drawing/2014/main" id="{851FF02D-8857-4F31-9DD0-028957C326F5}"/>
              </a:ext>
            </a:extLst>
          </p:cNvPr>
          <p:cNvGraphicFramePr>
            <a:graphicFrameLocks noGrp="1"/>
          </p:cNvGraphicFramePr>
          <p:nvPr/>
        </p:nvGraphicFramePr>
        <p:xfrm>
          <a:off x="503238" y="1773238"/>
          <a:ext cx="8101012" cy="3746500"/>
        </p:xfrm>
        <a:graphic>
          <a:graphicData uri="http://schemas.openxmlformats.org/drawingml/2006/table">
            <a:tbl>
              <a:tblPr/>
              <a:tblGrid>
                <a:gridCol w="21505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504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0435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ERKEK</a:t>
                      </a:r>
                    </a:p>
                  </a:txBody>
                  <a:tcPr marL="91439" marR="91439"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r-TR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39" marR="91439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029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KIZ</a:t>
                      </a:r>
                    </a:p>
                  </a:txBody>
                  <a:tcPr marL="91439" marR="91439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r-TR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39" marR="91439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14350" name="Picture 43" descr="C:\Documents and Settings\x\Belgelerim\SİZE GEREKLİ OLANLAR\CLIPART\PEOPLE\CARTPEPL\CCHLD003.WMF">
            <a:extLst>
              <a:ext uri="{FF2B5EF4-FFF2-40B4-BE49-F238E27FC236}">
                <a16:creationId xmlns:a16="http://schemas.microsoft.com/office/drawing/2014/main" id="{A7F4EA0E-7AD6-4564-B449-C1CB081F0C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2413" y="2133600"/>
            <a:ext cx="8382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51" name="Picture 63" descr="C:\Documents and Settings\x\Belgelerim\SİZE GEREKLİ OLANLAR\CLIPART\PEOPLE\CARTPEPL\CCHLD003.WMF">
            <a:extLst>
              <a:ext uri="{FF2B5EF4-FFF2-40B4-BE49-F238E27FC236}">
                <a16:creationId xmlns:a16="http://schemas.microsoft.com/office/drawing/2014/main" id="{92A7A781-FCA9-4CD8-B066-AA01616C05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7325" y="2101850"/>
            <a:ext cx="8382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52" name="Picture 64" descr="C:\Documents and Settings\x\Belgelerim\SİZE GEREKLİ OLANLAR\CLIPART\PEOPLE\CARTPEPL\CCHLD003.WMF">
            <a:extLst>
              <a:ext uri="{FF2B5EF4-FFF2-40B4-BE49-F238E27FC236}">
                <a16:creationId xmlns:a16="http://schemas.microsoft.com/office/drawing/2014/main" id="{21F3A01E-260A-4ECD-A0ED-F625AD74D8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2863" y="2024063"/>
            <a:ext cx="8382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53" name="Picture 65" descr="C:\Documents and Settings\x\Belgelerim\SİZE GEREKLİ OLANLAR\CLIPART\PEOPLE\CARTPEPL\CCHLD003.WMF">
            <a:extLst>
              <a:ext uri="{FF2B5EF4-FFF2-40B4-BE49-F238E27FC236}">
                <a16:creationId xmlns:a16="http://schemas.microsoft.com/office/drawing/2014/main" id="{DE497E82-9D34-4F52-9CDA-B879381BF5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024063"/>
            <a:ext cx="8382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54" name="Picture 66" descr="C:\Documents and Settings\x\Belgelerim\SİZE GEREKLİ OLANLAR\CLIPART\PEOPLE\CARTPEPL\CCHLD003.WMF">
            <a:extLst>
              <a:ext uri="{FF2B5EF4-FFF2-40B4-BE49-F238E27FC236}">
                <a16:creationId xmlns:a16="http://schemas.microsoft.com/office/drawing/2014/main" id="{7BA4A5C5-3FFA-44E5-8AEF-1F64DE59AC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2575" y="2101850"/>
            <a:ext cx="8382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55" name="Picture 68" descr="CCHLD004">
            <a:extLst>
              <a:ext uri="{FF2B5EF4-FFF2-40B4-BE49-F238E27FC236}">
                <a16:creationId xmlns:a16="http://schemas.microsoft.com/office/drawing/2014/main" id="{D15A8A85-77F8-4340-97FC-3BAA6189F9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6838" y="4376738"/>
            <a:ext cx="993775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56" name="Picture 69" descr="CCHLD004">
            <a:extLst>
              <a:ext uri="{FF2B5EF4-FFF2-40B4-BE49-F238E27FC236}">
                <a16:creationId xmlns:a16="http://schemas.microsoft.com/office/drawing/2014/main" id="{E12B98D3-B658-4795-9227-41654EEF10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2575" y="4344988"/>
            <a:ext cx="993775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57" name="Picture 70" descr="CCHLD004">
            <a:extLst>
              <a:ext uri="{FF2B5EF4-FFF2-40B4-BE49-F238E27FC236}">
                <a16:creationId xmlns:a16="http://schemas.microsoft.com/office/drawing/2014/main" id="{4669B39A-2AB1-455E-960F-3F72791FD8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8638" y="4376738"/>
            <a:ext cx="993775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58" name="Picture 71" descr="CCHLD004">
            <a:extLst>
              <a:ext uri="{FF2B5EF4-FFF2-40B4-BE49-F238E27FC236}">
                <a16:creationId xmlns:a16="http://schemas.microsoft.com/office/drawing/2014/main" id="{D42EA488-3760-4C4A-B53F-9D04BEB7C4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7050" y="4221163"/>
            <a:ext cx="993775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59" name="Text Box 73">
            <a:extLst>
              <a:ext uri="{FF2B5EF4-FFF2-40B4-BE49-F238E27FC236}">
                <a16:creationId xmlns:a16="http://schemas.microsoft.com/office/drawing/2014/main" id="{BE526EF4-1A98-499D-8FC0-D82BD3E0A2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65238" y="5808663"/>
            <a:ext cx="5867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tr-TR" altLang="en-US" sz="2400">
                <a:latin typeface="Yavuz Bagis Dik Temel" pitchFamily="34" charset="-94"/>
              </a:rPr>
              <a:t>Her şekil 5 öğrenciyi gösterir.</a:t>
            </a:r>
          </a:p>
        </p:txBody>
      </p:sp>
      <p:sp>
        <p:nvSpPr>
          <p:cNvPr id="14360" name="WordArt 7">
            <a:extLst>
              <a:ext uri="{FF2B5EF4-FFF2-40B4-BE49-F238E27FC236}">
                <a16:creationId xmlns:a16="http://schemas.microsoft.com/office/drawing/2014/main" id="{6D217588-ED2F-4A5F-9438-F47564726198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331788" y="285750"/>
            <a:ext cx="8572500" cy="9858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3600" kern="10">
                <a:ln w="12700">
                  <a:solidFill>
                    <a:srgbClr val="FF0000"/>
                  </a:solidFill>
                  <a:round/>
                  <a:headEnd/>
                  <a:tailEnd/>
                </a:ln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NESNE VE ŞEKİL GRAFİĞİ OLUŞTURALIM</a:t>
            </a:r>
          </a:p>
          <a:p>
            <a:r>
              <a:rPr lang="en-US" sz="3600" kern="10">
                <a:ln w="12700">
                  <a:solidFill>
                    <a:srgbClr val="FF0000"/>
                  </a:solidFill>
                  <a:round/>
                  <a:headEnd/>
                  <a:tailEnd/>
                </a:ln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TABLOLARI YORUMLAYALIM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15">
            <a:extLst>
              <a:ext uri="{FF2B5EF4-FFF2-40B4-BE49-F238E27FC236}">
                <a16:creationId xmlns:a16="http://schemas.microsoft.com/office/drawing/2014/main" id="{E2CDCD8F-9A61-4A16-B26A-9E3A473971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100" y="320675"/>
            <a:ext cx="8620125" cy="2820988"/>
          </a:xfrm>
          <a:prstGeom prst="wedgeRoundRectCallout">
            <a:avLst>
              <a:gd name="adj1" fmla="val -16535"/>
              <a:gd name="adj2" fmla="val 39136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tr-TR" sz="3200" dirty="0">
                <a:solidFill>
                  <a:schemeClr val="bg1"/>
                </a:solidFill>
                <a:latin typeface="Yavuz Bagis Dik Temel" pitchFamily="34" charset="-94"/>
              </a:rPr>
              <a:t>Müdür Yardımcısı Adnan Bey, okulda açılacak kursları belirlemek için öğrencilere en sevdiği spor dallarını sordu. Verilen cevaplarla aşağıdaki nesne grafiğini oluşturdu.</a:t>
            </a:r>
            <a:endParaRPr lang="tr-TR" sz="3200" dirty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Yavuz Bagis Dik Temel" pitchFamily="34" charset="-94"/>
            </a:endParaRPr>
          </a:p>
        </p:txBody>
      </p:sp>
      <p:pic>
        <p:nvPicPr>
          <p:cNvPr id="23555" name="Picture 4" descr="MONEY, BANKING AND THE FINANCIAL SYTEM by shahirashz on emaze">
            <a:extLst>
              <a:ext uri="{FF2B5EF4-FFF2-40B4-BE49-F238E27FC236}">
                <a16:creationId xmlns:a16="http://schemas.microsoft.com/office/drawing/2014/main" id="{E815EBB9-9805-4048-BC47-8A860830C29C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3500438"/>
            <a:ext cx="2259012" cy="282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6" name="Picture 10" descr="▷ Oyun Oynama: Hareketli Resimleri, Gifleri &amp; Animasyonları - %100 ÜCRETSİZ!">
            <a:extLst>
              <a:ext uri="{FF2B5EF4-FFF2-40B4-BE49-F238E27FC236}">
                <a16:creationId xmlns:a16="http://schemas.microsoft.com/office/drawing/2014/main" id="{D3DBA0D3-2DDB-4528-B2D4-2798722CCE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3479800"/>
            <a:ext cx="3767137" cy="282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15">
            <a:extLst>
              <a:ext uri="{FF2B5EF4-FFF2-40B4-BE49-F238E27FC236}">
                <a16:creationId xmlns:a16="http://schemas.microsoft.com/office/drawing/2014/main" id="{F825CE62-1A09-422B-8396-5872F50863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388" y="188913"/>
            <a:ext cx="8785225" cy="719137"/>
          </a:xfrm>
          <a:prstGeom prst="wedgeRoundRectCallout">
            <a:avLst>
              <a:gd name="adj1" fmla="val -16535"/>
              <a:gd name="adj2" fmla="val 39136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tr-TR" sz="3600" dirty="0">
                <a:solidFill>
                  <a:srgbClr val="FFFF00"/>
                </a:solidFill>
                <a:latin typeface="Calibri" pitchFamily="34" charset="0"/>
              </a:rPr>
              <a:t>   </a:t>
            </a:r>
            <a:r>
              <a:rPr lang="tr-TR" sz="3600" dirty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tr-TR" sz="3600" dirty="0">
                <a:solidFill>
                  <a:schemeClr val="bg1"/>
                </a:solidFill>
                <a:latin typeface="Yavuz Bagis Dik Temel" pitchFamily="34" charset="-94"/>
              </a:rPr>
              <a:t>En Sevilen Spor Dalları Nesne Grafiği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tr-TR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Yavuz Bagis Dik Temel" pitchFamily="34" charset="-94"/>
            </a:endParaRPr>
          </a:p>
          <a:p>
            <a:pPr>
              <a:defRPr/>
            </a:pPr>
            <a:endParaRPr lang="tr-TR" sz="4000" dirty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4" name="AutoShape 15">
            <a:extLst>
              <a:ext uri="{FF2B5EF4-FFF2-40B4-BE49-F238E27FC236}">
                <a16:creationId xmlns:a16="http://schemas.microsoft.com/office/drawing/2014/main" id="{8ABEFFA1-9403-4D05-850B-B87B24E6B2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388" y="5949950"/>
            <a:ext cx="8785225" cy="719138"/>
          </a:xfrm>
          <a:prstGeom prst="wedgeRoundRectCallout">
            <a:avLst>
              <a:gd name="adj1" fmla="val -16535"/>
              <a:gd name="adj2" fmla="val 39136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tr-TR" sz="3600" dirty="0">
                <a:solidFill>
                  <a:srgbClr val="FFFF00"/>
                </a:solidFill>
                <a:latin typeface="Calibri" pitchFamily="34" charset="0"/>
              </a:rPr>
              <a:t>       </a:t>
            </a:r>
            <a:r>
              <a:rPr lang="tr-TR" sz="3200" dirty="0">
                <a:solidFill>
                  <a:schemeClr val="bg1"/>
                </a:solidFill>
                <a:latin typeface="Yavuz Bagis Dik Temel" pitchFamily="34" charset="-94"/>
              </a:rPr>
              <a:t>Her nesne 9 öğrenciyi göstermektedir</a:t>
            </a:r>
            <a:endParaRPr lang="tr-TR" sz="3200" dirty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Yavuz Bagis Dik Temel" pitchFamily="34" charset="-94"/>
            </a:endParaRPr>
          </a:p>
        </p:txBody>
      </p:sp>
      <p:pic>
        <p:nvPicPr>
          <p:cNvPr id="24580" name="Picture 2" descr="3. Sınıf Nesne Grafiği">
            <a:extLst>
              <a:ext uri="{FF2B5EF4-FFF2-40B4-BE49-F238E27FC236}">
                <a16:creationId xmlns:a16="http://schemas.microsoft.com/office/drawing/2014/main" id="{D4A3021A-C668-4A59-834E-1FD8612762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" y="1125538"/>
            <a:ext cx="8610600" cy="467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autoUpdateAnimBg="0"/>
      <p:bldP spid="4" grpId="0" animBg="1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15">
            <a:extLst>
              <a:ext uri="{FF2B5EF4-FFF2-40B4-BE49-F238E27FC236}">
                <a16:creationId xmlns:a16="http://schemas.microsoft.com/office/drawing/2014/main" id="{31E0536F-5EF9-4BD1-8D3F-2EBFFDD805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388" y="188913"/>
            <a:ext cx="8785225" cy="1079500"/>
          </a:xfrm>
          <a:prstGeom prst="wedgeRoundRectCallout">
            <a:avLst>
              <a:gd name="adj1" fmla="val -16535"/>
              <a:gd name="adj2" fmla="val 39136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tr-TR" sz="2800" dirty="0">
                <a:solidFill>
                  <a:schemeClr val="bg1"/>
                </a:solidFill>
                <a:latin typeface="Yavuz Bagis Dik Temel" pitchFamily="34" charset="-94"/>
              </a:rPr>
              <a:t>Adnan Bey, nesne grafiğinden faydalanarak aşağıdaki şekil grafiğini oluşturdu.</a:t>
            </a:r>
            <a:endParaRPr lang="tr-TR" sz="2800" dirty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Yavuz Bagis Dik Temel" pitchFamily="34" charset="-94"/>
            </a:endParaRPr>
          </a:p>
        </p:txBody>
      </p:sp>
      <p:pic>
        <p:nvPicPr>
          <p:cNvPr id="25603" name="Picture 4" descr="MONEY, BANKING AND THE FINANCIAL SYTEM by shahirashz on emaze">
            <a:extLst>
              <a:ext uri="{FF2B5EF4-FFF2-40B4-BE49-F238E27FC236}">
                <a16:creationId xmlns:a16="http://schemas.microsoft.com/office/drawing/2014/main" id="{1BFED8DE-107C-4E75-96DC-58F40F08FEC9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263" y="1484313"/>
            <a:ext cx="3914775" cy="489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4" name="Picture 2" descr="3. Sınıf Şekil Grafiği">
            <a:extLst>
              <a:ext uri="{FF2B5EF4-FFF2-40B4-BE49-F238E27FC236}">
                <a16:creationId xmlns:a16="http://schemas.microsoft.com/office/drawing/2014/main" id="{C11229E3-0832-47BD-84FA-D9570F281F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8088" y="2163763"/>
            <a:ext cx="4927600" cy="2922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15">
            <a:extLst>
              <a:ext uri="{FF2B5EF4-FFF2-40B4-BE49-F238E27FC236}">
                <a16:creationId xmlns:a16="http://schemas.microsoft.com/office/drawing/2014/main" id="{FA78123F-219D-4218-9DF5-CF74B3192A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7488" y="188913"/>
            <a:ext cx="8785225" cy="719137"/>
          </a:xfrm>
          <a:prstGeom prst="wedgeRoundRectCallout">
            <a:avLst>
              <a:gd name="adj1" fmla="val -16535"/>
              <a:gd name="adj2" fmla="val 39136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tr-TR" sz="3600" dirty="0">
                <a:solidFill>
                  <a:srgbClr val="FFFF00"/>
                </a:solidFill>
                <a:latin typeface="Calibri" pitchFamily="34" charset="0"/>
              </a:rPr>
              <a:t>      </a:t>
            </a:r>
            <a:r>
              <a:rPr lang="tr-TR" sz="3200" dirty="0">
                <a:solidFill>
                  <a:srgbClr val="FFFF00"/>
                </a:solidFill>
                <a:latin typeface="Yavuz Bagis Dik Temel" pitchFamily="34" charset="-94"/>
              </a:rPr>
              <a:t>En Sevilen Spor Dalları Şekil Grafiği</a:t>
            </a:r>
            <a:endParaRPr lang="tr-TR" sz="3200" dirty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Yavuz Bagis Dik Temel" pitchFamily="34" charset="-94"/>
            </a:endParaRPr>
          </a:p>
        </p:txBody>
      </p:sp>
      <p:sp>
        <p:nvSpPr>
          <p:cNvPr id="7" name="AutoShape 15">
            <a:extLst>
              <a:ext uri="{FF2B5EF4-FFF2-40B4-BE49-F238E27FC236}">
                <a16:creationId xmlns:a16="http://schemas.microsoft.com/office/drawing/2014/main" id="{8C770AF5-19EA-441F-9557-888A8D2BDF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388" y="5949950"/>
            <a:ext cx="8785225" cy="719138"/>
          </a:xfrm>
          <a:prstGeom prst="wedgeRoundRectCallout">
            <a:avLst>
              <a:gd name="adj1" fmla="val -16535"/>
              <a:gd name="adj2" fmla="val 39136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tr-TR" sz="3600" dirty="0">
                <a:solidFill>
                  <a:srgbClr val="FFFF00"/>
                </a:solidFill>
                <a:latin typeface="Calibri" pitchFamily="34" charset="0"/>
              </a:rPr>
              <a:t>       </a:t>
            </a:r>
            <a:r>
              <a:rPr lang="tr-TR" sz="3200" dirty="0">
                <a:solidFill>
                  <a:schemeClr val="bg1"/>
                </a:solidFill>
                <a:latin typeface="Yavuz Bagis Dik Temel" pitchFamily="34" charset="-94"/>
              </a:rPr>
              <a:t>Her şekil 9 öğrenciyi göstermektedir</a:t>
            </a:r>
            <a:endParaRPr lang="tr-TR" sz="3200" dirty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Yavuz Bagis Dik Temel" pitchFamily="34" charset="-94"/>
            </a:endParaRPr>
          </a:p>
        </p:txBody>
      </p:sp>
      <p:pic>
        <p:nvPicPr>
          <p:cNvPr id="26628" name="Picture 2" descr="3. Sınıf Şekil Grafiği">
            <a:extLst>
              <a:ext uri="{FF2B5EF4-FFF2-40B4-BE49-F238E27FC236}">
                <a16:creationId xmlns:a16="http://schemas.microsoft.com/office/drawing/2014/main" id="{DBCD4F57-E3DC-4129-9AD9-3AF4EEB15F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400" y="1163638"/>
            <a:ext cx="8331200" cy="453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autoUpdateAnimBg="0"/>
      <p:bldP spid="7" grpId="0" animBg="1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15">
            <a:extLst>
              <a:ext uri="{FF2B5EF4-FFF2-40B4-BE49-F238E27FC236}">
                <a16:creationId xmlns:a16="http://schemas.microsoft.com/office/drawing/2014/main" id="{5BC260C8-2778-45D7-8425-73237D069D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388" y="260350"/>
            <a:ext cx="8785225" cy="1152525"/>
          </a:xfrm>
          <a:prstGeom prst="wedgeRoundRectCallout">
            <a:avLst>
              <a:gd name="adj1" fmla="val -16537"/>
              <a:gd name="adj2" fmla="val 39134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tr-TR" altLang="en-US" sz="3200">
                <a:solidFill>
                  <a:srgbClr val="FFFF00"/>
                </a:solidFill>
                <a:latin typeface="Yavuz Bagis Dik Temel" pitchFamily="34" charset="-94"/>
              </a:rPr>
              <a:t>Grafiği yorumladığımızda aşağıdaki bilgileri elde edebiliriz.</a:t>
            </a:r>
          </a:p>
          <a:p>
            <a:pPr eaLnBrk="1" hangingPunct="1"/>
            <a:endParaRPr lang="tr-TR" altLang="en-US" sz="360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  <p:sp>
        <p:nvSpPr>
          <p:cNvPr id="8" name="AutoShape 15">
            <a:extLst>
              <a:ext uri="{FF2B5EF4-FFF2-40B4-BE49-F238E27FC236}">
                <a16:creationId xmlns:a16="http://schemas.microsoft.com/office/drawing/2014/main" id="{F2DCF71B-9DAF-4511-8E6A-D1F2705BF2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388" y="1700213"/>
            <a:ext cx="8785225" cy="873125"/>
          </a:xfrm>
          <a:prstGeom prst="wedgeRoundRectCallout">
            <a:avLst>
              <a:gd name="adj1" fmla="val -16537"/>
              <a:gd name="adj2" fmla="val 39134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tr-TR" altLang="en-US" sz="3200">
                <a:solidFill>
                  <a:schemeClr val="bg1"/>
                </a:solidFill>
                <a:latin typeface="Yavuz Bagis Dik Temel" pitchFamily="34" charset="-94"/>
              </a:rPr>
              <a:t>Basketbolu seven kişi sayısı 4 X 9 = 36‘dır.</a:t>
            </a:r>
          </a:p>
        </p:txBody>
      </p:sp>
      <p:sp>
        <p:nvSpPr>
          <p:cNvPr id="9" name="AutoShape 15">
            <a:extLst>
              <a:ext uri="{FF2B5EF4-FFF2-40B4-BE49-F238E27FC236}">
                <a16:creationId xmlns:a16="http://schemas.microsoft.com/office/drawing/2014/main" id="{1F8CE713-A042-4F40-9D27-52B31C1394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388" y="2924175"/>
            <a:ext cx="8785225" cy="873125"/>
          </a:xfrm>
          <a:prstGeom prst="wedgeRoundRectCallout">
            <a:avLst>
              <a:gd name="adj1" fmla="val -16537"/>
              <a:gd name="adj2" fmla="val 39134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tr-TR" altLang="en-US" sz="3200">
                <a:solidFill>
                  <a:schemeClr val="bg1"/>
                </a:solidFill>
                <a:latin typeface="Yavuz Bagis Dik Temel" pitchFamily="34" charset="-94"/>
              </a:rPr>
              <a:t>Voleybolu seven kişi sayısı 3 X 9 = 27‘dir.</a:t>
            </a:r>
          </a:p>
        </p:txBody>
      </p:sp>
      <p:sp>
        <p:nvSpPr>
          <p:cNvPr id="10" name="AutoShape 15">
            <a:extLst>
              <a:ext uri="{FF2B5EF4-FFF2-40B4-BE49-F238E27FC236}">
                <a16:creationId xmlns:a16="http://schemas.microsoft.com/office/drawing/2014/main" id="{5D7D96C6-0EB2-4D87-B9D9-DBBE283F57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388" y="4076700"/>
            <a:ext cx="8785225" cy="873125"/>
          </a:xfrm>
          <a:prstGeom prst="wedgeRoundRectCallout">
            <a:avLst>
              <a:gd name="adj1" fmla="val -16537"/>
              <a:gd name="adj2" fmla="val 39134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3200">
                <a:solidFill>
                  <a:schemeClr val="bg1"/>
                </a:solidFill>
                <a:latin typeface="Yavuz Bagis Dik Temel" pitchFamily="34" charset="-94"/>
              </a:rPr>
              <a:t>Tenisi seven kişi sayısı 5 X 9 = 45‘tir.</a:t>
            </a:r>
            <a:endParaRPr lang="tr-TR" altLang="en-US" sz="3200">
              <a:solidFill>
                <a:schemeClr val="bg1"/>
              </a:solidFill>
              <a:latin typeface="Yavuz Bagis Dik Temel" pitchFamily="34" charset="-94"/>
            </a:endParaRPr>
          </a:p>
        </p:txBody>
      </p:sp>
      <p:sp>
        <p:nvSpPr>
          <p:cNvPr id="11" name="AutoShape 15">
            <a:extLst>
              <a:ext uri="{FF2B5EF4-FFF2-40B4-BE49-F238E27FC236}">
                <a16:creationId xmlns:a16="http://schemas.microsoft.com/office/drawing/2014/main" id="{857881B0-3BB1-4AB8-A225-2F543B8452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438" y="5157788"/>
            <a:ext cx="8785225" cy="871537"/>
          </a:xfrm>
          <a:prstGeom prst="wedgeRoundRectCallout">
            <a:avLst>
              <a:gd name="adj1" fmla="val -16537"/>
              <a:gd name="adj2" fmla="val 39134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tr-TR" altLang="en-US" sz="3200">
                <a:solidFill>
                  <a:schemeClr val="bg1"/>
                </a:solidFill>
                <a:latin typeface="Yavuz Bagis Dik Temel" pitchFamily="34" charset="-94"/>
              </a:rPr>
              <a:t>Futbolu seven kişi sayısı 6 X 9 = 54‘tür</a:t>
            </a:r>
            <a:r>
              <a:rPr lang="tr-TR" altLang="en-US" sz="3600">
                <a:solidFill>
                  <a:srgbClr val="FFFF00"/>
                </a:solidFill>
                <a:latin typeface="Calibri" panose="020F0502020204030204" pitchFamily="34" charset="0"/>
              </a:rPr>
              <a:t>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autoUpdateAnimBg="0"/>
      <p:bldP spid="8" grpId="0" animBg="1" autoUpdateAnimBg="0"/>
      <p:bldP spid="9" grpId="0" animBg="1" autoUpdateAnimBg="0"/>
      <p:bldP spid="10" grpId="0" animBg="1" autoUpdateAnimBg="0"/>
      <p:bldP spid="11" grpId="0" animBg="1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15">
            <a:extLst>
              <a:ext uri="{FF2B5EF4-FFF2-40B4-BE49-F238E27FC236}">
                <a16:creationId xmlns:a16="http://schemas.microsoft.com/office/drawing/2014/main" id="{4C10E58F-85BD-46FB-A614-A4EA1BE97F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388" y="260350"/>
            <a:ext cx="8785225" cy="1152525"/>
          </a:xfrm>
          <a:prstGeom prst="wedgeRoundRectCallout">
            <a:avLst>
              <a:gd name="adj1" fmla="val -16537"/>
              <a:gd name="adj2" fmla="val 39134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tr-TR" altLang="en-US" sz="3600">
                <a:solidFill>
                  <a:schemeClr val="bg1"/>
                </a:solidFill>
                <a:latin typeface="Yavuz Bagis Dik Temel" pitchFamily="34" charset="-94"/>
              </a:rPr>
              <a:t>En çok sevilen spor dalı futboldur.</a:t>
            </a:r>
          </a:p>
        </p:txBody>
      </p:sp>
      <p:sp>
        <p:nvSpPr>
          <p:cNvPr id="8" name="AutoShape 15">
            <a:extLst>
              <a:ext uri="{FF2B5EF4-FFF2-40B4-BE49-F238E27FC236}">
                <a16:creationId xmlns:a16="http://schemas.microsoft.com/office/drawing/2014/main" id="{5E9C29E8-5185-4535-B446-81F7DD65A7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388" y="1700213"/>
            <a:ext cx="8785225" cy="873125"/>
          </a:xfrm>
          <a:prstGeom prst="wedgeRoundRectCallout">
            <a:avLst>
              <a:gd name="adj1" fmla="val -16537"/>
              <a:gd name="adj2" fmla="val 39134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tr-TR" altLang="en-US" sz="3200">
                <a:solidFill>
                  <a:schemeClr val="bg1"/>
                </a:solidFill>
                <a:latin typeface="Yavuz Bagis Dik Temel" pitchFamily="34" charset="-94"/>
              </a:rPr>
              <a:t>En az sevilen spor dalı voleyboldur.</a:t>
            </a:r>
          </a:p>
        </p:txBody>
      </p:sp>
      <p:sp>
        <p:nvSpPr>
          <p:cNvPr id="9" name="AutoShape 15">
            <a:extLst>
              <a:ext uri="{FF2B5EF4-FFF2-40B4-BE49-F238E27FC236}">
                <a16:creationId xmlns:a16="http://schemas.microsoft.com/office/drawing/2014/main" id="{16CAF49A-E796-4698-B793-436F53BBE8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388" y="2924175"/>
            <a:ext cx="8785225" cy="873125"/>
          </a:xfrm>
          <a:prstGeom prst="wedgeRoundRectCallout">
            <a:avLst>
              <a:gd name="adj1" fmla="val -16537"/>
              <a:gd name="adj2" fmla="val 39134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tr-TR" altLang="en-US" sz="3000">
                <a:solidFill>
                  <a:schemeClr val="bg1"/>
                </a:solidFill>
                <a:latin typeface="Yavuz Bagis Dik Temel" pitchFamily="34" charset="-94"/>
              </a:rPr>
              <a:t>Okul mevcudu 36 + 27 + 45 + 54 = 162‘dir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autoUpdateAnimBg="0"/>
      <p:bldP spid="8" grpId="0" animBg="1" autoUpdateAnimBg="0"/>
      <p:bldP spid="9" grpId="0" animBg="1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15">
            <a:extLst>
              <a:ext uri="{FF2B5EF4-FFF2-40B4-BE49-F238E27FC236}">
                <a16:creationId xmlns:a16="http://schemas.microsoft.com/office/drawing/2014/main" id="{48A50A34-C740-421D-8F77-BAB449A3E3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388" y="168275"/>
            <a:ext cx="8685212" cy="1100138"/>
          </a:xfrm>
          <a:prstGeom prst="wedgeRoundRectCallout">
            <a:avLst>
              <a:gd name="adj1" fmla="val -16882"/>
              <a:gd name="adj2" fmla="val 41407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tr-TR" sz="2800" dirty="0">
                <a:solidFill>
                  <a:schemeClr val="bg1"/>
                </a:solidFill>
                <a:latin typeface="Yavuz Bagis Dik Temel" pitchFamily="34" charset="-94"/>
              </a:rPr>
              <a:t>Grafiklerdeki bilgilerden yola çıkarak çetele ve sıklık tabloları hazırlayalım. </a:t>
            </a:r>
            <a:endParaRPr lang="tr-TR" sz="4000" dirty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6" name="AutoShape 15">
            <a:extLst>
              <a:ext uri="{FF2B5EF4-FFF2-40B4-BE49-F238E27FC236}">
                <a16:creationId xmlns:a16="http://schemas.microsoft.com/office/drawing/2014/main" id="{FC731CB4-3343-4317-84C6-AEF39C0AEB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4625" y="1412875"/>
            <a:ext cx="8685213" cy="1800225"/>
          </a:xfrm>
          <a:prstGeom prst="wedgeRoundRectCallout">
            <a:avLst>
              <a:gd name="adj1" fmla="val -16882"/>
              <a:gd name="adj2" fmla="val 41407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tr-TR" sz="2800" dirty="0">
                <a:solidFill>
                  <a:schemeClr val="bg1"/>
                </a:solidFill>
                <a:latin typeface="Yavuz Bagis Dik Temel" pitchFamily="34" charset="-94"/>
              </a:rPr>
              <a:t>Her resim, 9 kişiyi göstermektedir. Öyleyse çeteleye her resim için 9 çizgi çizmeliyiz. Buna göre çetele tablosu yapalım</a:t>
            </a:r>
            <a:r>
              <a:rPr lang="tr-TR" sz="4000" dirty="0">
                <a:solidFill>
                  <a:schemeClr val="bg1"/>
                </a:solidFill>
              </a:rPr>
              <a:t>.</a:t>
            </a:r>
            <a:endParaRPr lang="tr-TR" sz="4000" dirty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alibri" pitchFamily="34" charset="0"/>
            </a:endParaRPr>
          </a:p>
        </p:txBody>
      </p:sp>
      <p:pic>
        <p:nvPicPr>
          <p:cNvPr id="29700" name="Picture 2" descr="3. Sınıf Çetele Tablosu">
            <a:extLst>
              <a:ext uri="{FF2B5EF4-FFF2-40B4-BE49-F238E27FC236}">
                <a16:creationId xmlns:a16="http://schemas.microsoft.com/office/drawing/2014/main" id="{0D0B16A0-81AD-43A0-A289-8C2195FFD5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663" y="3429000"/>
            <a:ext cx="8604250" cy="295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autoUpdateAnimBg="0"/>
      <p:bldP spid="6" grpId="0" animBg="1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15">
            <a:extLst>
              <a:ext uri="{FF2B5EF4-FFF2-40B4-BE49-F238E27FC236}">
                <a16:creationId xmlns:a16="http://schemas.microsoft.com/office/drawing/2014/main" id="{3D7E0122-AE9C-4C0B-8C74-5692FE8CEF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388" y="260350"/>
            <a:ext cx="8785225" cy="865188"/>
          </a:xfrm>
          <a:prstGeom prst="wedgeRoundRectCallout">
            <a:avLst>
              <a:gd name="adj1" fmla="val -16537"/>
              <a:gd name="adj2" fmla="val 39134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tr-TR" altLang="en-US" sz="3600">
                <a:solidFill>
                  <a:schemeClr val="bg1"/>
                </a:solidFill>
                <a:latin typeface="Yavuz Bagis Dik Temel" pitchFamily="34" charset="-94"/>
              </a:rPr>
              <a:t>En Sevilen Spor Dalları Çetele Tablosu</a:t>
            </a:r>
          </a:p>
        </p:txBody>
      </p:sp>
      <p:pic>
        <p:nvPicPr>
          <p:cNvPr id="30723" name="Picture 2" descr="3. Sınıf Çetele Tablosu">
            <a:extLst>
              <a:ext uri="{FF2B5EF4-FFF2-40B4-BE49-F238E27FC236}">
                <a16:creationId xmlns:a16="http://schemas.microsoft.com/office/drawing/2014/main" id="{D3FFF1DD-83B0-467F-890E-C79CBD9AFD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875" y="1412875"/>
            <a:ext cx="8604250" cy="475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15">
            <a:extLst>
              <a:ext uri="{FF2B5EF4-FFF2-40B4-BE49-F238E27FC236}">
                <a16:creationId xmlns:a16="http://schemas.microsoft.com/office/drawing/2014/main" id="{25BFAAB8-1946-4166-843C-3B36C8BCBE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388" y="260350"/>
            <a:ext cx="8785225" cy="1296988"/>
          </a:xfrm>
          <a:prstGeom prst="wedgeRoundRectCallout">
            <a:avLst>
              <a:gd name="adj1" fmla="val -16537"/>
              <a:gd name="adj2" fmla="val 39134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tr-TR" altLang="en-US" sz="3600">
                <a:solidFill>
                  <a:schemeClr val="bg1"/>
                </a:solidFill>
                <a:latin typeface="Yavuz Bagis Dik Temel" pitchFamily="34" charset="-94"/>
              </a:rPr>
              <a:t>Her resim, 9 kişiyi göstermektedir. Buna göre sıklık tablosu yapalım.</a:t>
            </a:r>
          </a:p>
        </p:txBody>
      </p:sp>
      <p:pic>
        <p:nvPicPr>
          <p:cNvPr id="31747" name="Picture 2" descr="3. Sınıf Sıklık Tablosu">
            <a:extLst>
              <a:ext uri="{FF2B5EF4-FFF2-40B4-BE49-F238E27FC236}">
                <a16:creationId xmlns:a16="http://schemas.microsoft.com/office/drawing/2014/main" id="{29C36B78-5D8F-48CB-9170-2143D6DB78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844675"/>
            <a:ext cx="8496300" cy="439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15">
            <a:extLst>
              <a:ext uri="{FF2B5EF4-FFF2-40B4-BE49-F238E27FC236}">
                <a16:creationId xmlns:a16="http://schemas.microsoft.com/office/drawing/2014/main" id="{2F5FAED6-E5B7-4B15-9BA6-0C8FD70967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388" y="260350"/>
            <a:ext cx="8785225" cy="1873250"/>
          </a:xfrm>
          <a:prstGeom prst="wedgeRoundRectCallout">
            <a:avLst>
              <a:gd name="adj1" fmla="val -16537"/>
              <a:gd name="adj2" fmla="val 39134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tr-TR" altLang="en-US" sz="3600">
                <a:solidFill>
                  <a:schemeClr val="bg1"/>
                </a:solidFill>
                <a:latin typeface="Yavuz Bagis Dik Temel" pitchFamily="34" charset="-94"/>
              </a:rPr>
              <a:t>Emirhan sınıf arkadaşlarına en sevdiği yemekleri sordu ve aldığı cevaplarla aşağıdaki çetele tablosunu oluşturdu.</a:t>
            </a:r>
          </a:p>
        </p:txBody>
      </p:sp>
      <p:pic>
        <p:nvPicPr>
          <p:cNvPr id="32771" name="Picture 2" descr="https://matematikvadisi.com/wp-content/uploads/2016/11/word-image-25.png">
            <a:extLst>
              <a:ext uri="{FF2B5EF4-FFF2-40B4-BE49-F238E27FC236}">
                <a16:creationId xmlns:a16="http://schemas.microsoft.com/office/drawing/2014/main" id="{DBBB08BD-1649-4593-8573-C89A51DEB8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276475"/>
            <a:ext cx="8064500" cy="411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WordArt 6">
            <a:extLst>
              <a:ext uri="{FF2B5EF4-FFF2-40B4-BE49-F238E27FC236}">
                <a16:creationId xmlns:a16="http://schemas.microsoft.com/office/drawing/2014/main" id="{BA91716D-9235-403C-BE35-905EB047A3E4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500063" y="357188"/>
            <a:ext cx="8143875" cy="6286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270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 panose="020B0A04020102020204" pitchFamily="34" charset="0"/>
              </a:rPr>
              <a:t>BİLGİ YUVAMIZIN KUZUCUKLARI</a:t>
            </a:r>
          </a:p>
        </p:txBody>
      </p:sp>
      <p:sp>
        <p:nvSpPr>
          <p:cNvPr id="15363" name="WordArt 14">
            <a:extLst>
              <a:ext uri="{FF2B5EF4-FFF2-40B4-BE49-F238E27FC236}">
                <a16:creationId xmlns:a16="http://schemas.microsoft.com/office/drawing/2014/main" id="{B8175A93-7369-4168-B06D-F8DFCF1C55B3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1908175" y="5429250"/>
            <a:ext cx="4895850" cy="6635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270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 panose="020B0A04020102020204" pitchFamily="34" charset="0"/>
              </a:rPr>
              <a:t>Tuncay YILDIRICI</a:t>
            </a:r>
          </a:p>
        </p:txBody>
      </p:sp>
      <p:pic>
        <p:nvPicPr>
          <p:cNvPr id="15364" name="Picture 7" descr="http://www.hilalhaber.com/images/haberler/9_uncu_sinifta_basari_dusuyor_h7139.gif">
            <a:extLst>
              <a:ext uri="{FF2B5EF4-FFF2-40B4-BE49-F238E27FC236}">
                <a16:creationId xmlns:a16="http://schemas.microsoft.com/office/drawing/2014/main" id="{ACE4E866-2A7B-45EB-8B2A-66ED24DC86BD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2286000"/>
            <a:ext cx="2214562" cy="221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Picture 8" descr="ÖĞRENCİ GİFLERİ ile ilgili görsel sonucu">
            <a:extLst>
              <a:ext uri="{FF2B5EF4-FFF2-40B4-BE49-F238E27FC236}">
                <a16:creationId xmlns:a16="http://schemas.microsoft.com/office/drawing/2014/main" id="{3A97A40E-4597-4D04-8C0C-9EC00430AD80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6563" y="2143125"/>
            <a:ext cx="1866900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6" name="Picture 9" descr="kitap gifleri ile ilgili görsel sonucu">
            <a:extLst>
              <a:ext uri="{FF2B5EF4-FFF2-40B4-BE49-F238E27FC236}">
                <a16:creationId xmlns:a16="http://schemas.microsoft.com/office/drawing/2014/main" id="{B43DD50F-7065-40DF-9237-5F8020066E4B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3188" y="2214563"/>
            <a:ext cx="3638550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15">
            <a:extLst>
              <a:ext uri="{FF2B5EF4-FFF2-40B4-BE49-F238E27FC236}">
                <a16:creationId xmlns:a16="http://schemas.microsoft.com/office/drawing/2014/main" id="{EA227F85-0E4D-42EB-897A-F67CC43D98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388" y="260350"/>
            <a:ext cx="8785225" cy="1152525"/>
          </a:xfrm>
          <a:prstGeom prst="wedgeRoundRectCallout">
            <a:avLst>
              <a:gd name="adj1" fmla="val -16537"/>
              <a:gd name="adj2" fmla="val 39134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tr-TR" altLang="en-US" sz="2800">
                <a:solidFill>
                  <a:schemeClr val="bg1"/>
                </a:solidFill>
                <a:latin typeface="Yavuz Bagis Dik Temel" pitchFamily="34" charset="-94"/>
              </a:rPr>
              <a:t>Sizce bu çetele tablosunda en çok sevilen yemek hangisidir?</a:t>
            </a:r>
          </a:p>
        </p:txBody>
      </p:sp>
      <p:pic>
        <p:nvPicPr>
          <p:cNvPr id="33795" name="Picture 2" descr="https://matematikvadisi.com/wp-content/uploads/2016/11/word-image-25.png">
            <a:extLst>
              <a:ext uri="{FF2B5EF4-FFF2-40B4-BE49-F238E27FC236}">
                <a16:creationId xmlns:a16="http://schemas.microsoft.com/office/drawing/2014/main" id="{0B3F1307-995C-4C88-BC95-E850525099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557338"/>
            <a:ext cx="8064500" cy="367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AutoShape 15">
            <a:extLst>
              <a:ext uri="{FF2B5EF4-FFF2-40B4-BE49-F238E27FC236}">
                <a16:creationId xmlns:a16="http://schemas.microsoft.com/office/drawing/2014/main" id="{125EC051-055D-453E-93E1-FCFD31E45E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150" y="5373688"/>
            <a:ext cx="8785225" cy="784225"/>
          </a:xfrm>
          <a:prstGeom prst="wedgeRoundRectCallout">
            <a:avLst>
              <a:gd name="adj1" fmla="val -16537"/>
              <a:gd name="adj2" fmla="val 39134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tr-TR" altLang="en-US" sz="2800">
                <a:solidFill>
                  <a:schemeClr val="bg1"/>
                </a:solidFill>
                <a:latin typeface="Yavuz Bagis Dik Temel" pitchFamily="34" charset="-94"/>
              </a:rPr>
              <a:t>  Ömer’in arkadaşları en çok makarnayı seviyor.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autoUpdateAnimBg="0"/>
      <p:bldP spid="4" grpId="0" animBg="1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15">
            <a:extLst>
              <a:ext uri="{FF2B5EF4-FFF2-40B4-BE49-F238E27FC236}">
                <a16:creationId xmlns:a16="http://schemas.microsoft.com/office/drawing/2014/main" id="{511EDDB7-63F8-4846-80B2-F1A796FA82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388" y="260350"/>
            <a:ext cx="8785225" cy="1655763"/>
          </a:xfrm>
          <a:prstGeom prst="wedgeRoundRectCallout">
            <a:avLst>
              <a:gd name="adj1" fmla="val -16537"/>
              <a:gd name="adj2" fmla="val 39134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tr-TR" altLang="en-US" sz="2800">
                <a:solidFill>
                  <a:schemeClr val="bg1"/>
                </a:solidFill>
                <a:latin typeface="Yavuz Bagis Dik Temel" pitchFamily="34" charset="-94"/>
              </a:rPr>
              <a:t>Çetele tablolarında 5erli gruplandırma yapıyorduk,  4 dikey 1 yatay çizgi böylece 5erli 5erli kolayca sayabiliyorduk.</a:t>
            </a:r>
          </a:p>
        </p:txBody>
      </p:sp>
      <p:pic>
        <p:nvPicPr>
          <p:cNvPr id="34819" name="Picture 2" descr="https://matematikvadisi.com/wp-content/uploads/2016/11/word-image-25.png">
            <a:extLst>
              <a:ext uri="{FF2B5EF4-FFF2-40B4-BE49-F238E27FC236}">
                <a16:creationId xmlns:a16="http://schemas.microsoft.com/office/drawing/2014/main" id="{58A63CDC-FA26-4B87-B1B6-0A4EEC89C5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588" y="1916113"/>
            <a:ext cx="8064500" cy="453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15">
            <a:extLst>
              <a:ext uri="{FF2B5EF4-FFF2-40B4-BE49-F238E27FC236}">
                <a16:creationId xmlns:a16="http://schemas.microsoft.com/office/drawing/2014/main" id="{E0414633-77C7-4C26-B713-9053461A01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388" y="260350"/>
            <a:ext cx="8785225" cy="2016125"/>
          </a:xfrm>
          <a:prstGeom prst="wedgeRoundRectCallout">
            <a:avLst>
              <a:gd name="adj1" fmla="val -16537"/>
              <a:gd name="adj2" fmla="val 39134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tr-TR" altLang="en-US" sz="2800">
                <a:solidFill>
                  <a:schemeClr val="bg1"/>
                </a:solidFill>
                <a:latin typeface="Yavuz Bagis Dik Temel" pitchFamily="34" charset="-94"/>
              </a:rPr>
              <a:t>Çetele tablosundan yararlanarak Ispanak sevenlerin , Makarna sevenlerin, Fasulye ve Köfte sevenlerin sayılarını bulalım ve bu sayıların sıklık tablosunu yapalım.</a:t>
            </a:r>
          </a:p>
        </p:txBody>
      </p:sp>
      <p:pic>
        <p:nvPicPr>
          <p:cNvPr id="35843" name="Picture 2" descr="https://matematikvadisi.com/wp-content/uploads/2016/11/word-image-26.png">
            <a:extLst>
              <a:ext uri="{FF2B5EF4-FFF2-40B4-BE49-F238E27FC236}">
                <a16:creationId xmlns:a16="http://schemas.microsoft.com/office/drawing/2014/main" id="{76B50816-C5E1-4C0B-B41B-596A24ED0D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492375"/>
            <a:ext cx="4391025" cy="329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4" name="Picture 2" descr="https://matematikvadisi.com/wp-content/uploads/2016/11/word-image-25.png">
            <a:extLst>
              <a:ext uri="{FF2B5EF4-FFF2-40B4-BE49-F238E27FC236}">
                <a16:creationId xmlns:a16="http://schemas.microsoft.com/office/drawing/2014/main" id="{2EF01F07-55B1-4A97-BC03-49B01578BA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509838"/>
            <a:ext cx="4103688" cy="307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5" name="Dikdörtgen 1">
            <a:extLst>
              <a:ext uri="{FF2B5EF4-FFF2-40B4-BE49-F238E27FC236}">
                <a16:creationId xmlns:a16="http://schemas.microsoft.com/office/drawing/2014/main" id="{FB169FB1-C238-4D97-A743-FD899F5BDA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86288" y="7389813"/>
            <a:ext cx="23177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tr-TR" altLang="en-US">
                <a:latin typeface="Yavuz Bagis Dik Temel" pitchFamily="34" charset="-94"/>
              </a:rPr>
              <a:t>Çetele tablosundan </a:t>
            </a:r>
            <a:endParaRPr lang="tr-TR" altLang="en-US"/>
          </a:p>
        </p:txBody>
      </p:sp>
      <p:sp>
        <p:nvSpPr>
          <p:cNvPr id="6" name="AutoShape 15">
            <a:extLst>
              <a:ext uri="{FF2B5EF4-FFF2-40B4-BE49-F238E27FC236}">
                <a16:creationId xmlns:a16="http://schemas.microsoft.com/office/drawing/2014/main" id="{EB12BE77-E086-480D-8E31-25154F32C6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8300" y="5713413"/>
            <a:ext cx="3744913" cy="482600"/>
          </a:xfrm>
          <a:prstGeom prst="wedgeRoundRectCallout">
            <a:avLst>
              <a:gd name="adj1" fmla="val -16537"/>
              <a:gd name="adj2" fmla="val 39134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tr-TR" altLang="en-US" sz="2800">
                <a:solidFill>
                  <a:schemeClr val="bg1"/>
                </a:solidFill>
                <a:latin typeface="Yavuz Bagis Dik Temel" pitchFamily="34" charset="-94"/>
              </a:rPr>
              <a:t>Çetele tablosu</a:t>
            </a:r>
          </a:p>
        </p:txBody>
      </p:sp>
      <p:sp>
        <p:nvSpPr>
          <p:cNvPr id="9" name="AutoShape 15">
            <a:extLst>
              <a:ext uri="{FF2B5EF4-FFF2-40B4-BE49-F238E27FC236}">
                <a16:creationId xmlns:a16="http://schemas.microsoft.com/office/drawing/2014/main" id="{0688CF8C-2437-44F1-B02C-BCD9C11233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95850" y="5826125"/>
            <a:ext cx="3744913" cy="481013"/>
          </a:xfrm>
          <a:prstGeom prst="wedgeRoundRectCallout">
            <a:avLst>
              <a:gd name="adj1" fmla="val -16537"/>
              <a:gd name="adj2" fmla="val 39134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tr-TR" altLang="en-US" sz="2800">
                <a:solidFill>
                  <a:schemeClr val="bg1"/>
                </a:solidFill>
                <a:latin typeface="Yavuz Bagis Dik Temel" pitchFamily="34" charset="-94"/>
              </a:rPr>
              <a:t>     Sıklık tablosu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autoUpdateAnimBg="0"/>
      <p:bldP spid="6" grpId="0" animBg="1" autoUpdateAnimBg="0"/>
      <p:bldP spid="9" grpId="0" animBg="1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15">
            <a:extLst>
              <a:ext uri="{FF2B5EF4-FFF2-40B4-BE49-F238E27FC236}">
                <a16:creationId xmlns:a16="http://schemas.microsoft.com/office/drawing/2014/main" id="{AE5C8B96-8269-4C77-88CA-96237B8749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388" y="260350"/>
            <a:ext cx="8785225" cy="1296988"/>
          </a:xfrm>
          <a:prstGeom prst="wedgeRoundRectCallout">
            <a:avLst>
              <a:gd name="adj1" fmla="val -16537"/>
              <a:gd name="adj2" fmla="val 39134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tr-TR" altLang="en-US" sz="3600">
                <a:solidFill>
                  <a:schemeClr val="bg1"/>
                </a:solidFill>
                <a:latin typeface="Yavuz Bagis Dik Temel" pitchFamily="34" charset="-94"/>
              </a:rPr>
              <a:t>Şimdi bulduğumuz sayılara bir şekil grafiği yapalım.</a:t>
            </a:r>
          </a:p>
        </p:txBody>
      </p:sp>
      <p:pic>
        <p:nvPicPr>
          <p:cNvPr id="36867" name="Picture 2" descr="https://matematikvadisi.com/wp-content/uploads/2016/11/word-image-27.png">
            <a:extLst>
              <a:ext uri="{FF2B5EF4-FFF2-40B4-BE49-F238E27FC236}">
                <a16:creationId xmlns:a16="http://schemas.microsoft.com/office/drawing/2014/main" id="{B7172E7B-5F00-49B5-8017-A2899E4E71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133600"/>
            <a:ext cx="8137525" cy="380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15">
            <a:extLst>
              <a:ext uri="{FF2B5EF4-FFF2-40B4-BE49-F238E27FC236}">
                <a16:creationId xmlns:a16="http://schemas.microsoft.com/office/drawing/2014/main" id="{13F263E5-F28D-46DA-A908-9ED29CEAEB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388" y="260350"/>
            <a:ext cx="8785225" cy="1728788"/>
          </a:xfrm>
          <a:prstGeom prst="wedgeRoundRectCallout">
            <a:avLst>
              <a:gd name="adj1" fmla="val -16537"/>
              <a:gd name="adj2" fmla="val 39134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tr-TR" altLang="en-US" sz="2800">
                <a:solidFill>
                  <a:schemeClr val="bg1"/>
                </a:solidFill>
                <a:latin typeface="Yavuz Bagis Dik Temel" pitchFamily="34" charset="-94"/>
              </a:rPr>
              <a:t>Merve sınıfta bir anket düzenleyerek arkadaşlarının en sevdikleri içecekleri sordu ve elde ettiği verilerle aşağıdaki çetele tablosunu oluşturdu.</a:t>
            </a:r>
          </a:p>
        </p:txBody>
      </p:sp>
      <p:pic>
        <p:nvPicPr>
          <p:cNvPr id="37891" name="Picture 2" descr="https://matematikvadisi.com/wp-content/uploads/2016/11/word-image-28.png">
            <a:extLst>
              <a:ext uri="{FF2B5EF4-FFF2-40B4-BE49-F238E27FC236}">
                <a16:creationId xmlns:a16="http://schemas.microsoft.com/office/drawing/2014/main" id="{180FAACD-1F1F-4A22-A759-DAE94FB524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205038"/>
            <a:ext cx="8351838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15">
            <a:extLst>
              <a:ext uri="{FF2B5EF4-FFF2-40B4-BE49-F238E27FC236}">
                <a16:creationId xmlns:a16="http://schemas.microsoft.com/office/drawing/2014/main" id="{8FB74E8C-7DF6-498C-B008-F77CC43A0B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388" y="260350"/>
            <a:ext cx="8785225" cy="1081088"/>
          </a:xfrm>
          <a:prstGeom prst="wedgeRoundRectCallout">
            <a:avLst>
              <a:gd name="adj1" fmla="val -16537"/>
              <a:gd name="adj2" fmla="val 39134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tr-TR" altLang="en-US" sz="2800">
                <a:solidFill>
                  <a:schemeClr val="bg1"/>
                </a:solidFill>
                <a:latin typeface="Yavuz Bagis Dik Temel" pitchFamily="34" charset="-94"/>
              </a:rPr>
              <a:t>Aşağıdaki çetele tablosuna göre en çok sevilen ve en az sevilen içecekleri bulalım.</a:t>
            </a:r>
          </a:p>
        </p:txBody>
      </p:sp>
      <p:pic>
        <p:nvPicPr>
          <p:cNvPr id="38915" name="Picture 2" descr="https://matematikvadisi.com/wp-content/uploads/2016/11/word-image-28.png">
            <a:extLst>
              <a:ext uri="{FF2B5EF4-FFF2-40B4-BE49-F238E27FC236}">
                <a16:creationId xmlns:a16="http://schemas.microsoft.com/office/drawing/2014/main" id="{6BDFCC25-9D63-4872-9A22-5C9CA46DE9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557338"/>
            <a:ext cx="4826000" cy="439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AutoShape 15">
            <a:extLst>
              <a:ext uri="{FF2B5EF4-FFF2-40B4-BE49-F238E27FC236}">
                <a16:creationId xmlns:a16="http://schemas.microsoft.com/office/drawing/2014/main" id="{3ED3EFA5-A75E-4D80-9503-08D5FAA56A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64163" y="1700213"/>
            <a:ext cx="3455987" cy="1296987"/>
          </a:xfrm>
          <a:prstGeom prst="wedgeRoundRectCallout">
            <a:avLst>
              <a:gd name="adj1" fmla="val -16537"/>
              <a:gd name="adj2" fmla="val 39134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tr-TR" altLang="en-US" sz="2800">
                <a:solidFill>
                  <a:schemeClr val="bg1"/>
                </a:solidFill>
                <a:latin typeface="Yavuz Bagis Dik Temel" pitchFamily="34" charset="-94"/>
              </a:rPr>
              <a:t>En çok sevilen portakal suyudur. </a:t>
            </a:r>
          </a:p>
        </p:txBody>
      </p:sp>
      <p:sp>
        <p:nvSpPr>
          <p:cNvPr id="6" name="AutoShape 15">
            <a:extLst>
              <a:ext uri="{FF2B5EF4-FFF2-40B4-BE49-F238E27FC236}">
                <a16:creationId xmlns:a16="http://schemas.microsoft.com/office/drawing/2014/main" id="{93207267-47F1-4D95-8E26-D5F872A1D3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64163" y="3933825"/>
            <a:ext cx="3455987" cy="1295400"/>
          </a:xfrm>
          <a:prstGeom prst="wedgeRoundRectCallout">
            <a:avLst>
              <a:gd name="adj1" fmla="val -16537"/>
              <a:gd name="adj2" fmla="val 39134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ES" altLang="en-US" sz="2800">
                <a:solidFill>
                  <a:schemeClr val="bg1"/>
                </a:solidFill>
                <a:latin typeface="Yavuz Bagis Dik Temel" pitchFamily="34" charset="-94"/>
              </a:rPr>
              <a:t>En az sevilen ise gazozdur.</a:t>
            </a:r>
            <a:endParaRPr lang="tr-TR" altLang="en-US" sz="2800">
              <a:solidFill>
                <a:schemeClr val="bg1"/>
              </a:solidFill>
              <a:latin typeface="Yavuz Bagis Dik Temel" pitchFamily="34" charset="-94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autoUpdateAnimBg="0"/>
      <p:bldP spid="5" grpId="0" animBg="1" autoUpdateAnimBg="0"/>
      <p:bldP spid="6" grpId="0" animBg="1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15">
            <a:extLst>
              <a:ext uri="{FF2B5EF4-FFF2-40B4-BE49-F238E27FC236}">
                <a16:creationId xmlns:a16="http://schemas.microsoft.com/office/drawing/2014/main" id="{751E5E3E-4559-4671-8F0D-5A0608A330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388" y="260350"/>
            <a:ext cx="8785225" cy="1296988"/>
          </a:xfrm>
          <a:prstGeom prst="wedgeRoundRectCallout">
            <a:avLst>
              <a:gd name="adj1" fmla="val -16537"/>
              <a:gd name="adj2" fmla="val 39134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tr-TR" altLang="en-US" sz="2800">
                <a:solidFill>
                  <a:schemeClr val="bg1"/>
                </a:solidFill>
                <a:latin typeface="Yavuz Bagis Dik Temel" pitchFamily="34" charset="-94"/>
              </a:rPr>
              <a:t>3-A sınıfı öğrencilerinin hangi şeker çeşidini daha çok sevdiğini gösteren bir nesne grafiği oluşturalım.</a:t>
            </a:r>
          </a:p>
        </p:txBody>
      </p:sp>
      <p:pic>
        <p:nvPicPr>
          <p:cNvPr id="39939" name="Picture 2" descr="https://matematikvadisi.com/wp-content/uploads/2016/11/word-image-23.png">
            <a:extLst>
              <a:ext uri="{FF2B5EF4-FFF2-40B4-BE49-F238E27FC236}">
                <a16:creationId xmlns:a16="http://schemas.microsoft.com/office/drawing/2014/main" id="{940ACBD2-D65B-40F3-9E1B-F2670D0372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773238"/>
            <a:ext cx="8208963" cy="3887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AutoShape 15">
            <a:extLst>
              <a:ext uri="{FF2B5EF4-FFF2-40B4-BE49-F238E27FC236}">
                <a16:creationId xmlns:a16="http://schemas.microsoft.com/office/drawing/2014/main" id="{FEA2F470-2BB0-4620-A547-80D0519393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388" y="5949950"/>
            <a:ext cx="8785225" cy="719138"/>
          </a:xfrm>
          <a:prstGeom prst="wedgeRoundRectCallout">
            <a:avLst>
              <a:gd name="adj1" fmla="val -16535"/>
              <a:gd name="adj2" fmla="val 39136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tr-TR" sz="3600" dirty="0">
                <a:solidFill>
                  <a:srgbClr val="FFFF00"/>
                </a:solidFill>
                <a:latin typeface="Calibri" pitchFamily="34" charset="0"/>
              </a:rPr>
              <a:t>       </a:t>
            </a:r>
            <a:r>
              <a:rPr lang="tr-TR" sz="3200" dirty="0">
                <a:solidFill>
                  <a:schemeClr val="bg1"/>
                </a:solidFill>
                <a:latin typeface="Yavuz Bagis Dik Temel" pitchFamily="34" charset="-94"/>
              </a:rPr>
              <a:t>Her nesne 2 öğrenciyi göstermektedir</a:t>
            </a:r>
            <a:endParaRPr lang="tr-TR" sz="3200" dirty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Yavuz Bagis Dik Temel" pitchFamily="34" charset="-94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autoUpdateAnimBg="0"/>
      <p:bldP spid="4" grpId="0" animBg="1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15">
            <a:extLst>
              <a:ext uri="{FF2B5EF4-FFF2-40B4-BE49-F238E27FC236}">
                <a16:creationId xmlns:a16="http://schemas.microsoft.com/office/drawing/2014/main" id="{FF868BF2-9B31-454F-9A30-B51F085086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388" y="260350"/>
            <a:ext cx="8785225" cy="1152525"/>
          </a:xfrm>
          <a:prstGeom prst="wedgeRoundRectCallout">
            <a:avLst>
              <a:gd name="adj1" fmla="val -16537"/>
              <a:gd name="adj2" fmla="val 39134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tr-TR" altLang="en-US" sz="2800">
                <a:solidFill>
                  <a:schemeClr val="bg1"/>
                </a:solidFill>
                <a:latin typeface="Yavuz Bagis Dik Temel" pitchFamily="34" charset="-94"/>
              </a:rPr>
              <a:t>Aşağıdaki nesne grafiğine göre en çok sevilen şeker hangisidir? </a:t>
            </a:r>
          </a:p>
        </p:txBody>
      </p:sp>
      <p:pic>
        <p:nvPicPr>
          <p:cNvPr id="40963" name="Picture 2" descr="https://matematikvadisi.com/wp-content/uploads/2016/11/word-image-23.png">
            <a:extLst>
              <a:ext uri="{FF2B5EF4-FFF2-40B4-BE49-F238E27FC236}">
                <a16:creationId xmlns:a16="http://schemas.microsoft.com/office/drawing/2014/main" id="{FADB7D2B-3877-4B51-92B4-8D8DDE3C6A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400" y="1447800"/>
            <a:ext cx="7943850" cy="3636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AutoShape 15">
            <a:extLst>
              <a:ext uri="{FF2B5EF4-FFF2-40B4-BE49-F238E27FC236}">
                <a16:creationId xmlns:a16="http://schemas.microsoft.com/office/drawing/2014/main" id="{E5D3D73E-3E89-4B9D-99CA-DF1107D405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9713" y="5732463"/>
            <a:ext cx="8785225" cy="649287"/>
          </a:xfrm>
          <a:prstGeom prst="wedgeRoundRectCallout">
            <a:avLst>
              <a:gd name="adj1" fmla="val -16537"/>
              <a:gd name="adj2" fmla="val 39134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tr-TR" altLang="en-US" sz="3600">
                <a:solidFill>
                  <a:schemeClr val="bg1"/>
                </a:solidFill>
                <a:latin typeface="Yavuz Bagis Dik Temel" pitchFamily="34" charset="-94"/>
              </a:rPr>
              <a:t>   En çok sevilen limonlu şekerdir.</a:t>
            </a:r>
          </a:p>
        </p:txBody>
      </p:sp>
      <p:sp>
        <p:nvSpPr>
          <p:cNvPr id="4" name="Dikdörtgen 3">
            <a:extLst>
              <a:ext uri="{FF2B5EF4-FFF2-40B4-BE49-F238E27FC236}">
                <a16:creationId xmlns:a16="http://schemas.microsoft.com/office/drawing/2014/main" id="{A61DED3E-930A-43BA-8DCE-6B9ECEA412DF}"/>
              </a:ext>
            </a:extLst>
          </p:cNvPr>
          <p:cNvSpPr/>
          <p:nvPr/>
        </p:nvSpPr>
        <p:spPr>
          <a:xfrm>
            <a:off x="2051050" y="5059363"/>
            <a:ext cx="4152900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tr-TR" dirty="0">
                <a:latin typeface="Yavuz Bagis Dik Temel" pitchFamily="34" charset="-94"/>
              </a:rPr>
              <a:t>Her nesne 2 öğrenciyi göstermektedir</a:t>
            </a:r>
            <a:endParaRPr lang="tr-TR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Yavuz Bagis Dik Temel" pitchFamily="34" charset="-94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autoUpdateAnimBg="0"/>
      <p:bldP spid="5" grpId="0" animBg="1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15">
            <a:extLst>
              <a:ext uri="{FF2B5EF4-FFF2-40B4-BE49-F238E27FC236}">
                <a16:creationId xmlns:a16="http://schemas.microsoft.com/office/drawing/2014/main" id="{65926882-EBA7-4050-AF98-FBE8A275DA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388" y="260350"/>
            <a:ext cx="8785225" cy="1152525"/>
          </a:xfrm>
          <a:prstGeom prst="wedgeRoundRectCallout">
            <a:avLst>
              <a:gd name="adj1" fmla="val -16537"/>
              <a:gd name="adj2" fmla="val 39134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tr-TR" altLang="en-US" sz="2800">
                <a:solidFill>
                  <a:schemeClr val="bg1"/>
                </a:solidFill>
                <a:latin typeface="Yavuz Bagis Dik Temel" pitchFamily="34" charset="-94"/>
              </a:rPr>
              <a:t>Aşağıdaki nesne grafiğine göre en az sevilen şeker hangisidir? </a:t>
            </a:r>
          </a:p>
        </p:txBody>
      </p:sp>
      <p:pic>
        <p:nvPicPr>
          <p:cNvPr id="41987" name="Picture 2" descr="https://matematikvadisi.com/wp-content/uploads/2016/11/word-image-23.png">
            <a:extLst>
              <a:ext uri="{FF2B5EF4-FFF2-40B4-BE49-F238E27FC236}">
                <a16:creationId xmlns:a16="http://schemas.microsoft.com/office/drawing/2014/main" id="{5F79D7E0-2F8B-4C05-80B5-A8B5A9D765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400" y="1447800"/>
            <a:ext cx="7943850" cy="3636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AutoShape 15">
            <a:extLst>
              <a:ext uri="{FF2B5EF4-FFF2-40B4-BE49-F238E27FC236}">
                <a16:creationId xmlns:a16="http://schemas.microsoft.com/office/drawing/2014/main" id="{C053A6B0-0E18-469C-B4B0-A4350C3257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9713" y="5732463"/>
            <a:ext cx="8785225" cy="649287"/>
          </a:xfrm>
          <a:prstGeom prst="wedgeRoundRectCallout">
            <a:avLst>
              <a:gd name="adj1" fmla="val -16537"/>
              <a:gd name="adj2" fmla="val 39134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tr-TR" altLang="en-US" sz="3600">
                <a:solidFill>
                  <a:schemeClr val="bg1"/>
                </a:solidFill>
                <a:latin typeface="Yavuz Bagis Dik Temel" pitchFamily="34" charset="-94"/>
              </a:rPr>
              <a:t>   En az sevilen portakallı şekerdir.</a:t>
            </a:r>
          </a:p>
        </p:txBody>
      </p:sp>
      <p:sp>
        <p:nvSpPr>
          <p:cNvPr id="4" name="Dikdörtgen 3">
            <a:extLst>
              <a:ext uri="{FF2B5EF4-FFF2-40B4-BE49-F238E27FC236}">
                <a16:creationId xmlns:a16="http://schemas.microsoft.com/office/drawing/2014/main" id="{5F4DCC6F-81C7-41C1-A460-B4B934DBAA20}"/>
              </a:ext>
            </a:extLst>
          </p:cNvPr>
          <p:cNvSpPr/>
          <p:nvPr/>
        </p:nvSpPr>
        <p:spPr>
          <a:xfrm>
            <a:off x="2051050" y="5059363"/>
            <a:ext cx="4071938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tr-TR" dirty="0">
                <a:latin typeface="Yavuz Bagis Dik Temel" pitchFamily="34" charset="-94"/>
              </a:rPr>
              <a:t>Her nesne 1 öğrenciyi göstermektedir</a:t>
            </a:r>
            <a:endParaRPr lang="tr-TR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Yavuz Bagis Dik Temel" pitchFamily="34" charset="-94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autoUpdateAnimBg="0"/>
      <p:bldP spid="5" grpId="0" animBg="1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15">
            <a:extLst>
              <a:ext uri="{FF2B5EF4-FFF2-40B4-BE49-F238E27FC236}">
                <a16:creationId xmlns:a16="http://schemas.microsoft.com/office/drawing/2014/main" id="{9921C826-D60F-4A9D-8F6C-62D99A66CE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388" y="260350"/>
            <a:ext cx="8785225" cy="1223963"/>
          </a:xfrm>
          <a:prstGeom prst="wedgeRoundRectCallout">
            <a:avLst>
              <a:gd name="adj1" fmla="val -16537"/>
              <a:gd name="adj2" fmla="val 39134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tr-TR" altLang="en-US" sz="3200">
                <a:solidFill>
                  <a:schemeClr val="bg1"/>
                </a:solidFill>
                <a:latin typeface="Yavuz Bagis Dik Temel" pitchFamily="34" charset="-94"/>
              </a:rPr>
              <a:t>Şimdi şekerleri yıldızla göstererek şekil grafiği yapalım.</a:t>
            </a:r>
          </a:p>
        </p:txBody>
      </p:sp>
      <p:pic>
        <p:nvPicPr>
          <p:cNvPr id="43011" name="Picture 2" descr="https://matematikvadisi.com/wp-content/uploads/2016/11/word-image-24.png">
            <a:extLst>
              <a:ext uri="{FF2B5EF4-FFF2-40B4-BE49-F238E27FC236}">
                <a16:creationId xmlns:a16="http://schemas.microsoft.com/office/drawing/2014/main" id="{51689AA6-8F5D-4E1F-9F24-5127100680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628775"/>
            <a:ext cx="7489825" cy="4729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15">
            <a:extLst>
              <a:ext uri="{FF2B5EF4-FFF2-40B4-BE49-F238E27FC236}">
                <a16:creationId xmlns:a16="http://schemas.microsoft.com/office/drawing/2014/main" id="{7259A4D5-36FD-4B38-B3B5-9E29CF8B58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750" y="285750"/>
            <a:ext cx="8572500" cy="1558925"/>
          </a:xfrm>
          <a:prstGeom prst="wedgeRoundRectCallout">
            <a:avLst>
              <a:gd name="adj1" fmla="val 49375"/>
              <a:gd name="adj2" fmla="val 34454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tr-TR" altLang="tr-TR" sz="3200">
                <a:solidFill>
                  <a:schemeClr val="bg1"/>
                </a:solidFill>
                <a:latin typeface="Yavuz Bagis Dik Temel" pitchFamily="34" charset="-94"/>
                <a:cs typeface="Calibri" panose="020F0502020204030204" pitchFamily="34" charset="0"/>
              </a:rPr>
              <a:t>Çeşitli çalışmalardan elde edilen bilgilerin, resim veya şekille gösterilmesine grafik denir.</a:t>
            </a:r>
          </a:p>
        </p:txBody>
      </p:sp>
      <p:sp>
        <p:nvSpPr>
          <p:cNvPr id="5" name="Retângulo 3">
            <a:extLst>
              <a:ext uri="{FF2B5EF4-FFF2-40B4-BE49-F238E27FC236}">
                <a16:creationId xmlns:a16="http://schemas.microsoft.com/office/drawing/2014/main" id="{4A2AC206-E36C-4929-9E8A-CE5F98780D2B}"/>
              </a:ext>
            </a:extLst>
          </p:cNvPr>
          <p:cNvSpPr/>
          <p:nvPr/>
        </p:nvSpPr>
        <p:spPr>
          <a:xfrm>
            <a:off x="107504" y="1037551"/>
            <a:ext cx="8856984" cy="258532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tr-TR" sz="54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ckwell Extra Bold" pitchFamily="18" charset="0"/>
              </a:rPr>
              <a:t> </a:t>
            </a:r>
            <a:endParaRPr lang="tr-TR" sz="540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Rockwell Extra Bold" pitchFamily="18" charset="0"/>
            </a:endParaRPr>
          </a:p>
          <a:p>
            <a:pPr algn="ctr">
              <a:defRPr/>
            </a:pPr>
            <a:r>
              <a:rPr lang="tr-TR" sz="54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ckwell Extra Bold" pitchFamily="18" charset="0"/>
              </a:rPr>
              <a:t> </a:t>
            </a:r>
            <a:endParaRPr lang="tr-TR" sz="540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Rockwell Extra Bold" pitchFamily="18" charset="0"/>
            </a:endParaRPr>
          </a:p>
          <a:p>
            <a:pPr algn="ctr">
              <a:defRPr/>
            </a:pPr>
            <a:r>
              <a:rPr lang="tr-TR" sz="54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ckwell Extra Bold" pitchFamily="18" charset="0"/>
              </a:rPr>
              <a:t> </a:t>
            </a:r>
            <a:endParaRPr lang="pt-BR" sz="540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Rockwell Extra Bold" pitchFamily="18" charset="0"/>
            </a:endParaRPr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D9CFC9CC-244D-4173-9F1E-ED430E414244}"/>
              </a:ext>
            </a:extLst>
          </p:cNvPr>
          <p:cNvSpPr/>
          <p:nvPr/>
        </p:nvSpPr>
        <p:spPr>
          <a:xfrm>
            <a:off x="234786" y="3161209"/>
            <a:ext cx="8856984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tr-TR" sz="54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ckwell Extra Bold" pitchFamily="18" charset="0"/>
              </a:rPr>
              <a:t> </a:t>
            </a:r>
            <a:endParaRPr lang="pt-BR" sz="540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Rockwell Extra Bold" pitchFamily="18" charset="0"/>
            </a:endParaRPr>
          </a:p>
        </p:txBody>
      </p:sp>
      <p:grpSp>
        <p:nvGrpSpPr>
          <p:cNvPr id="2" name="Group 53">
            <a:extLst>
              <a:ext uri="{FF2B5EF4-FFF2-40B4-BE49-F238E27FC236}">
                <a16:creationId xmlns:a16="http://schemas.microsoft.com/office/drawing/2014/main" id="{386EE08B-D513-49DF-999D-C69B1BDDD45F}"/>
              </a:ext>
            </a:extLst>
          </p:cNvPr>
          <p:cNvGrpSpPr>
            <a:grpSpLocks/>
          </p:cNvGrpSpPr>
          <p:nvPr/>
        </p:nvGrpSpPr>
        <p:grpSpPr bwMode="auto">
          <a:xfrm>
            <a:off x="476250" y="2027238"/>
            <a:ext cx="8120063" cy="3636962"/>
            <a:chOff x="340" y="845"/>
            <a:chExt cx="4848" cy="2291"/>
          </a:xfrm>
        </p:grpSpPr>
        <p:sp>
          <p:nvSpPr>
            <p:cNvPr id="8" name="Rectangle 20">
              <a:extLst>
                <a:ext uri="{FF2B5EF4-FFF2-40B4-BE49-F238E27FC236}">
                  <a16:creationId xmlns:a16="http://schemas.microsoft.com/office/drawing/2014/main" id="{78F66875-2DCC-4C68-89A3-333D5626A5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6" y="2373"/>
              <a:ext cx="4032" cy="763"/>
            </a:xfrm>
            <a:prstGeom prst="rect">
              <a:avLst/>
            </a:prstGeom>
            <a:ln w="139700" cmpd="sng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spcBef>
                  <a:spcPct val="20000"/>
                </a:spcBef>
                <a:defRPr/>
              </a:pPr>
              <a:endParaRPr lang="tr-TR" sz="2800">
                <a:latin typeface="Comic Sans MS" pitchFamily="66" charset="0"/>
              </a:endParaRPr>
            </a:p>
          </p:txBody>
        </p:sp>
        <p:sp>
          <p:nvSpPr>
            <p:cNvPr id="9" name="Rectangle 19">
              <a:extLst>
                <a:ext uri="{FF2B5EF4-FFF2-40B4-BE49-F238E27FC236}">
                  <a16:creationId xmlns:a16="http://schemas.microsoft.com/office/drawing/2014/main" id="{3F366560-8887-4644-B93B-58261D1A7D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" y="2373"/>
              <a:ext cx="816" cy="763"/>
            </a:xfrm>
            <a:prstGeom prst="rect">
              <a:avLst/>
            </a:prstGeom>
            <a:ln w="139700" cmpd="sng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spcBef>
                  <a:spcPct val="20000"/>
                </a:spcBef>
                <a:defRPr/>
              </a:pPr>
              <a:r>
                <a:rPr lang="tr-TR" sz="4800" dirty="0">
                  <a:latin typeface="Comic Sans MS" pitchFamily="66" charset="0"/>
                </a:rPr>
                <a:t>At</a:t>
              </a:r>
            </a:p>
          </p:txBody>
        </p:sp>
        <p:sp>
          <p:nvSpPr>
            <p:cNvPr id="10" name="Rectangle 18">
              <a:extLst>
                <a:ext uri="{FF2B5EF4-FFF2-40B4-BE49-F238E27FC236}">
                  <a16:creationId xmlns:a16="http://schemas.microsoft.com/office/drawing/2014/main" id="{0187A469-F431-47DF-A2BF-90B03B3255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6" y="1608"/>
              <a:ext cx="4032" cy="765"/>
            </a:xfrm>
            <a:prstGeom prst="rect">
              <a:avLst/>
            </a:prstGeom>
            <a:ln w="139700" cmpd="sng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spcBef>
                  <a:spcPct val="20000"/>
                </a:spcBef>
                <a:defRPr/>
              </a:pPr>
              <a:endParaRPr lang="tr-TR" sz="2800">
                <a:latin typeface="Comic Sans MS" pitchFamily="66" charset="0"/>
              </a:endParaRPr>
            </a:p>
          </p:txBody>
        </p:sp>
        <p:sp>
          <p:nvSpPr>
            <p:cNvPr id="11" name="Rectangle 17">
              <a:extLst>
                <a:ext uri="{FF2B5EF4-FFF2-40B4-BE49-F238E27FC236}">
                  <a16:creationId xmlns:a16="http://schemas.microsoft.com/office/drawing/2014/main" id="{B6F6CA56-9C59-4AAF-A512-403A0EB05B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" y="1608"/>
              <a:ext cx="816" cy="765"/>
            </a:xfrm>
            <a:prstGeom prst="rect">
              <a:avLst/>
            </a:prstGeom>
            <a:ln w="139700" cmpd="sng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spcBef>
                  <a:spcPct val="20000"/>
                </a:spcBef>
                <a:defRPr/>
              </a:pPr>
              <a:r>
                <a:rPr lang="tr-TR" sz="4000" dirty="0">
                  <a:latin typeface="Comic Sans MS" pitchFamily="66" charset="0"/>
                </a:rPr>
                <a:t>İnek</a:t>
              </a:r>
            </a:p>
          </p:txBody>
        </p:sp>
        <p:sp>
          <p:nvSpPr>
            <p:cNvPr id="12" name="Rectangle 16">
              <a:extLst>
                <a:ext uri="{FF2B5EF4-FFF2-40B4-BE49-F238E27FC236}">
                  <a16:creationId xmlns:a16="http://schemas.microsoft.com/office/drawing/2014/main" id="{CA61CF6C-EDDD-40E5-96B9-CF1073AEA3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6" y="845"/>
              <a:ext cx="4032" cy="763"/>
            </a:xfrm>
            <a:prstGeom prst="rect">
              <a:avLst/>
            </a:prstGeom>
            <a:ln w="139700" cmpd="sng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spcBef>
                  <a:spcPct val="20000"/>
                </a:spcBef>
                <a:defRPr/>
              </a:pPr>
              <a:endParaRPr lang="tr-TR" sz="2800">
                <a:latin typeface="Comic Sans MS" pitchFamily="66" charset="0"/>
              </a:endParaRPr>
            </a:p>
          </p:txBody>
        </p:sp>
        <p:sp>
          <p:nvSpPr>
            <p:cNvPr id="13" name="Rectangle 15">
              <a:extLst>
                <a:ext uri="{FF2B5EF4-FFF2-40B4-BE49-F238E27FC236}">
                  <a16:creationId xmlns:a16="http://schemas.microsoft.com/office/drawing/2014/main" id="{5C035291-7DBF-473E-AD3F-A0678D1A99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" y="845"/>
              <a:ext cx="816" cy="763"/>
            </a:xfrm>
            <a:prstGeom prst="rect">
              <a:avLst/>
            </a:prstGeom>
            <a:ln w="139700" cmpd="sng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spcBef>
                  <a:spcPct val="20000"/>
                </a:spcBef>
                <a:defRPr/>
              </a:pPr>
              <a:r>
                <a:rPr lang="tr-TR" sz="3200" dirty="0">
                  <a:latin typeface="Comic Sans MS" pitchFamily="66" charset="0"/>
                </a:rPr>
                <a:t>Koyun</a:t>
              </a:r>
            </a:p>
          </p:txBody>
        </p:sp>
        <p:sp>
          <p:nvSpPr>
            <p:cNvPr id="14" name="Line 21">
              <a:extLst>
                <a:ext uri="{FF2B5EF4-FFF2-40B4-BE49-F238E27FC236}">
                  <a16:creationId xmlns:a16="http://schemas.microsoft.com/office/drawing/2014/main" id="{9D0BD836-3A00-4E70-A27A-F568A407844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0" y="845"/>
              <a:ext cx="4848" cy="0"/>
            </a:xfrm>
            <a:prstGeom prst="line">
              <a:avLst/>
            </a:prstGeom>
            <a:ln w="139700" cmpd="sng"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15" name="Line 22">
              <a:extLst>
                <a:ext uri="{FF2B5EF4-FFF2-40B4-BE49-F238E27FC236}">
                  <a16:creationId xmlns:a16="http://schemas.microsoft.com/office/drawing/2014/main" id="{D3ACF38F-C4EB-420B-B074-7A87117A483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0" y="1608"/>
              <a:ext cx="4848" cy="0"/>
            </a:xfrm>
            <a:prstGeom prst="line">
              <a:avLst/>
            </a:prstGeom>
            <a:ln w="139700" cmpd="sng"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16" name="Line 23">
              <a:extLst>
                <a:ext uri="{FF2B5EF4-FFF2-40B4-BE49-F238E27FC236}">
                  <a16:creationId xmlns:a16="http://schemas.microsoft.com/office/drawing/2014/main" id="{D5231A0E-92B1-4BE7-B294-F68475DEAF7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0" y="2373"/>
              <a:ext cx="4848" cy="0"/>
            </a:xfrm>
            <a:prstGeom prst="line">
              <a:avLst/>
            </a:prstGeom>
            <a:ln w="139700" cmpd="sng"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17" name="Line 24">
              <a:extLst>
                <a:ext uri="{FF2B5EF4-FFF2-40B4-BE49-F238E27FC236}">
                  <a16:creationId xmlns:a16="http://schemas.microsoft.com/office/drawing/2014/main" id="{779E0A96-347B-4FD6-A3D5-5729FD84F2F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0" y="3136"/>
              <a:ext cx="4848" cy="0"/>
            </a:xfrm>
            <a:prstGeom prst="line">
              <a:avLst/>
            </a:prstGeom>
            <a:ln w="139700" cmpd="sng"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18" name="Line 25">
              <a:extLst>
                <a:ext uri="{FF2B5EF4-FFF2-40B4-BE49-F238E27FC236}">
                  <a16:creationId xmlns:a16="http://schemas.microsoft.com/office/drawing/2014/main" id="{95514AF6-477F-434B-9AB0-0C501E65BA4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0" y="845"/>
              <a:ext cx="0" cy="2291"/>
            </a:xfrm>
            <a:prstGeom prst="line">
              <a:avLst/>
            </a:prstGeom>
            <a:ln w="139700" cmpd="sng"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19" name="Line 26">
              <a:extLst>
                <a:ext uri="{FF2B5EF4-FFF2-40B4-BE49-F238E27FC236}">
                  <a16:creationId xmlns:a16="http://schemas.microsoft.com/office/drawing/2014/main" id="{FCBC2900-CD10-439E-89B9-A60AE9F7E7E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56" y="845"/>
              <a:ext cx="0" cy="2291"/>
            </a:xfrm>
            <a:prstGeom prst="line">
              <a:avLst/>
            </a:prstGeom>
            <a:ln w="139700" cmpd="sng"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tr-TR"/>
            </a:p>
          </p:txBody>
        </p:sp>
        <p:sp>
          <p:nvSpPr>
            <p:cNvPr id="20" name="Line 27">
              <a:extLst>
                <a:ext uri="{FF2B5EF4-FFF2-40B4-BE49-F238E27FC236}">
                  <a16:creationId xmlns:a16="http://schemas.microsoft.com/office/drawing/2014/main" id="{3883E000-81E3-4A9C-B4F4-2CA4F4F906D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188" y="845"/>
              <a:ext cx="0" cy="2291"/>
            </a:xfrm>
            <a:prstGeom prst="line">
              <a:avLst/>
            </a:prstGeom>
            <a:ln w="139700" cmpd="sng"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tr-TR"/>
            </a:p>
          </p:txBody>
        </p:sp>
      </p:grpSp>
      <p:sp>
        <p:nvSpPr>
          <p:cNvPr id="21" name="Text Box 58">
            <a:extLst>
              <a:ext uri="{FF2B5EF4-FFF2-40B4-BE49-F238E27FC236}">
                <a16:creationId xmlns:a16="http://schemas.microsoft.com/office/drawing/2014/main" id="{DD1350CC-C713-427E-89F6-04A051E36C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8188" y="5770563"/>
            <a:ext cx="78501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tr-TR" altLang="en-US" sz="2800">
                <a:latin typeface="Yavuz Bagis Dik Temel" pitchFamily="34" charset="-94"/>
              </a:rPr>
              <a:t>Her şekil 3 hayvanı göstermektedir.</a:t>
            </a:r>
          </a:p>
        </p:txBody>
      </p:sp>
      <p:pic>
        <p:nvPicPr>
          <p:cNvPr id="22" name="Picture 48" descr="KOYUN">
            <a:extLst>
              <a:ext uri="{FF2B5EF4-FFF2-40B4-BE49-F238E27FC236}">
                <a16:creationId xmlns:a16="http://schemas.microsoft.com/office/drawing/2014/main" id="{44FF54F3-CF8D-4F57-9960-B449615350BC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1675" y="2198688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49" descr="KOYUN">
            <a:extLst>
              <a:ext uri="{FF2B5EF4-FFF2-40B4-BE49-F238E27FC236}">
                <a16:creationId xmlns:a16="http://schemas.microsoft.com/office/drawing/2014/main" id="{CC047311-DD90-4574-8A62-C13095C0C8C9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7700" y="2146300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50" descr="KOYUN">
            <a:extLst>
              <a:ext uri="{FF2B5EF4-FFF2-40B4-BE49-F238E27FC236}">
                <a16:creationId xmlns:a16="http://schemas.microsoft.com/office/drawing/2014/main" id="{EF7B6610-D1A2-483A-8802-AAA74B927C70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2109788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51" descr="KOYUN">
            <a:extLst>
              <a:ext uri="{FF2B5EF4-FFF2-40B4-BE49-F238E27FC236}">
                <a16:creationId xmlns:a16="http://schemas.microsoft.com/office/drawing/2014/main" id="{A77A825D-C3D5-4758-B31C-305E9A4227D3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050" y="2095500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2" descr="C:\Users\PC\Pictures\DOĞRU-IŞIN RESİMLERİ\anim104.gif">
            <a:extLst>
              <a:ext uri="{FF2B5EF4-FFF2-40B4-BE49-F238E27FC236}">
                <a16:creationId xmlns:a16="http://schemas.microsoft.com/office/drawing/2014/main" id="{98036210-6E28-499D-9804-DB7DFD6CE1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1675" y="3622675"/>
            <a:ext cx="971550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2" descr="C:\Users\PC\Pictures\DOĞRU-IŞIN RESİMLERİ\anim104.gif">
            <a:extLst>
              <a:ext uri="{FF2B5EF4-FFF2-40B4-BE49-F238E27FC236}">
                <a16:creationId xmlns:a16="http://schemas.microsoft.com/office/drawing/2014/main" id="{36643881-B8B3-4639-81E5-D97C79DF14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6575" y="3508375"/>
            <a:ext cx="971550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2" descr="C:\Users\PC\Pictures\DOĞRU-IŞIN RESİMLERİ\anim104.gif">
            <a:extLst>
              <a:ext uri="{FF2B5EF4-FFF2-40B4-BE49-F238E27FC236}">
                <a16:creationId xmlns:a16="http://schemas.microsoft.com/office/drawing/2014/main" id="{51205834-313C-4D4F-B32D-B324043FBA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9575" y="3557588"/>
            <a:ext cx="971550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2" descr="C:\Users\PC\Pictures\DOĞRU-IŞIN RESİMLERİ\anim104.gif">
            <a:extLst>
              <a:ext uri="{FF2B5EF4-FFF2-40B4-BE49-F238E27FC236}">
                <a16:creationId xmlns:a16="http://schemas.microsoft.com/office/drawing/2014/main" id="{6A828724-D329-4BFD-BFE0-D973405A3C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3505200"/>
            <a:ext cx="971550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2" descr="C:\Users\PC\Pictures\DOĞRU-IŞIN RESİMLERİ\anim104.gif">
            <a:extLst>
              <a:ext uri="{FF2B5EF4-FFF2-40B4-BE49-F238E27FC236}">
                <a16:creationId xmlns:a16="http://schemas.microsoft.com/office/drawing/2014/main" id="{B11DAC12-3E99-45CA-BB49-AD0CA6323E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3538538"/>
            <a:ext cx="971550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3" descr="C:\Users\PC\Pictures\DOĞRU-IŞIN RESİMLERİ\1.gif">
            <a:extLst>
              <a:ext uri="{FF2B5EF4-FFF2-40B4-BE49-F238E27FC236}">
                <a16:creationId xmlns:a16="http://schemas.microsoft.com/office/drawing/2014/main" id="{C32727FD-E385-41FE-8907-927C55879227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3" y="4854575"/>
            <a:ext cx="1104900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Picture 4" descr="C:\Users\PC\Pictures\DOĞRU-IŞIN RESİMLERİ\1.gif">
            <a:extLst>
              <a:ext uri="{FF2B5EF4-FFF2-40B4-BE49-F238E27FC236}">
                <a16:creationId xmlns:a16="http://schemas.microsoft.com/office/drawing/2014/main" id="{EAEB9771-7094-43FF-8FBE-2852D6328140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3225" y="4854575"/>
            <a:ext cx="1104900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Picture 5" descr="C:\Users\PC\Pictures\DOĞRU-IŞIN RESİMLERİ\1.gif">
            <a:extLst>
              <a:ext uri="{FF2B5EF4-FFF2-40B4-BE49-F238E27FC236}">
                <a16:creationId xmlns:a16="http://schemas.microsoft.com/office/drawing/2014/main" id="{9864464B-6087-4227-8C1B-E72D54598F36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0038" y="4854575"/>
            <a:ext cx="1104900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6" descr="C:\Users\PC\Pictures\DOĞRU-IŞIN RESİMLERİ\1.gif">
            <a:extLst>
              <a:ext uri="{FF2B5EF4-FFF2-40B4-BE49-F238E27FC236}">
                <a16:creationId xmlns:a16="http://schemas.microsoft.com/office/drawing/2014/main" id="{B2FE7025-C0DD-4454-8D53-3D0D8718FE54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7325" y="4854575"/>
            <a:ext cx="1104900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Picture 7" descr="C:\Users\PC\Pictures\DOĞRU-IŞIN RESİMLERİ\1.gif">
            <a:extLst>
              <a:ext uri="{FF2B5EF4-FFF2-40B4-BE49-F238E27FC236}">
                <a16:creationId xmlns:a16="http://schemas.microsoft.com/office/drawing/2014/main" id="{22FE944F-640A-4582-82E6-8C70C29901CB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4843463"/>
            <a:ext cx="1104900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8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5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5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 nodeType="clickPar">
                      <p:stCondLst>
                        <p:cond delay="indefinite"/>
                      </p:stCondLst>
                      <p:childTnLst>
                        <p:par>
                          <p:cTn id="8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 nodeType="clickPar">
                      <p:stCondLst>
                        <p:cond delay="indefinite"/>
                      </p:stCondLst>
                      <p:childTnLst>
                        <p:par>
                          <p:cTn id="10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 nodeType="clickPar">
                      <p:stCondLst>
                        <p:cond delay="indefinite"/>
                      </p:stCondLst>
                      <p:childTnLst>
                        <p:par>
                          <p:cTn id="1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 nodeType="clickPar">
                      <p:stCondLst>
                        <p:cond delay="indefinite"/>
                      </p:stCondLst>
                      <p:childTnLst>
                        <p:par>
                          <p:cTn id="1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autoUpdateAnimBg="0"/>
      <p:bldP spid="21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15">
            <a:extLst>
              <a:ext uri="{FF2B5EF4-FFF2-40B4-BE49-F238E27FC236}">
                <a16:creationId xmlns:a16="http://schemas.microsoft.com/office/drawing/2014/main" id="{43FB63E6-8E24-44B3-A413-D3BEF056D4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388" y="260350"/>
            <a:ext cx="8785225" cy="1223963"/>
          </a:xfrm>
          <a:prstGeom prst="wedgeRoundRectCallout">
            <a:avLst>
              <a:gd name="adj1" fmla="val -16537"/>
              <a:gd name="adj2" fmla="val 39134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tr-TR" altLang="en-US" sz="2800">
                <a:solidFill>
                  <a:schemeClr val="bg1"/>
                </a:solidFill>
                <a:latin typeface="Yavuz Bagis Dik Temel" pitchFamily="34" charset="-94"/>
              </a:rPr>
              <a:t>Okulumuzdaki öğrencilerin sevdiği oyunlarla ilgili aşağıdaki şekil grafiğini oluşturduk.</a:t>
            </a:r>
          </a:p>
        </p:txBody>
      </p:sp>
      <p:pic>
        <p:nvPicPr>
          <p:cNvPr id="44035" name="Picture 2" descr="https://matematikvadisi.com/wp-content/uploads/2016/11/word-image-29.png">
            <a:extLst>
              <a:ext uri="{FF2B5EF4-FFF2-40B4-BE49-F238E27FC236}">
                <a16:creationId xmlns:a16="http://schemas.microsoft.com/office/drawing/2014/main" id="{93A23B64-5529-445F-8A8C-BC2C6535F2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1773238"/>
            <a:ext cx="6985000" cy="410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15">
            <a:extLst>
              <a:ext uri="{FF2B5EF4-FFF2-40B4-BE49-F238E27FC236}">
                <a16:creationId xmlns:a16="http://schemas.microsoft.com/office/drawing/2014/main" id="{24F3DF1B-6B17-42BA-897E-8BD79E6B77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388" y="260350"/>
            <a:ext cx="8785225" cy="1223963"/>
          </a:xfrm>
          <a:prstGeom prst="wedgeRoundRectCallout">
            <a:avLst>
              <a:gd name="adj1" fmla="val -16537"/>
              <a:gd name="adj2" fmla="val 39134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tr-TR" altLang="en-US" sz="2800">
                <a:solidFill>
                  <a:schemeClr val="bg1"/>
                </a:solidFill>
                <a:latin typeface="Yavuz Bagis Dik Temel" pitchFamily="34" charset="-94"/>
              </a:rPr>
              <a:t>a) En çok sevilen oyun hangisidir ve kaç kişi bu oyunu seviyor?</a:t>
            </a:r>
          </a:p>
        </p:txBody>
      </p:sp>
      <p:pic>
        <p:nvPicPr>
          <p:cNvPr id="45059" name="Picture 2" descr="https://matematikvadisi.com/wp-content/uploads/2016/11/word-image-29.png">
            <a:extLst>
              <a:ext uri="{FF2B5EF4-FFF2-40B4-BE49-F238E27FC236}">
                <a16:creationId xmlns:a16="http://schemas.microsoft.com/office/drawing/2014/main" id="{9F7AB743-79F1-46C7-839D-2B4927B2E0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1628775"/>
            <a:ext cx="6337300" cy="295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AutoShape 15">
            <a:extLst>
              <a:ext uri="{FF2B5EF4-FFF2-40B4-BE49-F238E27FC236}">
                <a16:creationId xmlns:a16="http://schemas.microsoft.com/office/drawing/2014/main" id="{C585E3B1-445C-43D2-A665-6F7D5388BB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388" y="4819650"/>
            <a:ext cx="8785225" cy="1489075"/>
          </a:xfrm>
          <a:prstGeom prst="wedgeRoundRectCallout">
            <a:avLst>
              <a:gd name="adj1" fmla="val -16537"/>
              <a:gd name="adj2" fmla="val 39134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tr-TR" altLang="en-US" sz="2800">
                <a:solidFill>
                  <a:schemeClr val="bg1"/>
                </a:solidFill>
                <a:latin typeface="Yavuz Bagis Dik Temel" pitchFamily="34" charset="-94"/>
              </a:rPr>
              <a:t>Şekil grafiğine göre en çok sevilen oyun saklambaçtır. Bu oyunu seven toplam 15 kişi vardır ( 5 x 3 = 15 )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autoUpdateAnimBg="0"/>
      <p:bldP spid="5" grpId="0" animBg="1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15">
            <a:extLst>
              <a:ext uri="{FF2B5EF4-FFF2-40B4-BE49-F238E27FC236}">
                <a16:creationId xmlns:a16="http://schemas.microsoft.com/office/drawing/2014/main" id="{5C571A40-9E94-410C-8E45-A63081C403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388" y="115888"/>
            <a:ext cx="8785225" cy="1009650"/>
          </a:xfrm>
          <a:prstGeom prst="wedgeRoundRectCallout">
            <a:avLst>
              <a:gd name="adj1" fmla="val -16537"/>
              <a:gd name="adj2" fmla="val 39134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tr-TR" altLang="en-US" sz="2800">
                <a:solidFill>
                  <a:schemeClr val="bg1"/>
                </a:solidFill>
                <a:latin typeface="Yavuz Bagis Dik Temel" pitchFamily="34" charset="-94"/>
              </a:rPr>
              <a:t>b) Yakar top oynamayı sevenler, ip atlamayı sevenlerden kaç kişi fazladır?</a:t>
            </a:r>
          </a:p>
        </p:txBody>
      </p:sp>
      <p:pic>
        <p:nvPicPr>
          <p:cNvPr id="46083" name="Picture 2" descr="https://matematikvadisi.com/wp-content/uploads/2016/11/word-image-29.png">
            <a:extLst>
              <a:ext uri="{FF2B5EF4-FFF2-40B4-BE49-F238E27FC236}">
                <a16:creationId xmlns:a16="http://schemas.microsoft.com/office/drawing/2014/main" id="{56DBF5D3-BCEF-4347-8BBC-939E6182BD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1268413"/>
            <a:ext cx="7272338" cy="3313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AutoShape 15">
            <a:extLst>
              <a:ext uri="{FF2B5EF4-FFF2-40B4-BE49-F238E27FC236}">
                <a16:creationId xmlns:a16="http://schemas.microsoft.com/office/drawing/2014/main" id="{8BA66C31-40B6-42FD-BE39-0895FC3F2D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388" y="4819650"/>
            <a:ext cx="8785225" cy="1489075"/>
          </a:xfrm>
          <a:prstGeom prst="wedgeRoundRectCallout">
            <a:avLst>
              <a:gd name="adj1" fmla="val -16537"/>
              <a:gd name="adj2" fmla="val 39134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tr-TR" altLang="en-US" sz="2800">
                <a:solidFill>
                  <a:schemeClr val="bg1"/>
                </a:solidFill>
                <a:latin typeface="Yavuz Bagis Dik Temel" pitchFamily="34" charset="-94"/>
              </a:rPr>
              <a:t>Yakar top oynamayı sevenler 4 x 3 = 12 kişidir. İp atlamayı sevenler ise 3 x 3 = 9 kişidir. Yakar top oynamayı sevenler 3 kişi fazladır.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autoUpdateAnimBg="0"/>
      <p:bldP spid="5" grpId="0" animBg="1" autoUpdateAnimBg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15">
            <a:extLst>
              <a:ext uri="{FF2B5EF4-FFF2-40B4-BE49-F238E27FC236}">
                <a16:creationId xmlns:a16="http://schemas.microsoft.com/office/drawing/2014/main" id="{12BE9375-8C0B-4667-B736-E26F28DA70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388" y="260350"/>
            <a:ext cx="8785225" cy="2089150"/>
          </a:xfrm>
          <a:prstGeom prst="wedgeRoundRectCallout">
            <a:avLst>
              <a:gd name="adj1" fmla="val -16537"/>
              <a:gd name="adj2" fmla="val 39134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tr-TR" altLang="en-US" sz="2800">
                <a:solidFill>
                  <a:schemeClr val="bg1"/>
                </a:solidFill>
                <a:latin typeface="Yavuz Bagis Dik Temel" pitchFamily="34" charset="-94"/>
              </a:rPr>
              <a:t>3-A Sınıfındaki öğrencilerin sevdikleri spor dalları aşağıdaki şekil grafiğinde verilmiştir. Şekil grafiğindeki verileri kullanarak sıklık ve çetele tablosunu yapalım</a:t>
            </a:r>
          </a:p>
        </p:txBody>
      </p:sp>
      <p:pic>
        <p:nvPicPr>
          <p:cNvPr id="47107" name="Picture 1">
            <a:extLst>
              <a:ext uri="{FF2B5EF4-FFF2-40B4-BE49-F238E27FC236}">
                <a16:creationId xmlns:a16="http://schemas.microsoft.com/office/drawing/2014/main" id="{01207858-7B61-48C0-A89D-04C7F72146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2565400"/>
            <a:ext cx="8064500" cy="3538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autoUpdateAnimBg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15">
            <a:extLst>
              <a:ext uri="{FF2B5EF4-FFF2-40B4-BE49-F238E27FC236}">
                <a16:creationId xmlns:a16="http://schemas.microsoft.com/office/drawing/2014/main" id="{DC045E7A-BCD5-4706-9DEE-70A3B14AB6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388" y="260350"/>
            <a:ext cx="8785225" cy="1296988"/>
          </a:xfrm>
          <a:prstGeom prst="wedgeRoundRectCallout">
            <a:avLst>
              <a:gd name="adj1" fmla="val -16537"/>
              <a:gd name="adj2" fmla="val 39134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tr-TR" altLang="en-US" sz="3600">
                <a:solidFill>
                  <a:schemeClr val="bg1"/>
                </a:solidFill>
                <a:latin typeface="Yavuz Bagis Dik Temel" pitchFamily="34" charset="-94"/>
              </a:rPr>
              <a:t>Şekil grafiğindeki verileri kullanarak çetele tablosunu yapalım.</a:t>
            </a:r>
          </a:p>
        </p:txBody>
      </p:sp>
      <p:pic>
        <p:nvPicPr>
          <p:cNvPr id="48131" name="Picture 2">
            <a:extLst>
              <a:ext uri="{FF2B5EF4-FFF2-40B4-BE49-F238E27FC236}">
                <a16:creationId xmlns:a16="http://schemas.microsoft.com/office/drawing/2014/main" id="{213F9939-EE9A-4A7B-96CE-9BD8790ACF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844675"/>
            <a:ext cx="8569325" cy="455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autoUpdateAnimBg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15">
            <a:extLst>
              <a:ext uri="{FF2B5EF4-FFF2-40B4-BE49-F238E27FC236}">
                <a16:creationId xmlns:a16="http://schemas.microsoft.com/office/drawing/2014/main" id="{2352229E-5C7E-478D-B546-9BA8117301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388" y="260350"/>
            <a:ext cx="8785225" cy="1296988"/>
          </a:xfrm>
          <a:prstGeom prst="wedgeRoundRectCallout">
            <a:avLst>
              <a:gd name="adj1" fmla="val -16537"/>
              <a:gd name="adj2" fmla="val 39134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tr-TR" altLang="en-US" sz="3600">
                <a:solidFill>
                  <a:schemeClr val="bg1"/>
                </a:solidFill>
                <a:latin typeface="Yavuz Bagis Dik Temel" pitchFamily="34" charset="-94"/>
              </a:rPr>
              <a:t>Şekil grafiğindeki verileri kullanarak sıklık tablosunu yapalım.</a:t>
            </a:r>
          </a:p>
        </p:txBody>
      </p:sp>
      <p:pic>
        <p:nvPicPr>
          <p:cNvPr id="49155" name="Picture 1">
            <a:extLst>
              <a:ext uri="{FF2B5EF4-FFF2-40B4-BE49-F238E27FC236}">
                <a16:creationId xmlns:a16="http://schemas.microsoft.com/office/drawing/2014/main" id="{53CAA64B-2086-45A6-A3EF-EB8097DB8B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050" y="1989138"/>
            <a:ext cx="8437563" cy="4233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autoUpdateAnimBg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15">
            <a:extLst>
              <a:ext uri="{FF2B5EF4-FFF2-40B4-BE49-F238E27FC236}">
                <a16:creationId xmlns:a16="http://schemas.microsoft.com/office/drawing/2014/main" id="{878D1673-12E1-4BD2-BB6A-A39F9C8CC7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388" y="260350"/>
            <a:ext cx="8785225" cy="1044575"/>
          </a:xfrm>
          <a:prstGeom prst="wedgeRoundRectCallout">
            <a:avLst>
              <a:gd name="adj1" fmla="val -16537"/>
              <a:gd name="adj2" fmla="val 39134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tr-TR" altLang="en-US" sz="2800">
                <a:solidFill>
                  <a:schemeClr val="bg1"/>
                </a:solidFill>
                <a:latin typeface="Yavuz Bagis Dik Temel" pitchFamily="34" charset="-94"/>
              </a:rPr>
              <a:t>Futbol oynamayı sevenlerin 3 katının 8 eksiği kaçtır?</a:t>
            </a:r>
          </a:p>
        </p:txBody>
      </p:sp>
      <p:pic>
        <p:nvPicPr>
          <p:cNvPr id="50179" name="Picture 1">
            <a:extLst>
              <a:ext uri="{FF2B5EF4-FFF2-40B4-BE49-F238E27FC236}">
                <a16:creationId xmlns:a16="http://schemas.microsoft.com/office/drawing/2014/main" id="{AC1016D5-F449-4C97-A9DF-54A5396781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125" y="1484313"/>
            <a:ext cx="8066088" cy="353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AutoShape 15">
            <a:extLst>
              <a:ext uri="{FF2B5EF4-FFF2-40B4-BE49-F238E27FC236}">
                <a16:creationId xmlns:a16="http://schemas.microsoft.com/office/drawing/2014/main" id="{27064522-57F0-4B7D-8681-F4259A3F19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9550" y="5229225"/>
            <a:ext cx="8785225" cy="1044575"/>
          </a:xfrm>
          <a:prstGeom prst="wedgeRoundRectCallout">
            <a:avLst>
              <a:gd name="adj1" fmla="val -16537"/>
              <a:gd name="adj2" fmla="val 39134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2800">
              <a:solidFill>
                <a:schemeClr val="bg1"/>
              </a:solidFill>
              <a:latin typeface="Yavuz Bagis Dik Temel" pitchFamily="34" charset="-94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autoUpdateAnimBg="0"/>
      <p:bldP spid="4" grpId="0" animBg="1" autoUpdateAnimBg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15">
            <a:extLst>
              <a:ext uri="{FF2B5EF4-FFF2-40B4-BE49-F238E27FC236}">
                <a16:creationId xmlns:a16="http://schemas.microsoft.com/office/drawing/2014/main" id="{B8FA928E-B2A3-48C9-9BB9-FE49AB172E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388" y="260350"/>
            <a:ext cx="8785225" cy="1044575"/>
          </a:xfrm>
          <a:prstGeom prst="wedgeRoundRectCallout">
            <a:avLst>
              <a:gd name="adj1" fmla="val -16537"/>
              <a:gd name="adj2" fmla="val 39134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tr-TR" altLang="en-US" sz="2800">
                <a:solidFill>
                  <a:schemeClr val="bg1"/>
                </a:solidFill>
                <a:latin typeface="Yavuz Bagis Dik Temel" pitchFamily="34" charset="-94"/>
              </a:rPr>
              <a:t>Basketbol oynayanların 5 katının 48 eksiği kaçtır?</a:t>
            </a:r>
          </a:p>
        </p:txBody>
      </p:sp>
      <p:pic>
        <p:nvPicPr>
          <p:cNvPr id="51203" name="Picture 1">
            <a:extLst>
              <a:ext uri="{FF2B5EF4-FFF2-40B4-BE49-F238E27FC236}">
                <a16:creationId xmlns:a16="http://schemas.microsoft.com/office/drawing/2014/main" id="{6FD7A07D-5EFB-42DF-B9D5-9EBC8EBC3C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125" y="1484313"/>
            <a:ext cx="8066088" cy="353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AutoShape 15">
            <a:extLst>
              <a:ext uri="{FF2B5EF4-FFF2-40B4-BE49-F238E27FC236}">
                <a16:creationId xmlns:a16="http://schemas.microsoft.com/office/drawing/2014/main" id="{02308D3C-B162-437D-A7CD-340F602303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9550" y="5229225"/>
            <a:ext cx="8785225" cy="1044575"/>
          </a:xfrm>
          <a:prstGeom prst="wedgeRoundRectCallout">
            <a:avLst>
              <a:gd name="adj1" fmla="val -16537"/>
              <a:gd name="adj2" fmla="val 39134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2800">
              <a:solidFill>
                <a:schemeClr val="bg1"/>
              </a:solidFill>
              <a:latin typeface="Yavuz Bagis Dik Temel" pitchFamily="34" charset="-94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autoUpdateAnimBg="0"/>
      <p:bldP spid="4" grpId="0" animBg="1" autoUpdateAnimBg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15">
            <a:extLst>
              <a:ext uri="{FF2B5EF4-FFF2-40B4-BE49-F238E27FC236}">
                <a16:creationId xmlns:a16="http://schemas.microsoft.com/office/drawing/2014/main" id="{9A8C496E-5F9F-4581-A210-2235E924C5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388" y="260350"/>
            <a:ext cx="8785225" cy="1044575"/>
          </a:xfrm>
          <a:prstGeom prst="wedgeRoundRectCallout">
            <a:avLst>
              <a:gd name="adj1" fmla="val -16537"/>
              <a:gd name="adj2" fmla="val 39134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tr-TR" altLang="en-US" sz="2800">
                <a:solidFill>
                  <a:schemeClr val="bg1"/>
                </a:solidFill>
                <a:latin typeface="Yavuz Bagis Dik Temel" pitchFamily="34" charset="-94"/>
              </a:rPr>
              <a:t>Futbol oynayanlarla voleybol oynayanların farkının 4 katı kaçtır?</a:t>
            </a:r>
          </a:p>
          <a:p>
            <a:pPr eaLnBrk="1" hangingPunct="1"/>
            <a:r>
              <a:rPr lang="tr-TR" altLang="en-US" sz="2800">
                <a:solidFill>
                  <a:schemeClr val="bg1"/>
                </a:solidFill>
                <a:latin typeface="Yavuz Bagis Dik Temel" pitchFamily="34" charset="-94"/>
              </a:rPr>
              <a:t>4-</a:t>
            </a:r>
          </a:p>
        </p:txBody>
      </p:sp>
      <p:pic>
        <p:nvPicPr>
          <p:cNvPr id="52227" name="Picture 1">
            <a:extLst>
              <a:ext uri="{FF2B5EF4-FFF2-40B4-BE49-F238E27FC236}">
                <a16:creationId xmlns:a16="http://schemas.microsoft.com/office/drawing/2014/main" id="{D253BAD6-6337-478A-8F57-0C638C5704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125" y="1484313"/>
            <a:ext cx="8066088" cy="353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AutoShape 15">
            <a:extLst>
              <a:ext uri="{FF2B5EF4-FFF2-40B4-BE49-F238E27FC236}">
                <a16:creationId xmlns:a16="http://schemas.microsoft.com/office/drawing/2014/main" id="{CC017F97-8590-415E-9911-16AE4E1CF8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9550" y="5229225"/>
            <a:ext cx="8785225" cy="1044575"/>
          </a:xfrm>
          <a:prstGeom prst="wedgeRoundRectCallout">
            <a:avLst>
              <a:gd name="adj1" fmla="val -16537"/>
              <a:gd name="adj2" fmla="val 39134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2800">
              <a:solidFill>
                <a:schemeClr val="bg1"/>
              </a:solidFill>
              <a:latin typeface="Yavuz Bagis Dik Temel" pitchFamily="34" charset="-94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autoUpdateAnimBg="0"/>
      <p:bldP spid="4" grpId="0" animBg="1" autoUpdateAnimBg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15">
            <a:extLst>
              <a:ext uri="{FF2B5EF4-FFF2-40B4-BE49-F238E27FC236}">
                <a16:creationId xmlns:a16="http://schemas.microsoft.com/office/drawing/2014/main" id="{22F2FE8A-5CC2-4294-939B-4CACE1338A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388" y="260350"/>
            <a:ext cx="8785225" cy="1044575"/>
          </a:xfrm>
          <a:prstGeom prst="wedgeRoundRectCallout">
            <a:avLst>
              <a:gd name="adj1" fmla="val -16537"/>
              <a:gd name="adj2" fmla="val 39134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tr-TR" altLang="en-US" sz="2800">
                <a:solidFill>
                  <a:schemeClr val="bg1"/>
                </a:solidFill>
                <a:latin typeface="Yavuz Bagis Dik Temel" pitchFamily="34" charset="-94"/>
              </a:rPr>
              <a:t>Bu sınıfta toplam kaç kişi futbol, basketbol ve voleybol oynamayı seviyor?</a:t>
            </a:r>
          </a:p>
        </p:txBody>
      </p:sp>
      <p:pic>
        <p:nvPicPr>
          <p:cNvPr id="53251" name="Picture 1">
            <a:extLst>
              <a:ext uri="{FF2B5EF4-FFF2-40B4-BE49-F238E27FC236}">
                <a16:creationId xmlns:a16="http://schemas.microsoft.com/office/drawing/2014/main" id="{2687F5FB-C4D3-4F02-AF92-F582E44C40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125" y="1484313"/>
            <a:ext cx="8066088" cy="353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AutoShape 15">
            <a:extLst>
              <a:ext uri="{FF2B5EF4-FFF2-40B4-BE49-F238E27FC236}">
                <a16:creationId xmlns:a16="http://schemas.microsoft.com/office/drawing/2014/main" id="{7E48A97A-FE76-4CE1-BE2D-7F62020B43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9550" y="5229225"/>
            <a:ext cx="8785225" cy="1044575"/>
          </a:xfrm>
          <a:prstGeom prst="wedgeRoundRectCallout">
            <a:avLst>
              <a:gd name="adj1" fmla="val -16537"/>
              <a:gd name="adj2" fmla="val 39134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2800">
              <a:solidFill>
                <a:schemeClr val="bg1"/>
              </a:solidFill>
              <a:latin typeface="Yavuz Bagis Dik Temel" pitchFamily="34" charset="-94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autoUpdateAnimBg="0"/>
      <p:bldP spid="4" grpId="0" animBg="1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15">
            <a:extLst>
              <a:ext uri="{FF2B5EF4-FFF2-40B4-BE49-F238E27FC236}">
                <a16:creationId xmlns:a16="http://schemas.microsoft.com/office/drawing/2014/main" id="{CD88D490-CAC1-4DCA-ACAA-22220F7700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750" y="285750"/>
            <a:ext cx="8572500" cy="1414463"/>
          </a:xfrm>
          <a:prstGeom prst="wedgeRoundRectCallout">
            <a:avLst>
              <a:gd name="adj1" fmla="val 49375"/>
              <a:gd name="adj2" fmla="val 34454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tr-TR" altLang="tr-TR" sz="3200">
                <a:solidFill>
                  <a:schemeClr val="bg1"/>
                </a:solidFill>
                <a:latin typeface="Yavuz Bagis Dik Temel" pitchFamily="34" charset="-94"/>
                <a:cs typeface="Calibri" panose="020F0502020204030204" pitchFamily="34" charset="0"/>
              </a:rPr>
              <a:t>Sayısal bilgilerin tabloda o nesnenin resim ile anlatılmasına nesne grafiği denir. </a:t>
            </a:r>
          </a:p>
        </p:txBody>
      </p:sp>
      <p:pic>
        <p:nvPicPr>
          <p:cNvPr id="17411" name="Picture 2" descr="3. Sınıf Nesne Grafiği">
            <a:extLst>
              <a:ext uri="{FF2B5EF4-FFF2-40B4-BE49-F238E27FC236}">
                <a16:creationId xmlns:a16="http://schemas.microsoft.com/office/drawing/2014/main" id="{5CECC8DD-52E9-4248-8764-1833920B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38" y="1844675"/>
            <a:ext cx="8609012" cy="4513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autoUpdateAnimBg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15">
            <a:extLst>
              <a:ext uri="{FF2B5EF4-FFF2-40B4-BE49-F238E27FC236}">
                <a16:creationId xmlns:a16="http://schemas.microsoft.com/office/drawing/2014/main" id="{4D4D8B7D-A5E5-4282-8C6F-A04D17A949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388" y="260350"/>
            <a:ext cx="8785225" cy="1044575"/>
          </a:xfrm>
          <a:prstGeom prst="wedgeRoundRectCallout">
            <a:avLst>
              <a:gd name="adj1" fmla="val -16537"/>
              <a:gd name="adj2" fmla="val 39134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tr-TR" altLang="en-US" sz="2800">
                <a:solidFill>
                  <a:schemeClr val="bg1"/>
                </a:solidFill>
                <a:latin typeface="Yavuz Bagis Dik Temel" pitchFamily="34" charset="-94"/>
              </a:rPr>
              <a:t>En çok sevilen spor dalı ile en az sevilen spor dalının farkının 7 katı kaçtır?</a:t>
            </a:r>
          </a:p>
        </p:txBody>
      </p:sp>
      <p:pic>
        <p:nvPicPr>
          <p:cNvPr id="54275" name="Picture 1">
            <a:extLst>
              <a:ext uri="{FF2B5EF4-FFF2-40B4-BE49-F238E27FC236}">
                <a16:creationId xmlns:a16="http://schemas.microsoft.com/office/drawing/2014/main" id="{FF56B4F6-A93A-4898-8924-4359CC8374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125" y="1484313"/>
            <a:ext cx="8066088" cy="353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AutoShape 15">
            <a:extLst>
              <a:ext uri="{FF2B5EF4-FFF2-40B4-BE49-F238E27FC236}">
                <a16:creationId xmlns:a16="http://schemas.microsoft.com/office/drawing/2014/main" id="{A315A62C-9942-4FC8-82D4-3139A48992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9550" y="5229225"/>
            <a:ext cx="8785225" cy="1044575"/>
          </a:xfrm>
          <a:prstGeom prst="wedgeRoundRectCallout">
            <a:avLst>
              <a:gd name="adj1" fmla="val -16537"/>
              <a:gd name="adj2" fmla="val 39134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2800">
              <a:solidFill>
                <a:schemeClr val="bg1"/>
              </a:solidFill>
              <a:latin typeface="Yavuz Bagis Dik Temel" pitchFamily="34" charset="-94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autoUpdateAnimBg="0"/>
      <p:bldP spid="4" grpId="0" animBg="1" autoUpdateAnimBg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15">
            <a:extLst>
              <a:ext uri="{FF2B5EF4-FFF2-40B4-BE49-F238E27FC236}">
                <a16:creationId xmlns:a16="http://schemas.microsoft.com/office/drawing/2014/main" id="{207EA68D-E079-4011-ACE0-759D9F80D4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388" y="260350"/>
            <a:ext cx="8785225" cy="1044575"/>
          </a:xfrm>
          <a:prstGeom prst="wedgeRoundRectCallout">
            <a:avLst>
              <a:gd name="adj1" fmla="val -16537"/>
              <a:gd name="adj2" fmla="val 39134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nb-NO" altLang="en-US" sz="2800">
                <a:solidFill>
                  <a:schemeClr val="bg1"/>
                </a:solidFill>
                <a:latin typeface="Yavuz Bagis Dik Temel" pitchFamily="34" charset="-94"/>
              </a:rPr>
              <a:t>En az sevilen spor dalı </a:t>
            </a:r>
            <a:r>
              <a:rPr lang="tr-TR" altLang="en-US" sz="2800">
                <a:solidFill>
                  <a:schemeClr val="bg1"/>
                </a:solidFill>
                <a:latin typeface="Yavuz Bagis Dik Temel" pitchFamily="34" charset="-94"/>
              </a:rPr>
              <a:t>3</a:t>
            </a:r>
            <a:r>
              <a:rPr lang="nb-NO" altLang="en-US" sz="2800">
                <a:solidFill>
                  <a:schemeClr val="bg1"/>
                </a:solidFill>
                <a:latin typeface="Yavuz Bagis Dik Temel" pitchFamily="34" charset="-94"/>
              </a:rPr>
              <a:t>00’den kaç eskiktir?</a:t>
            </a:r>
          </a:p>
        </p:txBody>
      </p:sp>
      <p:pic>
        <p:nvPicPr>
          <p:cNvPr id="55299" name="Picture 1">
            <a:extLst>
              <a:ext uri="{FF2B5EF4-FFF2-40B4-BE49-F238E27FC236}">
                <a16:creationId xmlns:a16="http://schemas.microsoft.com/office/drawing/2014/main" id="{DD55F2F4-214F-49E6-8219-5B324B32C0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125" y="1484313"/>
            <a:ext cx="8066088" cy="353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AutoShape 15">
            <a:extLst>
              <a:ext uri="{FF2B5EF4-FFF2-40B4-BE49-F238E27FC236}">
                <a16:creationId xmlns:a16="http://schemas.microsoft.com/office/drawing/2014/main" id="{DF0B9C91-0975-4FA7-AEBD-2CC6E9257F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9550" y="5229225"/>
            <a:ext cx="8785225" cy="1044575"/>
          </a:xfrm>
          <a:prstGeom prst="wedgeRoundRectCallout">
            <a:avLst>
              <a:gd name="adj1" fmla="val -16537"/>
              <a:gd name="adj2" fmla="val 39134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2800">
              <a:solidFill>
                <a:schemeClr val="bg1"/>
              </a:solidFill>
              <a:latin typeface="Yavuz Bagis Dik Temel" pitchFamily="34" charset="-94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autoUpdateAnimBg="0"/>
      <p:bldP spid="4" grpId="0" animBg="1" autoUpdateAnimBg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15">
            <a:extLst>
              <a:ext uri="{FF2B5EF4-FFF2-40B4-BE49-F238E27FC236}">
                <a16:creationId xmlns:a16="http://schemas.microsoft.com/office/drawing/2014/main" id="{3A21265D-DEDE-4C60-A4BF-C6AD92AC18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388" y="260350"/>
            <a:ext cx="8785225" cy="720725"/>
          </a:xfrm>
          <a:prstGeom prst="wedgeRoundRectCallout">
            <a:avLst>
              <a:gd name="adj1" fmla="val -16537"/>
              <a:gd name="adj2" fmla="val 39134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tr-TR" altLang="en-US" sz="2800">
                <a:solidFill>
                  <a:schemeClr val="bg1"/>
                </a:solidFill>
                <a:latin typeface="Yavuz Bagis Dik Temel" pitchFamily="34" charset="-94"/>
              </a:rPr>
              <a:t>Voleybol oynayanların 3 katının 7 fazlası kaçtır?</a:t>
            </a:r>
          </a:p>
        </p:txBody>
      </p:sp>
      <p:pic>
        <p:nvPicPr>
          <p:cNvPr id="56323" name="Picture 1">
            <a:extLst>
              <a:ext uri="{FF2B5EF4-FFF2-40B4-BE49-F238E27FC236}">
                <a16:creationId xmlns:a16="http://schemas.microsoft.com/office/drawing/2014/main" id="{E1D62DF5-1518-4791-B3EE-70564F0BF9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268413"/>
            <a:ext cx="8064500" cy="353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AutoShape 15">
            <a:extLst>
              <a:ext uri="{FF2B5EF4-FFF2-40B4-BE49-F238E27FC236}">
                <a16:creationId xmlns:a16="http://schemas.microsoft.com/office/drawing/2014/main" id="{A24814A9-ECC1-4ED2-9521-F5A21A4210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9550" y="5229225"/>
            <a:ext cx="8785225" cy="1044575"/>
          </a:xfrm>
          <a:prstGeom prst="wedgeRoundRectCallout">
            <a:avLst>
              <a:gd name="adj1" fmla="val -16537"/>
              <a:gd name="adj2" fmla="val 39134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2800">
              <a:solidFill>
                <a:schemeClr val="bg1"/>
              </a:solidFill>
              <a:latin typeface="Yavuz Bagis Dik Temel" pitchFamily="34" charset="-94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autoUpdateAnimBg="0"/>
      <p:bldP spid="4" grpId="0" animBg="1" autoUpdateAnimBg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07" name="AutoShape 15">
            <a:extLst>
              <a:ext uri="{FF2B5EF4-FFF2-40B4-BE49-F238E27FC236}">
                <a16:creationId xmlns:a16="http://schemas.microsoft.com/office/drawing/2014/main" id="{F04D2B68-2FE7-41C4-95E9-9A33DF867F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750" y="285750"/>
            <a:ext cx="8572500" cy="1199034"/>
          </a:xfrm>
          <a:prstGeom prst="wedgeRoundRectCallout">
            <a:avLst>
              <a:gd name="adj1" fmla="val -5395"/>
              <a:gd name="adj2" fmla="val 28600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tr-TR" sz="32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latin typeface="Yavuz Bagis Dik Temel" panose="020F0503040000020004" pitchFamily="34" charset="-94"/>
              </a:rPr>
              <a:t>Grafiğinin altında bir şeklin kaç nesneyi gösterdiği belirtilir.</a:t>
            </a:r>
          </a:p>
        </p:txBody>
      </p:sp>
      <p:pic>
        <p:nvPicPr>
          <p:cNvPr id="57347" name="Picture 7" descr="Nasrettin Hoca">
            <a:extLst>
              <a:ext uri="{FF2B5EF4-FFF2-40B4-BE49-F238E27FC236}">
                <a16:creationId xmlns:a16="http://schemas.microsoft.com/office/drawing/2014/main" id="{041E3BAE-7446-4D40-958F-864DA23DD6DC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0488" y="2103438"/>
            <a:ext cx="2428875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48">
            <a:extLst>
              <a:ext uri="{FF2B5EF4-FFF2-40B4-BE49-F238E27FC236}">
                <a16:creationId xmlns:a16="http://schemas.microsoft.com/office/drawing/2014/main" id="{E8EFDA44-8232-4A78-A4C9-554CAA6E54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0988" y="5830888"/>
            <a:ext cx="6108700" cy="523875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tr-TR" altLang="tr-TR" sz="2800">
                <a:solidFill>
                  <a:schemeClr val="bg1"/>
                </a:solidFill>
                <a:latin typeface="Calibri" panose="020F0502020204030204" pitchFamily="34" charset="0"/>
              </a:rPr>
              <a:t>Her şekil 2 hayvanı  göstermektedir.</a:t>
            </a:r>
          </a:p>
        </p:txBody>
      </p:sp>
      <p:pic>
        <p:nvPicPr>
          <p:cNvPr id="57349" name="Picture 1" descr="C:\Users\admin\Desktop\Resim1.png">
            <a:extLst>
              <a:ext uri="{FF2B5EF4-FFF2-40B4-BE49-F238E27FC236}">
                <a16:creationId xmlns:a16="http://schemas.microsoft.com/office/drawing/2014/main" id="{778B22DA-9AAF-462B-A75C-EC1AC6E683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325" y="1773238"/>
            <a:ext cx="5786438" cy="3697287"/>
          </a:xfrm>
          <a:prstGeom prst="rect">
            <a:avLst/>
          </a:prstGeom>
          <a:noFill/>
          <a:ln w="603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9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7" descr="Nasrettin Hoca">
            <a:extLst>
              <a:ext uri="{FF2B5EF4-FFF2-40B4-BE49-F238E27FC236}">
                <a16:creationId xmlns:a16="http://schemas.microsoft.com/office/drawing/2014/main" id="{CD1AE99E-0FB5-4333-A09C-DAD12062FD1A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063" y="2143125"/>
            <a:ext cx="2643187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AutoShape 15">
            <a:extLst>
              <a:ext uri="{FF2B5EF4-FFF2-40B4-BE49-F238E27FC236}">
                <a16:creationId xmlns:a16="http://schemas.microsoft.com/office/drawing/2014/main" id="{7785C60D-87BF-4754-802C-388210C208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750" y="285750"/>
            <a:ext cx="8572500" cy="1643052"/>
          </a:xfrm>
          <a:prstGeom prst="wedgeRoundRectCallout">
            <a:avLst>
              <a:gd name="adj1" fmla="val -5395"/>
              <a:gd name="adj2" fmla="val 28600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tr-TR" sz="3600" dirty="0">
                <a:latin typeface="Calibri" pitchFamily="34" charset="0"/>
              </a:rPr>
              <a:t>      Şekil grafiği sayesinde :</a:t>
            </a:r>
          </a:p>
          <a:p>
            <a:pPr>
              <a:defRPr/>
            </a:pPr>
            <a:r>
              <a:rPr lang="tr-TR" sz="3600" dirty="0">
                <a:latin typeface="Calibri" pitchFamily="34" charset="0"/>
              </a:rPr>
              <a:t> *  Sayısal bilgiler daha kolay anlaşılır.</a:t>
            </a:r>
          </a:p>
          <a:p>
            <a:pPr>
              <a:defRPr/>
            </a:pPr>
            <a:endParaRPr lang="tr-TR" sz="3600" dirty="0">
              <a:latin typeface="Arial" charset="0"/>
            </a:endParaRPr>
          </a:p>
          <a:p>
            <a:pPr>
              <a:defRPr/>
            </a:pPr>
            <a:endParaRPr lang="pt-BR" sz="360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Calibri" pitchFamily="34" charset="0"/>
            </a:endParaRPr>
          </a:p>
        </p:txBody>
      </p:sp>
      <p:pic>
        <p:nvPicPr>
          <p:cNvPr id="58372" name="Picture 1" descr="C:\Users\admin\Desktop\Resim1.png">
            <a:extLst>
              <a:ext uri="{FF2B5EF4-FFF2-40B4-BE49-F238E27FC236}">
                <a16:creationId xmlns:a16="http://schemas.microsoft.com/office/drawing/2014/main" id="{C6A57C32-BF08-4962-9A71-5C11DB39FE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2357438"/>
            <a:ext cx="5572125" cy="3840162"/>
          </a:xfrm>
          <a:prstGeom prst="rect">
            <a:avLst/>
          </a:prstGeom>
          <a:noFill/>
          <a:ln w="603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7" descr="Nasrettin Hoca">
            <a:extLst>
              <a:ext uri="{FF2B5EF4-FFF2-40B4-BE49-F238E27FC236}">
                <a16:creationId xmlns:a16="http://schemas.microsoft.com/office/drawing/2014/main" id="{91BB5211-F040-467A-B1F4-EDBAF8F0B8C0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7938" y="2143125"/>
            <a:ext cx="2500312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48">
            <a:extLst>
              <a:ext uri="{FF2B5EF4-FFF2-40B4-BE49-F238E27FC236}">
                <a16:creationId xmlns:a16="http://schemas.microsoft.com/office/drawing/2014/main" id="{68DA4CDE-DA06-4063-8EB5-BA68B94954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5750" y="5565775"/>
            <a:ext cx="6072188" cy="523875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tr-TR" altLang="tr-TR" sz="2800">
                <a:solidFill>
                  <a:schemeClr val="bg1"/>
                </a:solidFill>
                <a:latin typeface="Yavuz Bagis Dik Temel" pitchFamily="34" charset="-94"/>
              </a:rPr>
              <a:t>Her şekil 3 topu  göstermektedir.</a:t>
            </a:r>
          </a:p>
        </p:txBody>
      </p:sp>
      <p:sp>
        <p:nvSpPr>
          <p:cNvPr id="7" name="AutoShape 15">
            <a:extLst>
              <a:ext uri="{FF2B5EF4-FFF2-40B4-BE49-F238E27FC236}">
                <a16:creationId xmlns:a16="http://schemas.microsoft.com/office/drawing/2014/main" id="{EB2E635A-8E40-450D-9B2F-57BDF6178A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750" y="285750"/>
            <a:ext cx="8572500" cy="1055688"/>
          </a:xfrm>
          <a:prstGeom prst="wedgeRoundRectCallout">
            <a:avLst>
              <a:gd name="adj1" fmla="val -5394"/>
              <a:gd name="adj2" fmla="val 28602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tr-TR" altLang="tr-TR" sz="3200"/>
              <a:t> </a:t>
            </a:r>
            <a:r>
              <a:rPr lang="tr-TR" altLang="tr-TR" sz="2800">
                <a:latin typeface="Yavuz Bagis Dik Temel" pitchFamily="34" charset="-94"/>
              </a:rPr>
              <a:t>Aşağıdaki grafiği inceleyiniz. Grafik ile ilgili soruları cevaplayınız.</a:t>
            </a:r>
          </a:p>
        </p:txBody>
      </p:sp>
      <p:pic>
        <p:nvPicPr>
          <p:cNvPr id="59397" name="7 Resim">
            <a:extLst>
              <a:ext uri="{FF2B5EF4-FFF2-40B4-BE49-F238E27FC236}">
                <a16:creationId xmlns:a16="http://schemas.microsoft.com/office/drawing/2014/main" id="{A63D7CFE-BF87-4A22-9152-8B2EF4BEFA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738" y="1628775"/>
            <a:ext cx="5715000" cy="3786188"/>
          </a:xfrm>
          <a:prstGeom prst="rect">
            <a:avLst/>
          </a:prstGeom>
          <a:noFill/>
          <a:ln w="666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 autoUpdateAnimBg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7" descr="Nasrettin Hoca">
            <a:extLst>
              <a:ext uri="{FF2B5EF4-FFF2-40B4-BE49-F238E27FC236}">
                <a16:creationId xmlns:a16="http://schemas.microsoft.com/office/drawing/2014/main" id="{0C4AE786-4F5F-4426-B5E9-72D72F8E8303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063" y="2143125"/>
            <a:ext cx="2643187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AutoShape 15">
            <a:extLst>
              <a:ext uri="{FF2B5EF4-FFF2-40B4-BE49-F238E27FC236}">
                <a16:creationId xmlns:a16="http://schemas.microsoft.com/office/drawing/2014/main" id="{7D9E618C-5F9A-46AB-90B9-7F84929D68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750" y="285750"/>
            <a:ext cx="8572500" cy="1357313"/>
          </a:xfrm>
          <a:prstGeom prst="wedgeRoundRectCallout">
            <a:avLst>
              <a:gd name="adj1" fmla="val -5394"/>
              <a:gd name="adj2" fmla="val 28602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tr-TR" altLang="tr-TR" sz="3200">
                <a:latin typeface="Yavuz Bagis Dik Temel" pitchFamily="34" charset="-94"/>
              </a:rPr>
              <a:t>1 – Bu sınıfta kaç öğrenci voleybolu sevmektedir ?</a:t>
            </a:r>
          </a:p>
          <a:p>
            <a:pPr eaLnBrk="1" hangingPunct="1"/>
            <a:endParaRPr lang="tr-TR" altLang="tr-TR" sz="3200"/>
          </a:p>
        </p:txBody>
      </p:sp>
      <p:pic>
        <p:nvPicPr>
          <p:cNvPr id="60420" name="6 Resim">
            <a:extLst>
              <a:ext uri="{FF2B5EF4-FFF2-40B4-BE49-F238E27FC236}">
                <a16:creationId xmlns:a16="http://schemas.microsoft.com/office/drawing/2014/main" id="{8CF56D4A-D694-400A-8800-F696BBB764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2000250"/>
            <a:ext cx="5715000" cy="3786188"/>
          </a:xfrm>
          <a:prstGeom prst="rect">
            <a:avLst/>
          </a:prstGeom>
          <a:noFill/>
          <a:ln w="666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 Box 48">
            <a:extLst>
              <a:ext uri="{FF2B5EF4-FFF2-40B4-BE49-F238E27FC236}">
                <a16:creationId xmlns:a16="http://schemas.microsoft.com/office/drawing/2014/main" id="{ABD0CF7B-F06B-43B6-94DF-D81AF203BB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5750" y="5929313"/>
            <a:ext cx="6881813" cy="584200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tr-TR" altLang="tr-TR" sz="3200">
                <a:solidFill>
                  <a:schemeClr val="bg1"/>
                </a:solidFill>
                <a:latin typeface="Calibri" panose="020F0502020204030204" pitchFamily="34" charset="0"/>
              </a:rPr>
              <a:t>Her şekil 3 topu  göstermektedir.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autoUpdateAnimBg="0"/>
      <p:bldP spid="8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7" descr="Nasrettin Hoca">
            <a:extLst>
              <a:ext uri="{FF2B5EF4-FFF2-40B4-BE49-F238E27FC236}">
                <a16:creationId xmlns:a16="http://schemas.microsoft.com/office/drawing/2014/main" id="{24A36894-74C3-46FC-83C3-88E0D2E71B9F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063" y="2143125"/>
            <a:ext cx="2643187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AutoShape 15">
            <a:extLst>
              <a:ext uri="{FF2B5EF4-FFF2-40B4-BE49-F238E27FC236}">
                <a16:creationId xmlns:a16="http://schemas.microsoft.com/office/drawing/2014/main" id="{2D4D8D74-1A33-4B4E-ADF1-56E9E99289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750" y="285750"/>
            <a:ext cx="8572500" cy="1357313"/>
          </a:xfrm>
          <a:prstGeom prst="wedgeRoundRectCallout">
            <a:avLst>
              <a:gd name="adj1" fmla="val -5394"/>
              <a:gd name="adj2" fmla="val 28602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tr-TR" altLang="tr-TR" sz="3200">
                <a:latin typeface="Yavuz Bagis Dik Temel" pitchFamily="34" charset="-94"/>
              </a:rPr>
              <a:t>2 – Futbolu seven öğrenci sayısı tenisi seven öğrenci sayısından kaç fazladır?</a:t>
            </a:r>
          </a:p>
          <a:p>
            <a:pPr eaLnBrk="1" hangingPunct="1"/>
            <a:endParaRPr lang="tr-TR" altLang="tr-TR" sz="3200"/>
          </a:p>
        </p:txBody>
      </p:sp>
      <p:sp>
        <p:nvSpPr>
          <p:cNvPr id="7" name="Text Box 48">
            <a:extLst>
              <a:ext uri="{FF2B5EF4-FFF2-40B4-BE49-F238E27FC236}">
                <a16:creationId xmlns:a16="http://schemas.microsoft.com/office/drawing/2014/main" id="{350690C8-E2BA-4925-AFB5-6BD32136F0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5750" y="5929313"/>
            <a:ext cx="6881813" cy="584200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tr-TR" altLang="tr-TR" sz="3200">
                <a:solidFill>
                  <a:schemeClr val="bg1"/>
                </a:solidFill>
                <a:latin typeface="Yavuz Bagis Dik Temel" pitchFamily="34" charset="-94"/>
              </a:rPr>
              <a:t>Her şekil 3 topu  göstermektedir.</a:t>
            </a:r>
          </a:p>
        </p:txBody>
      </p:sp>
      <p:pic>
        <p:nvPicPr>
          <p:cNvPr id="61445" name="7 Resim">
            <a:extLst>
              <a:ext uri="{FF2B5EF4-FFF2-40B4-BE49-F238E27FC236}">
                <a16:creationId xmlns:a16="http://schemas.microsoft.com/office/drawing/2014/main" id="{6007F305-BE17-4F0D-AB7B-248E89382C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1928813"/>
            <a:ext cx="5715000" cy="3786187"/>
          </a:xfrm>
          <a:prstGeom prst="rect">
            <a:avLst/>
          </a:prstGeom>
          <a:noFill/>
          <a:ln w="666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autoUpdateAnimBg="0"/>
      <p:bldP spid="7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7" descr="Nasrettin Hoca">
            <a:extLst>
              <a:ext uri="{FF2B5EF4-FFF2-40B4-BE49-F238E27FC236}">
                <a16:creationId xmlns:a16="http://schemas.microsoft.com/office/drawing/2014/main" id="{E8D79541-145F-49F1-8223-DFBB89881181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063" y="2143125"/>
            <a:ext cx="2643187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AutoShape 15">
            <a:extLst>
              <a:ext uri="{FF2B5EF4-FFF2-40B4-BE49-F238E27FC236}">
                <a16:creationId xmlns:a16="http://schemas.microsoft.com/office/drawing/2014/main" id="{484DCB90-A517-4FB1-A0A4-9FE281213B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750" y="285750"/>
            <a:ext cx="8572500" cy="1271588"/>
          </a:xfrm>
          <a:prstGeom prst="wedgeRoundRectCallout">
            <a:avLst>
              <a:gd name="adj1" fmla="val -5394"/>
              <a:gd name="adj2" fmla="val 28602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tr-TR" altLang="tr-TR" sz="2800">
                <a:latin typeface="Yavuz Bagis Dik Temel" pitchFamily="34" charset="-94"/>
              </a:rPr>
              <a:t>3 – En az sevilen spor dalı ile en fazla sevilen spor dalını seven öğrenci sayısı toplamı kaçtır ?</a:t>
            </a:r>
          </a:p>
        </p:txBody>
      </p:sp>
      <p:sp>
        <p:nvSpPr>
          <p:cNvPr id="6" name="Text Box 48">
            <a:extLst>
              <a:ext uri="{FF2B5EF4-FFF2-40B4-BE49-F238E27FC236}">
                <a16:creationId xmlns:a16="http://schemas.microsoft.com/office/drawing/2014/main" id="{BC21266A-FBC4-4D4B-8D54-FDAF8D95CD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5750" y="5595938"/>
            <a:ext cx="6159500" cy="523875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tr-TR" altLang="tr-TR" sz="2800">
                <a:solidFill>
                  <a:schemeClr val="bg1"/>
                </a:solidFill>
                <a:latin typeface="Calibri" panose="020F0502020204030204" pitchFamily="34" charset="0"/>
              </a:rPr>
              <a:t>Her şekil 3 topu temsil etmektedir.</a:t>
            </a:r>
          </a:p>
        </p:txBody>
      </p:sp>
      <p:pic>
        <p:nvPicPr>
          <p:cNvPr id="62469" name="6 Resim">
            <a:extLst>
              <a:ext uri="{FF2B5EF4-FFF2-40B4-BE49-F238E27FC236}">
                <a16:creationId xmlns:a16="http://schemas.microsoft.com/office/drawing/2014/main" id="{3A4C922A-6947-43A4-8A94-B40175A6AF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1773238"/>
            <a:ext cx="5715000" cy="3643312"/>
          </a:xfrm>
          <a:prstGeom prst="rect">
            <a:avLst/>
          </a:prstGeom>
          <a:noFill/>
          <a:ln w="666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autoUpdateAnimBg="0"/>
      <p:bldP spid="6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7" descr="Nasrettin Hoca">
            <a:extLst>
              <a:ext uri="{FF2B5EF4-FFF2-40B4-BE49-F238E27FC236}">
                <a16:creationId xmlns:a16="http://schemas.microsoft.com/office/drawing/2014/main" id="{6AA23883-2EDF-4BDD-95A2-3A9EC1D20A10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1560513"/>
            <a:ext cx="2486025" cy="349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AutoShape 15">
            <a:extLst>
              <a:ext uri="{FF2B5EF4-FFF2-40B4-BE49-F238E27FC236}">
                <a16:creationId xmlns:a16="http://schemas.microsoft.com/office/drawing/2014/main" id="{3A368B55-B2C7-45B6-9C86-8760FF9A2E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750" y="285750"/>
            <a:ext cx="8572500" cy="766763"/>
          </a:xfrm>
          <a:prstGeom prst="wedgeRoundRectCallout">
            <a:avLst>
              <a:gd name="adj1" fmla="val -5394"/>
              <a:gd name="adj2" fmla="val 28602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tr-TR" altLang="tr-TR" sz="3200">
                <a:latin typeface="Yavuz Bagis Dik Temel" pitchFamily="34" charset="-94"/>
              </a:rPr>
              <a:t>4 – Bu sınıfta kaç öğrenci vardır ?</a:t>
            </a:r>
          </a:p>
        </p:txBody>
      </p:sp>
      <p:sp>
        <p:nvSpPr>
          <p:cNvPr id="8" name="Text Box 48">
            <a:extLst>
              <a:ext uri="{FF2B5EF4-FFF2-40B4-BE49-F238E27FC236}">
                <a16:creationId xmlns:a16="http://schemas.microsoft.com/office/drawing/2014/main" id="{07CD2371-5703-400F-924F-CBF2729315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9238" y="5445125"/>
            <a:ext cx="6881812" cy="584200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tr-TR" altLang="tr-TR" sz="3200">
                <a:solidFill>
                  <a:schemeClr val="bg1"/>
                </a:solidFill>
                <a:latin typeface="Yavuz Bagis Dik Temel" pitchFamily="34" charset="-94"/>
              </a:rPr>
              <a:t>Her şekil 3 topu  göstermektedir.</a:t>
            </a:r>
          </a:p>
        </p:txBody>
      </p:sp>
      <p:pic>
        <p:nvPicPr>
          <p:cNvPr id="63493" name="8 Resim">
            <a:extLst>
              <a:ext uri="{FF2B5EF4-FFF2-40B4-BE49-F238E27FC236}">
                <a16:creationId xmlns:a16="http://schemas.microsoft.com/office/drawing/2014/main" id="{CCB373B6-55C9-40CC-AA32-0FDBE44088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268413"/>
            <a:ext cx="5492750" cy="3786187"/>
          </a:xfrm>
          <a:prstGeom prst="rect">
            <a:avLst/>
          </a:prstGeom>
          <a:noFill/>
          <a:ln w="666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autoUpdateAnimBg="0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15">
            <a:extLst>
              <a:ext uri="{FF2B5EF4-FFF2-40B4-BE49-F238E27FC236}">
                <a16:creationId xmlns:a16="http://schemas.microsoft.com/office/drawing/2014/main" id="{C881A805-6CF4-4CA2-8D44-629ACA192B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750" y="285750"/>
            <a:ext cx="8572500" cy="1198563"/>
          </a:xfrm>
          <a:prstGeom prst="wedgeRoundRectCallout">
            <a:avLst>
              <a:gd name="adj1" fmla="val 49375"/>
              <a:gd name="adj2" fmla="val 34454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tr-TR" altLang="tr-TR" sz="2800">
                <a:solidFill>
                  <a:schemeClr val="bg1"/>
                </a:solidFill>
                <a:latin typeface="Yavuz Bagis Dik Temel" pitchFamily="34" charset="-94"/>
                <a:cs typeface="Calibri" panose="020F0502020204030204" pitchFamily="34" charset="0"/>
              </a:rPr>
              <a:t>Sayısal bilgilerin tabloda şekille gösterilmesine şekil grafiği denir.</a:t>
            </a:r>
          </a:p>
        </p:txBody>
      </p:sp>
      <p:graphicFrame>
        <p:nvGraphicFramePr>
          <p:cNvPr id="4" name="Group 48">
            <a:extLst>
              <a:ext uri="{FF2B5EF4-FFF2-40B4-BE49-F238E27FC236}">
                <a16:creationId xmlns:a16="http://schemas.microsoft.com/office/drawing/2014/main" id="{D04A9E93-51B3-4C64-9078-2756768C6151}"/>
              </a:ext>
            </a:extLst>
          </p:cNvPr>
          <p:cNvGraphicFramePr>
            <a:graphicFrameLocks noGrp="1"/>
          </p:cNvGraphicFramePr>
          <p:nvPr/>
        </p:nvGraphicFramePr>
        <p:xfrm>
          <a:off x="827088" y="1916113"/>
          <a:ext cx="7489825" cy="2376487"/>
        </p:xfrm>
        <a:graphic>
          <a:graphicData uri="http://schemas.openxmlformats.org/drawingml/2006/table">
            <a:tbl>
              <a:tblPr/>
              <a:tblGrid>
                <a:gridCol w="14640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257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132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ERKEK</a:t>
                      </a:r>
                    </a:p>
                  </a:txBody>
                  <a:tcPr marL="91452" marR="91452"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r-TR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52" marR="91452"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442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KIZ</a:t>
                      </a:r>
                    </a:p>
                  </a:txBody>
                  <a:tcPr marL="91452" marR="91452"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r-TR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52" marR="91452"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18447" name="Picture 38" descr="CMISC006">
            <a:extLst>
              <a:ext uri="{FF2B5EF4-FFF2-40B4-BE49-F238E27FC236}">
                <a16:creationId xmlns:a16="http://schemas.microsoft.com/office/drawing/2014/main" id="{669F7B19-3096-4FE3-A5E7-F52409AE0B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4888" y="2179638"/>
            <a:ext cx="666750" cy="671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8" name="Picture 39" descr="CMISC006">
            <a:extLst>
              <a:ext uri="{FF2B5EF4-FFF2-40B4-BE49-F238E27FC236}">
                <a16:creationId xmlns:a16="http://schemas.microsoft.com/office/drawing/2014/main" id="{55D344FE-1074-4EA7-8D07-BBDA9797A0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588" y="3382963"/>
            <a:ext cx="666750" cy="671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9" name="Picture 40" descr="CMISC006">
            <a:extLst>
              <a:ext uri="{FF2B5EF4-FFF2-40B4-BE49-F238E27FC236}">
                <a16:creationId xmlns:a16="http://schemas.microsoft.com/office/drawing/2014/main" id="{E4C323AF-A037-49CA-B106-2845D6F11D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9550" y="2171700"/>
            <a:ext cx="666750" cy="6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50" name="Picture 41" descr="CMISC006">
            <a:extLst>
              <a:ext uri="{FF2B5EF4-FFF2-40B4-BE49-F238E27FC236}">
                <a16:creationId xmlns:a16="http://schemas.microsoft.com/office/drawing/2014/main" id="{633EA6E1-0163-4338-A28F-04A76B9EFD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4063" y="2179638"/>
            <a:ext cx="666750" cy="671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51" name="Picture 42" descr="CMISC006">
            <a:extLst>
              <a:ext uri="{FF2B5EF4-FFF2-40B4-BE49-F238E27FC236}">
                <a16:creationId xmlns:a16="http://schemas.microsoft.com/office/drawing/2014/main" id="{3436EC93-DA17-43A7-8265-892897FC6D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2013" y="3429000"/>
            <a:ext cx="666750" cy="6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52" name="Picture 43" descr="CMISC006">
            <a:extLst>
              <a:ext uri="{FF2B5EF4-FFF2-40B4-BE49-F238E27FC236}">
                <a16:creationId xmlns:a16="http://schemas.microsoft.com/office/drawing/2014/main" id="{61F33390-1A1D-4DAF-B6BF-D9D80DB633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8250" y="3429000"/>
            <a:ext cx="666750" cy="6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53" name="Picture 44" descr="CMISC006">
            <a:extLst>
              <a:ext uri="{FF2B5EF4-FFF2-40B4-BE49-F238E27FC236}">
                <a16:creationId xmlns:a16="http://schemas.microsoft.com/office/drawing/2014/main" id="{90EBF4DA-C8D3-41D2-9E09-A8A46073C1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5263" y="2171700"/>
            <a:ext cx="666750" cy="6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54" name="Picture 45" descr="CMISC006">
            <a:extLst>
              <a:ext uri="{FF2B5EF4-FFF2-40B4-BE49-F238E27FC236}">
                <a16:creationId xmlns:a16="http://schemas.microsoft.com/office/drawing/2014/main" id="{CF478870-A333-4236-B0CF-FF80278840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9550" y="3429000"/>
            <a:ext cx="666750" cy="6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55" name="Picture 46" descr="CMISC006">
            <a:extLst>
              <a:ext uri="{FF2B5EF4-FFF2-40B4-BE49-F238E27FC236}">
                <a16:creationId xmlns:a16="http://schemas.microsoft.com/office/drawing/2014/main" id="{EC91525D-F66F-4D7C-8A3A-2A1F0A8B49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38" y="3429000"/>
            <a:ext cx="666750" cy="6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56" name="Picture 47" descr="CMISC006">
            <a:extLst>
              <a:ext uri="{FF2B5EF4-FFF2-40B4-BE49-F238E27FC236}">
                <a16:creationId xmlns:a16="http://schemas.microsoft.com/office/drawing/2014/main" id="{2C9F62F6-7830-4579-A413-590985A7D5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2513" y="3406775"/>
            <a:ext cx="666750" cy="6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57" name="Dikdörtgen 1">
            <a:extLst>
              <a:ext uri="{FF2B5EF4-FFF2-40B4-BE49-F238E27FC236}">
                <a16:creationId xmlns:a16="http://schemas.microsoft.com/office/drawing/2014/main" id="{2A13F66B-A57E-4D1E-A38B-38EA9EF735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1338" y="4840288"/>
            <a:ext cx="8061325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tr-TR" altLang="en-US" sz="4400">
                <a:latin typeface="Yavuz Bagis Dik Temel" pitchFamily="34" charset="-94"/>
              </a:rPr>
              <a:t>Her şekil 4 öğrenciyi gösterir</a:t>
            </a:r>
            <a:r>
              <a:rPr lang="tr-TR" altLang="en-US" sz="440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autoUpdateAnimBg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7" descr="Nasrettin Hoca">
            <a:extLst>
              <a:ext uri="{FF2B5EF4-FFF2-40B4-BE49-F238E27FC236}">
                <a16:creationId xmlns:a16="http://schemas.microsoft.com/office/drawing/2014/main" id="{62AB4946-015D-4925-BB02-03CD31070E01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063" y="2143125"/>
            <a:ext cx="2643187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AutoShape 15">
            <a:extLst>
              <a:ext uri="{FF2B5EF4-FFF2-40B4-BE49-F238E27FC236}">
                <a16:creationId xmlns:a16="http://schemas.microsoft.com/office/drawing/2014/main" id="{4AB880D1-0B08-45FF-B52C-FB3A3406B6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750" y="285750"/>
            <a:ext cx="8572500" cy="1271588"/>
          </a:xfrm>
          <a:prstGeom prst="wedgeRoundRectCallout">
            <a:avLst>
              <a:gd name="adj1" fmla="val -5394"/>
              <a:gd name="adj2" fmla="val 28602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tr-TR" altLang="tr-TR" sz="3200">
                <a:latin typeface="Yavuz Bagis Dik Temel" pitchFamily="34" charset="-94"/>
              </a:rPr>
              <a:t>Aşağıdaki grafiği inceleyiniz. Grafik ile ilgili soruları cevaplayınız</a:t>
            </a:r>
          </a:p>
        </p:txBody>
      </p:sp>
      <p:pic>
        <p:nvPicPr>
          <p:cNvPr id="64516" name="5 Resim">
            <a:extLst>
              <a:ext uri="{FF2B5EF4-FFF2-40B4-BE49-F238E27FC236}">
                <a16:creationId xmlns:a16="http://schemas.microsoft.com/office/drawing/2014/main" id="{E3C38136-BF18-43D3-AF1C-1AB6EC7B30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088" y="1920875"/>
            <a:ext cx="5548312" cy="4214813"/>
          </a:xfrm>
          <a:prstGeom prst="rect">
            <a:avLst/>
          </a:prstGeom>
          <a:noFill/>
          <a:ln w="666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autoUpdateAnimBg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7" descr="Nasrettin Hoca">
            <a:extLst>
              <a:ext uri="{FF2B5EF4-FFF2-40B4-BE49-F238E27FC236}">
                <a16:creationId xmlns:a16="http://schemas.microsoft.com/office/drawing/2014/main" id="{8D70F6EE-94EB-41C2-B32C-2B548C413BA2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1954213"/>
            <a:ext cx="2125662" cy="298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AutoShape 15">
            <a:extLst>
              <a:ext uri="{FF2B5EF4-FFF2-40B4-BE49-F238E27FC236}">
                <a16:creationId xmlns:a16="http://schemas.microsoft.com/office/drawing/2014/main" id="{2A9A57B6-8FB1-4A1C-91A6-0AD9D34905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750" y="285750"/>
            <a:ext cx="8572500" cy="766763"/>
          </a:xfrm>
          <a:prstGeom prst="wedgeRoundRectCallout">
            <a:avLst>
              <a:gd name="adj1" fmla="val -5394"/>
              <a:gd name="adj2" fmla="val 28602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tr-TR" altLang="tr-TR" sz="3200"/>
              <a:t>1 – Kümeste kaç tavuk vardır ?</a:t>
            </a:r>
          </a:p>
        </p:txBody>
      </p:sp>
      <p:pic>
        <p:nvPicPr>
          <p:cNvPr id="65540" name="5 Resim">
            <a:extLst>
              <a:ext uri="{FF2B5EF4-FFF2-40B4-BE49-F238E27FC236}">
                <a16:creationId xmlns:a16="http://schemas.microsoft.com/office/drawing/2014/main" id="{8807D819-D463-4E08-AE2B-FB5E0B0212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163" y="1341438"/>
            <a:ext cx="5786437" cy="4319587"/>
          </a:xfrm>
          <a:prstGeom prst="rect">
            <a:avLst/>
          </a:prstGeom>
          <a:noFill/>
          <a:ln w="666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autoUpdateAnimBg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7" descr="Nasrettin Hoca">
            <a:extLst>
              <a:ext uri="{FF2B5EF4-FFF2-40B4-BE49-F238E27FC236}">
                <a16:creationId xmlns:a16="http://schemas.microsoft.com/office/drawing/2014/main" id="{AE2079E8-A83F-47B3-98EA-566706D61362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563" y="1843088"/>
            <a:ext cx="1974850" cy="327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AutoShape 15">
            <a:extLst>
              <a:ext uri="{FF2B5EF4-FFF2-40B4-BE49-F238E27FC236}">
                <a16:creationId xmlns:a16="http://schemas.microsoft.com/office/drawing/2014/main" id="{1735B5EF-BAC2-40D9-AE69-F64818518C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750" y="285750"/>
            <a:ext cx="8572500" cy="766763"/>
          </a:xfrm>
          <a:prstGeom prst="wedgeRoundRectCallout">
            <a:avLst>
              <a:gd name="adj1" fmla="val -5394"/>
              <a:gd name="adj2" fmla="val 28602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tr-TR" altLang="tr-TR" sz="3200">
                <a:latin typeface="Yavuz Bagis Dik Temel" pitchFamily="34" charset="-94"/>
              </a:rPr>
              <a:t>2 – Kümeste kaç hindi vardır ?</a:t>
            </a:r>
          </a:p>
        </p:txBody>
      </p:sp>
      <p:pic>
        <p:nvPicPr>
          <p:cNvPr id="66564" name="5 Resim">
            <a:extLst>
              <a:ext uri="{FF2B5EF4-FFF2-40B4-BE49-F238E27FC236}">
                <a16:creationId xmlns:a16="http://schemas.microsoft.com/office/drawing/2014/main" id="{8B552347-D306-4999-AD39-6F968A9A23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1268413"/>
            <a:ext cx="5729288" cy="4429125"/>
          </a:xfrm>
          <a:prstGeom prst="rect">
            <a:avLst/>
          </a:prstGeom>
          <a:noFill/>
          <a:ln w="666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autoUpdateAnimBg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7" descr="Nasrettin Hoca">
            <a:extLst>
              <a:ext uri="{FF2B5EF4-FFF2-40B4-BE49-F238E27FC236}">
                <a16:creationId xmlns:a16="http://schemas.microsoft.com/office/drawing/2014/main" id="{85FA2AAB-4730-45FD-BCC3-D76579EC4012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4300" y="2317750"/>
            <a:ext cx="2393950" cy="336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AutoShape 15">
            <a:extLst>
              <a:ext uri="{FF2B5EF4-FFF2-40B4-BE49-F238E27FC236}">
                <a16:creationId xmlns:a16="http://schemas.microsoft.com/office/drawing/2014/main" id="{5FBEF0A6-B5FC-4BA7-A9E6-59752EBEBE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750" y="285750"/>
            <a:ext cx="8572500" cy="1271588"/>
          </a:xfrm>
          <a:prstGeom prst="wedgeRoundRectCallout">
            <a:avLst>
              <a:gd name="adj1" fmla="val -5394"/>
              <a:gd name="adj2" fmla="val 28602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tr-TR" altLang="tr-TR" sz="3200">
                <a:latin typeface="Yavuz Bagis Dik Temel" pitchFamily="34" charset="-94"/>
              </a:rPr>
              <a:t>3 – Kümesteki en çok ve en az olan hayvan sayılarının farkı kaçtır ?</a:t>
            </a:r>
          </a:p>
        </p:txBody>
      </p:sp>
      <p:pic>
        <p:nvPicPr>
          <p:cNvPr id="67588" name="5 Resim">
            <a:extLst>
              <a:ext uri="{FF2B5EF4-FFF2-40B4-BE49-F238E27FC236}">
                <a16:creationId xmlns:a16="http://schemas.microsoft.com/office/drawing/2014/main" id="{E8E3A1F3-D83E-4795-9D60-57733BF361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300" y="1893888"/>
            <a:ext cx="5786438" cy="4213225"/>
          </a:xfrm>
          <a:prstGeom prst="rect">
            <a:avLst/>
          </a:prstGeom>
          <a:noFill/>
          <a:ln w="666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autoUpdateAnimBg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7" descr="Nasrettin Hoca">
            <a:extLst>
              <a:ext uri="{FF2B5EF4-FFF2-40B4-BE49-F238E27FC236}">
                <a16:creationId xmlns:a16="http://schemas.microsoft.com/office/drawing/2014/main" id="{CBC26C2A-5969-4BC7-887D-2506A7C67362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7638" y="1916113"/>
            <a:ext cx="2360612" cy="331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AutoShape 15">
            <a:extLst>
              <a:ext uri="{FF2B5EF4-FFF2-40B4-BE49-F238E27FC236}">
                <a16:creationId xmlns:a16="http://schemas.microsoft.com/office/drawing/2014/main" id="{04B7F87C-709B-4B7A-B395-2C07A971E0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750" y="285750"/>
            <a:ext cx="8572500" cy="695325"/>
          </a:xfrm>
          <a:prstGeom prst="wedgeRoundRectCallout">
            <a:avLst>
              <a:gd name="adj1" fmla="val -5394"/>
              <a:gd name="adj2" fmla="val 28602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tr-TR" altLang="tr-TR" sz="3200">
                <a:latin typeface="Yavuz Bagis Dik Temel" pitchFamily="34" charset="-94"/>
              </a:rPr>
              <a:t>4 – Kümeste toplam kaç hayvan vardır ?</a:t>
            </a:r>
          </a:p>
        </p:txBody>
      </p:sp>
      <p:pic>
        <p:nvPicPr>
          <p:cNvPr id="68612" name="5 Resim">
            <a:extLst>
              <a:ext uri="{FF2B5EF4-FFF2-40B4-BE49-F238E27FC236}">
                <a16:creationId xmlns:a16="http://schemas.microsoft.com/office/drawing/2014/main" id="{C1E04FD1-C5CE-4D8A-9DE0-12071E2BE5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388" y="1268413"/>
            <a:ext cx="5786437" cy="4214812"/>
          </a:xfrm>
          <a:prstGeom prst="rect">
            <a:avLst/>
          </a:prstGeom>
          <a:noFill/>
          <a:ln w="666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autoUpdateAnimBg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637" name="Group 37">
            <a:extLst>
              <a:ext uri="{FF2B5EF4-FFF2-40B4-BE49-F238E27FC236}">
                <a16:creationId xmlns:a16="http://schemas.microsoft.com/office/drawing/2014/main" id="{B0C4A436-9FD2-42EF-B005-162674C9FA27}"/>
              </a:ext>
            </a:extLst>
          </p:cNvPr>
          <p:cNvGraphicFramePr>
            <a:graphicFrameLocks noGrp="1"/>
          </p:cNvGraphicFramePr>
          <p:nvPr>
            <p:ph/>
          </p:nvPr>
        </p:nvGraphicFramePr>
        <p:xfrm>
          <a:off x="285750" y="1989138"/>
          <a:ext cx="8358188" cy="3497262"/>
        </p:xfrm>
        <a:graphic>
          <a:graphicData uri="http://schemas.openxmlformats.org/drawingml/2006/table">
            <a:tbl>
              <a:tblPr/>
              <a:tblGrid>
                <a:gridCol w="14749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8832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0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Pazartesi</a:t>
                      </a:r>
                    </a:p>
                  </a:txBody>
                  <a:tcPr marL="91439" marR="9143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r-TR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marL="91439" marR="9143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98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Salı</a:t>
                      </a:r>
                    </a:p>
                  </a:txBody>
                  <a:tcPr marL="91439" marR="9143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r-TR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marL="91439" marR="9143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00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Çarşamba</a:t>
                      </a:r>
                    </a:p>
                  </a:txBody>
                  <a:tcPr marL="91439" marR="9143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r-TR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marL="91439" marR="9143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98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Perşembe</a:t>
                      </a:r>
                    </a:p>
                  </a:txBody>
                  <a:tcPr marL="91439" marR="9143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r-TR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marL="91439" marR="9143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00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Cuma</a:t>
                      </a:r>
                    </a:p>
                  </a:txBody>
                  <a:tcPr marL="91439" marR="9143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r-TR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marL="91439" marR="9143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25638" name="Picture 38" descr="Ansiklopedi">
            <a:extLst>
              <a:ext uri="{FF2B5EF4-FFF2-40B4-BE49-F238E27FC236}">
                <a16:creationId xmlns:a16="http://schemas.microsoft.com/office/drawing/2014/main" id="{308CF9B9-DEBB-4CA6-9703-B97D054A48BB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2060575"/>
            <a:ext cx="576263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39" name="Picture 39" descr="Ansiklopedi">
            <a:extLst>
              <a:ext uri="{FF2B5EF4-FFF2-40B4-BE49-F238E27FC236}">
                <a16:creationId xmlns:a16="http://schemas.microsoft.com/office/drawing/2014/main" id="{F975ACC0-86F3-4FCC-9A3E-339C62D862B5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2060575"/>
            <a:ext cx="576263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40" name="Picture 40" descr="Ansiklopedi">
            <a:extLst>
              <a:ext uri="{FF2B5EF4-FFF2-40B4-BE49-F238E27FC236}">
                <a16:creationId xmlns:a16="http://schemas.microsoft.com/office/drawing/2014/main" id="{56901434-1F5A-42B7-9818-B12BA12F6A47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475" y="2060575"/>
            <a:ext cx="576263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41" name="Picture 41" descr="Ansiklopedi">
            <a:extLst>
              <a:ext uri="{FF2B5EF4-FFF2-40B4-BE49-F238E27FC236}">
                <a16:creationId xmlns:a16="http://schemas.microsoft.com/office/drawing/2014/main" id="{B59C7201-78C4-486A-BE32-F7E565642EAB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175" y="2060575"/>
            <a:ext cx="576263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42" name="Picture 42" descr="Ansiklopedi">
            <a:extLst>
              <a:ext uri="{FF2B5EF4-FFF2-40B4-BE49-F238E27FC236}">
                <a16:creationId xmlns:a16="http://schemas.microsoft.com/office/drawing/2014/main" id="{046BBA68-3E5A-4578-BD6D-59152F9283FC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2060575"/>
            <a:ext cx="576262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43" name="Picture 43" descr="Ansiklopedi">
            <a:extLst>
              <a:ext uri="{FF2B5EF4-FFF2-40B4-BE49-F238E27FC236}">
                <a16:creationId xmlns:a16="http://schemas.microsoft.com/office/drawing/2014/main" id="{091E6F21-C509-4781-9F0C-387DC72D7AD9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2060575"/>
            <a:ext cx="576262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44" name="Picture 44" descr="Ansiklopedi">
            <a:extLst>
              <a:ext uri="{FF2B5EF4-FFF2-40B4-BE49-F238E27FC236}">
                <a16:creationId xmlns:a16="http://schemas.microsoft.com/office/drawing/2014/main" id="{2A9CC208-F008-4914-A27C-C01F1A54B3E8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2781300"/>
            <a:ext cx="576263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45" name="Picture 45" descr="Ansiklopedi">
            <a:extLst>
              <a:ext uri="{FF2B5EF4-FFF2-40B4-BE49-F238E27FC236}">
                <a16:creationId xmlns:a16="http://schemas.microsoft.com/office/drawing/2014/main" id="{488CD976-EC03-4B42-B999-79C424C27C4E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2781300"/>
            <a:ext cx="576263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46" name="Picture 46" descr="Ansiklopedi">
            <a:extLst>
              <a:ext uri="{FF2B5EF4-FFF2-40B4-BE49-F238E27FC236}">
                <a16:creationId xmlns:a16="http://schemas.microsoft.com/office/drawing/2014/main" id="{C3822A95-FC18-481B-80C0-3B7606D22E30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475" y="2781300"/>
            <a:ext cx="576263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47" name="Picture 47" descr="Ansiklopedi">
            <a:extLst>
              <a:ext uri="{FF2B5EF4-FFF2-40B4-BE49-F238E27FC236}">
                <a16:creationId xmlns:a16="http://schemas.microsoft.com/office/drawing/2014/main" id="{4E126898-DFA5-4C1A-A243-1555F8B2B08A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3429000"/>
            <a:ext cx="576263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48" name="Picture 48" descr="Ansiklopedi">
            <a:extLst>
              <a:ext uri="{FF2B5EF4-FFF2-40B4-BE49-F238E27FC236}">
                <a16:creationId xmlns:a16="http://schemas.microsoft.com/office/drawing/2014/main" id="{6309722E-E402-46AA-A3EC-2FE1BF852203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3429000"/>
            <a:ext cx="576263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49" name="Picture 49" descr="Ansiklopedi">
            <a:extLst>
              <a:ext uri="{FF2B5EF4-FFF2-40B4-BE49-F238E27FC236}">
                <a16:creationId xmlns:a16="http://schemas.microsoft.com/office/drawing/2014/main" id="{CEBB9FBB-1A7B-4D1F-A5BA-76E4A49F0E63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475" y="3429000"/>
            <a:ext cx="576263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50" name="Picture 50" descr="Ansiklopedi">
            <a:extLst>
              <a:ext uri="{FF2B5EF4-FFF2-40B4-BE49-F238E27FC236}">
                <a16:creationId xmlns:a16="http://schemas.microsoft.com/office/drawing/2014/main" id="{8989F73B-0E38-446D-9FE8-FAC93C19E85E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3429000"/>
            <a:ext cx="576263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51" name="Picture 51" descr="Ansiklopedi">
            <a:extLst>
              <a:ext uri="{FF2B5EF4-FFF2-40B4-BE49-F238E27FC236}">
                <a16:creationId xmlns:a16="http://schemas.microsoft.com/office/drawing/2014/main" id="{FF5A2514-8F41-4506-B8B1-403CD53A7343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4148138"/>
            <a:ext cx="576263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52" name="Picture 52" descr="Ansiklopedi">
            <a:extLst>
              <a:ext uri="{FF2B5EF4-FFF2-40B4-BE49-F238E27FC236}">
                <a16:creationId xmlns:a16="http://schemas.microsoft.com/office/drawing/2014/main" id="{0979FB2A-ADB4-494E-962D-3BBA83F7CC49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4148138"/>
            <a:ext cx="576263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53" name="Picture 53" descr="Ansiklopedi">
            <a:extLst>
              <a:ext uri="{FF2B5EF4-FFF2-40B4-BE49-F238E27FC236}">
                <a16:creationId xmlns:a16="http://schemas.microsoft.com/office/drawing/2014/main" id="{932094A3-EB2C-4344-B9A6-DF6D1F31B586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4868863"/>
            <a:ext cx="576263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54" name="Picture 54" descr="Ansiklopedi">
            <a:extLst>
              <a:ext uri="{FF2B5EF4-FFF2-40B4-BE49-F238E27FC236}">
                <a16:creationId xmlns:a16="http://schemas.microsoft.com/office/drawing/2014/main" id="{1754E644-DF69-439D-8B39-54F75A47F291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4868863"/>
            <a:ext cx="576263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55" name="Picture 55" descr="Ansiklopedi">
            <a:extLst>
              <a:ext uri="{FF2B5EF4-FFF2-40B4-BE49-F238E27FC236}">
                <a16:creationId xmlns:a16="http://schemas.microsoft.com/office/drawing/2014/main" id="{A3CE26BD-2401-4697-827E-E7A757F6F27E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0913" y="4868863"/>
            <a:ext cx="576262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56" name="Picture 56" descr="Ansiklopedi">
            <a:extLst>
              <a:ext uri="{FF2B5EF4-FFF2-40B4-BE49-F238E27FC236}">
                <a16:creationId xmlns:a16="http://schemas.microsoft.com/office/drawing/2014/main" id="{C5E5B736-5E6F-4FF6-9E1E-38285F4D8923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4868863"/>
            <a:ext cx="576263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57" name="Picture 57" descr="Ansiklopedi">
            <a:extLst>
              <a:ext uri="{FF2B5EF4-FFF2-40B4-BE49-F238E27FC236}">
                <a16:creationId xmlns:a16="http://schemas.microsoft.com/office/drawing/2014/main" id="{A4E2DC8E-C501-4D3C-98E6-C174CAAC28F9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4868863"/>
            <a:ext cx="576263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58" name="Picture 58" descr="Ansiklopedi">
            <a:extLst>
              <a:ext uri="{FF2B5EF4-FFF2-40B4-BE49-F238E27FC236}">
                <a16:creationId xmlns:a16="http://schemas.microsoft.com/office/drawing/2014/main" id="{4956A0D4-B69F-48B5-9019-D1FC4E6653E9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4868863"/>
            <a:ext cx="576263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59" name="Picture 59" descr="Ansiklopedi">
            <a:extLst>
              <a:ext uri="{FF2B5EF4-FFF2-40B4-BE49-F238E27FC236}">
                <a16:creationId xmlns:a16="http://schemas.microsoft.com/office/drawing/2014/main" id="{C8E778E4-6BA4-42CE-9033-7CF062E55A2C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3300" y="4868863"/>
            <a:ext cx="576263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60" name="Picture 60" descr="Ansiklopedi">
            <a:extLst>
              <a:ext uri="{FF2B5EF4-FFF2-40B4-BE49-F238E27FC236}">
                <a16:creationId xmlns:a16="http://schemas.microsoft.com/office/drawing/2014/main" id="{843B9B4F-C6F5-41E5-8B19-B197880D4219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588" y="4868863"/>
            <a:ext cx="576262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70" name="Text Box 70">
            <a:extLst>
              <a:ext uri="{FF2B5EF4-FFF2-40B4-BE49-F238E27FC236}">
                <a16:creationId xmlns:a16="http://schemas.microsoft.com/office/drawing/2014/main" id="{8CE8EC2D-5570-4ACB-8455-1948332D5F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2938" y="5754688"/>
            <a:ext cx="7286625" cy="519112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tr-TR" altLang="tr-TR" sz="2800">
                <a:solidFill>
                  <a:schemeClr val="bg1"/>
                </a:solidFill>
                <a:latin typeface="Calibri" panose="020F0502020204030204" pitchFamily="34" charset="0"/>
              </a:rPr>
              <a:t>Her şekil 2 sayfayı göstermektedir.</a:t>
            </a:r>
          </a:p>
        </p:txBody>
      </p:sp>
      <p:sp>
        <p:nvSpPr>
          <p:cNvPr id="28" name="AutoShape 15">
            <a:extLst>
              <a:ext uri="{FF2B5EF4-FFF2-40B4-BE49-F238E27FC236}">
                <a16:creationId xmlns:a16="http://schemas.microsoft.com/office/drawing/2014/main" id="{F18F73E2-FD28-4D35-84A8-9E455A3CB3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750" y="285750"/>
            <a:ext cx="8572500" cy="1357313"/>
          </a:xfrm>
          <a:prstGeom prst="wedgeRoundRectCallout">
            <a:avLst>
              <a:gd name="adj1" fmla="val -5394"/>
              <a:gd name="adj2" fmla="val 28602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tr-TR" altLang="tr-TR" sz="3200">
                <a:latin typeface="Yavuz Bagis Dik Temel" pitchFamily="34" charset="-94"/>
              </a:rPr>
              <a:t>Aşağıdaki tabloya göre Ayşe sizlere şu soruları soruyor?</a:t>
            </a:r>
          </a:p>
          <a:p>
            <a:pPr eaLnBrk="1" hangingPunct="1"/>
            <a:endParaRPr lang="tr-TR" altLang="tr-TR" sz="3200">
              <a:latin typeface="Yavuz Bagis Dik Temel" pitchFamily="34" charset="-94"/>
            </a:endParaRP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6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6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56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56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56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6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6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6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56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56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56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56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56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56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56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56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56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56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5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5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56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56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56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56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56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56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5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5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56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5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56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56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56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56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56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56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56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56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56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56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56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256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256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256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56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56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 nodeType="clickPar">
                      <p:stCondLst>
                        <p:cond delay="indefinite"/>
                      </p:stCondLst>
                      <p:childTnLst>
                        <p:par>
                          <p:cTn id="1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5" dur="80"/>
                                        <p:tgtEl>
                                          <p:spTgt spid="2567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6" dur="80"/>
                                        <p:tgtEl>
                                          <p:spTgt spid="2567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7" dur="80"/>
                                        <p:tgtEl>
                                          <p:spTgt spid="2567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 nodeType="clickPar">
                      <p:stCondLst>
                        <p:cond delay="indefinite"/>
                      </p:stCondLst>
                      <p:childTnLst>
                        <p:par>
                          <p:cTn id="1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70" grpId="0" animBg="1"/>
      <p:bldP spid="28" grpId="0" animBg="1" autoUpdateAnimBg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637" name="Group 37">
            <a:extLst>
              <a:ext uri="{FF2B5EF4-FFF2-40B4-BE49-F238E27FC236}">
                <a16:creationId xmlns:a16="http://schemas.microsoft.com/office/drawing/2014/main" id="{5AE442D8-EC72-4044-8BEF-EA6D34526931}"/>
              </a:ext>
            </a:extLst>
          </p:cNvPr>
          <p:cNvGraphicFramePr>
            <a:graphicFrameLocks noGrp="1"/>
          </p:cNvGraphicFramePr>
          <p:nvPr>
            <p:ph/>
          </p:nvPr>
        </p:nvGraphicFramePr>
        <p:xfrm>
          <a:off x="285750" y="1989138"/>
          <a:ext cx="8358188" cy="3497262"/>
        </p:xfrm>
        <a:graphic>
          <a:graphicData uri="http://schemas.openxmlformats.org/drawingml/2006/table">
            <a:tbl>
              <a:tblPr/>
              <a:tblGrid>
                <a:gridCol w="14749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8832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0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Pazartesi</a:t>
                      </a:r>
                    </a:p>
                  </a:txBody>
                  <a:tcPr marL="91439" marR="9143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r-TR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marL="91439" marR="9143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98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Salı</a:t>
                      </a:r>
                    </a:p>
                  </a:txBody>
                  <a:tcPr marL="91439" marR="9143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r-TR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marL="91439" marR="9143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00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Çarşamba</a:t>
                      </a:r>
                    </a:p>
                  </a:txBody>
                  <a:tcPr marL="91439" marR="9143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r-TR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marL="91439" marR="9143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98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Perşembe</a:t>
                      </a:r>
                    </a:p>
                  </a:txBody>
                  <a:tcPr marL="91439" marR="9143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r-TR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marL="91439" marR="9143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00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Cuma</a:t>
                      </a:r>
                    </a:p>
                  </a:txBody>
                  <a:tcPr marL="91439" marR="9143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r-TR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marL="91439" marR="9143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25638" name="Picture 38" descr="Ansiklopedi">
            <a:extLst>
              <a:ext uri="{FF2B5EF4-FFF2-40B4-BE49-F238E27FC236}">
                <a16:creationId xmlns:a16="http://schemas.microsoft.com/office/drawing/2014/main" id="{CEB635F5-16C8-41C1-B971-D94F7A386C0D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2060575"/>
            <a:ext cx="576263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39" name="Picture 39" descr="Ansiklopedi">
            <a:extLst>
              <a:ext uri="{FF2B5EF4-FFF2-40B4-BE49-F238E27FC236}">
                <a16:creationId xmlns:a16="http://schemas.microsoft.com/office/drawing/2014/main" id="{EB7DF017-0758-4C86-A439-2BBDE03D9CDF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2060575"/>
            <a:ext cx="576263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40" name="Picture 40" descr="Ansiklopedi">
            <a:extLst>
              <a:ext uri="{FF2B5EF4-FFF2-40B4-BE49-F238E27FC236}">
                <a16:creationId xmlns:a16="http://schemas.microsoft.com/office/drawing/2014/main" id="{357D020B-B38F-4599-B77A-7B280899DBE7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475" y="2060575"/>
            <a:ext cx="576263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41" name="Picture 41" descr="Ansiklopedi">
            <a:extLst>
              <a:ext uri="{FF2B5EF4-FFF2-40B4-BE49-F238E27FC236}">
                <a16:creationId xmlns:a16="http://schemas.microsoft.com/office/drawing/2014/main" id="{BD664A37-85C2-46AF-AC74-5B7F176F69C1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175" y="2060575"/>
            <a:ext cx="576263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42" name="Picture 42" descr="Ansiklopedi">
            <a:extLst>
              <a:ext uri="{FF2B5EF4-FFF2-40B4-BE49-F238E27FC236}">
                <a16:creationId xmlns:a16="http://schemas.microsoft.com/office/drawing/2014/main" id="{09B2E181-730A-47A0-BB6C-98500D532288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2060575"/>
            <a:ext cx="576262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43" name="Picture 43" descr="Ansiklopedi">
            <a:extLst>
              <a:ext uri="{FF2B5EF4-FFF2-40B4-BE49-F238E27FC236}">
                <a16:creationId xmlns:a16="http://schemas.microsoft.com/office/drawing/2014/main" id="{6AB57291-0F33-4693-A07E-FE80C46B48A4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2060575"/>
            <a:ext cx="576262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44" name="Picture 44" descr="Ansiklopedi">
            <a:extLst>
              <a:ext uri="{FF2B5EF4-FFF2-40B4-BE49-F238E27FC236}">
                <a16:creationId xmlns:a16="http://schemas.microsoft.com/office/drawing/2014/main" id="{A4F2A888-DFC5-43E6-B31A-D33DDAF29179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2781300"/>
            <a:ext cx="576263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45" name="Picture 45" descr="Ansiklopedi">
            <a:extLst>
              <a:ext uri="{FF2B5EF4-FFF2-40B4-BE49-F238E27FC236}">
                <a16:creationId xmlns:a16="http://schemas.microsoft.com/office/drawing/2014/main" id="{EBBC880E-DC27-46F0-9316-F3F5662AD386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2781300"/>
            <a:ext cx="576263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46" name="Picture 46" descr="Ansiklopedi">
            <a:extLst>
              <a:ext uri="{FF2B5EF4-FFF2-40B4-BE49-F238E27FC236}">
                <a16:creationId xmlns:a16="http://schemas.microsoft.com/office/drawing/2014/main" id="{A17F7965-1D10-4391-B78E-62BF53CF13DF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475" y="2781300"/>
            <a:ext cx="576263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47" name="Picture 47" descr="Ansiklopedi">
            <a:extLst>
              <a:ext uri="{FF2B5EF4-FFF2-40B4-BE49-F238E27FC236}">
                <a16:creationId xmlns:a16="http://schemas.microsoft.com/office/drawing/2014/main" id="{28334308-FE50-4D4C-8D69-1355E7D04414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3429000"/>
            <a:ext cx="576263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48" name="Picture 48" descr="Ansiklopedi">
            <a:extLst>
              <a:ext uri="{FF2B5EF4-FFF2-40B4-BE49-F238E27FC236}">
                <a16:creationId xmlns:a16="http://schemas.microsoft.com/office/drawing/2014/main" id="{0D51D663-4AE4-419B-A601-BE099D92BD2C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3429000"/>
            <a:ext cx="576263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49" name="Picture 49" descr="Ansiklopedi">
            <a:extLst>
              <a:ext uri="{FF2B5EF4-FFF2-40B4-BE49-F238E27FC236}">
                <a16:creationId xmlns:a16="http://schemas.microsoft.com/office/drawing/2014/main" id="{C3F7F9AA-E69F-4B90-B122-9B960C0153EA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475" y="3429000"/>
            <a:ext cx="576263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50" name="Picture 50" descr="Ansiklopedi">
            <a:extLst>
              <a:ext uri="{FF2B5EF4-FFF2-40B4-BE49-F238E27FC236}">
                <a16:creationId xmlns:a16="http://schemas.microsoft.com/office/drawing/2014/main" id="{977C1508-BEB7-45C7-BFCE-D8B61BEE4D89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3429000"/>
            <a:ext cx="576263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51" name="Picture 51" descr="Ansiklopedi">
            <a:extLst>
              <a:ext uri="{FF2B5EF4-FFF2-40B4-BE49-F238E27FC236}">
                <a16:creationId xmlns:a16="http://schemas.microsoft.com/office/drawing/2014/main" id="{0B18D3BD-7F8A-4DD5-BA2B-B060ADBC0EF7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4148138"/>
            <a:ext cx="576263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52" name="Picture 52" descr="Ansiklopedi">
            <a:extLst>
              <a:ext uri="{FF2B5EF4-FFF2-40B4-BE49-F238E27FC236}">
                <a16:creationId xmlns:a16="http://schemas.microsoft.com/office/drawing/2014/main" id="{E7FB8E24-518E-44DE-BA45-43E5CDAF57EA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4148138"/>
            <a:ext cx="576263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53" name="Picture 53" descr="Ansiklopedi">
            <a:extLst>
              <a:ext uri="{FF2B5EF4-FFF2-40B4-BE49-F238E27FC236}">
                <a16:creationId xmlns:a16="http://schemas.microsoft.com/office/drawing/2014/main" id="{B6CF6773-2A0C-4DFE-B47A-F8666359622C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4868863"/>
            <a:ext cx="576263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54" name="Picture 54" descr="Ansiklopedi">
            <a:extLst>
              <a:ext uri="{FF2B5EF4-FFF2-40B4-BE49-F238E27FC236}">
                <a16:creationId xmlns:a16="http://schemas.microsoft.com/office/drawing/2014/main" id="{CDFF5A0E-64FB-4CB5-88BE-3833A990E31C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4868863"/>
            <a:ext cx="576263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55" name="Picture 55" descr="Ansiklopedi">
            <a:extLst>
              <a:ext uri="{FF2B5EF4-FFF2-40B4-BE49-F238E27FC236}">
                <a16:creationId xmlns:a16="http://schemas.microsoft.com/office/drawing/2014/main" id="{2CFBBB51-D832-4758-A511-B475AC0422FB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0913" y="4868863"/>
            <a:ext cx="576262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56" name="Picture 56" descr="Ansiklopedi">
            <a:extLst>
              <a:ext uri="{FF2B5EF4-FFF2-40B4-BE49-F238E27FC236}">
                <a16:creationId xmlns:a16="http://schemas.microsoft.com/office/drawing/2014/main" id="{72FAE98F-F6F9-4BDF-84C7-A0F4EAA0D667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4868863"/>
            <a:ext cx="576263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57" name="Picture 57" descr="Ansiklopedi">
            <a:extLst>
              <a:ext uri="{FF2B5EF4-FFF2-40B4-BE49-F238E27FC236}">
                <a16:creationId xmlns:a16="http://schemas.microsoft.com/office/drawing/2014/main" id="{6588F3FF-FB2F-46DA-8C41-BD7D46DE5D5F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4868863"/>
            <a:ext cx="576263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58" name="Picture 58" descr="Ansiklopedi">
            <a:extLst>
              <a:ext uri="{FF2B5EF4-FFF2-40B4-BE49-F238E27FC236}">
                <a16:creationId xmlns:a16="http://schemas.microsoft.com/office/drawing/2014/main" id="{6D29D7C1-A5E6-450B-A60C-AA3AE060079E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4868863"/>
            <a:ext cx="576263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59" name="Picture 59" descr="Ansiklopedi">
            <a:extLst>
              <a:ext uri="{FF2B5EF4-FFF2-40B4-BE49-F238E27FC236}">
                <a16:creationId xmlns:a16="http://schemas.microsoft.com/office/drawing/2014/main" id="{D4A2D952-1AC3-4A25-A164-194EA07C078C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3300" y="4868863"/>
            <a:ext cx="576263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60" name="Picture 60" descr="Ansiklopedi">
            <a:extLst>
              <a:ext uri="{FF2B5EF4-FFF2-40B4-BE49-F238E27FC236}">
                <a16:creationId xmlns:a16="http://schemas.microsoft.com/office/drawing/2014/main" id="{8C3DD874-89C9-4426-8B45-702E1BD5B368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588" y="4868863"/>
            <a:ext cx="576262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70" name="Text Box 70">
            <a:extLst>
              <a:ext uri="{FF2B5EF4-FFF2-40B4-BE49-F238E27FC236}">
                <a16:creationId xmlns:a16="http://schemas.microsoft.com/office/drawing/2014/main" id="{DADB003D-0F2E-4A0D-A101-919967AB5A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2938" y="5786438"/>
            <a:ext cx="7286625" cy="519112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tr-TR" altLang="tr-TR" sz="2800">
                <a:solidFill>
                  <a:schemeClr val="bg1"/>
                </a:solidFill>
                <a:latin typeface="Yavuz Bagis Dik Temel" pitchFamily="34" charset="-94"/>
              </a:rPr>
              <a:t>Her şekil 2 sayfayı göstermektedir.</a:t>
            </a:r>
          </a:p>
        </p:txBody>
      </p:sp>
      <p:sp>
        <p:nvSpPr>
          <p:cNvPr id="28" name="AutoShape 15">
            <a:extLst>
              <a:ext uri="{FF2B5EF4-FFF2-40B4-BE49-F238E27FC236}">
                <a16:creationId xmlns:a16="http://schemas.microsoft.com/office/drawing/2014/main" id="{E5F35B7E-D890-47D4-88FB-82F20BAE2D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750" y="285750"/>
            <a:ext cx="8572500" cy="1143000"/>
          </a:xfrm>
          <a:prstGeom prst="wedgeRoundRectCallout">
            <a:avLst>
              <a:gd name="adj1" fmla="val -5394"/>
              <a:gd name="adj2" fmla="val 28602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tr-TR" altLang="tr-TR" sz="3200">
                <a:latin typeface="Yavuz Bagis Dik Temel" pitchFamily="34" charset="-94"/>
              </a:rPr>
              <a:t>Çarşamba günü kaç sayfa kitap okumuşum?</a:t>
            </a: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6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6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56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56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56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6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6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6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56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56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56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56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56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56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56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56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56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56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5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5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56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56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56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56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56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56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5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5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56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5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56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56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56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56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56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56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56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56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56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56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56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256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256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256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56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56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 nodeType="clickPar">
                      <p:stCondLst>
                        <p:cond delay="indefinite"/>
                      </p:stCondLst>
                      <p:childTnLst>
                        <p:par>
                          <p:cTn id="1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5" dur="80"/>
                                        <p:tgtEl>
                                          <p:spTgt spid="2567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6" dur="80"/>
                                        <p:tgtEl>
                                          <p:spTgt spid="2567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7" dur="80"/>
                                        <p:tgtEl>
                                          <p:spTgt spid="2567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 nodeType="clickPar">
                      <p:stCondLst>
                        <p:cond delay="indefinite"/>
                      </p:stCondLst>
                      <p:childTnLst>
                        <p:par>
                          <p:cTn id="1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70" grpId="0" animBg="1"/>
      <p:bldP spid="28" grpId="0" animBg="1" autoUpdateAnimBg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637" name="Group 37">
            <a:extLst>
              <a:ext uri="{FF2B5EF4-FFF2-40B4-BE49-F238E27FC236}">
                <a16:creationId xmlns:a16="http://schemas.microsoft.com/office/drawing/2014/main" id="{D8DBF246-EB97-4B96-BD60-47116829AEC4}"/>
              </a:ext>
            </a:extLst>
          </p:cNvPr>
          <p:cNvGraphicFramePr>
            <a:graphicFrameLocks noGrp="1"/>
          </p:cNvGraphicFramePr>
          <p:nvPr>
            <p:ph/>
          </p:nvPr>
        </p:nvGraphicFramePr>
        <p:xfrm>
          <a:off x="285750" y="1989138"/>
          <a:ext cx="8358188" cy="3497262"/>
        </p:xfrm>
        <a:graphic>
          <a:graphicData uri="http://schemas.openxmlformats.org/drawingml/2006/table">
            <a:tbl>
              <a:tblPr/>
              <a:tblGrid>
                <a:gridCol w="14749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8832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0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Pazartesi</a:t>
                      </a:r>
                    </a:p>
                  </a:txBody>
                  <a:tcPr marL="91439" marR="9143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r-TR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marL="91439" marR="9143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98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Salı</a:t>
                      </a:r>
                    </a:p>
                  </a:txBody>
                  <a:tcPr marL="91439" marR="9143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r-TR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marL="91439" marR="9143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00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Çarşamba</a:t>
                      </a:r>
                    </a:p>
                  </a:txBody>
                  <a:tcPr marL="91439" marR="9143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r-TR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marL="91439" marR="9143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98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Perşembe</a:t>
                      </a:r>
                    </a:p>
                  </a:txBody>
                  <a:tcPr marL="91439" marR="9143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r-TR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marL="91439" marR="9143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00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Cuma</a:t>
                      </a:r>
                    </a:p>
                  </a:txBody>
                  <a:tcPr marL="91439" marR="9143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r-TR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marL="91439" marR="9143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25638" name="Picture 38" descr="Ansiklopedi">
            <a:extLst>
              <a:ext uri="{FF2B5EF4-FFF2-40B4-BE49-F238E27FC236}">
                <a16:creationId xmlns:a16="http://schemas.microsoft.com/office/drawing/2014/main" id="{0A7EBF98-923B-43D0-849C-28D576DC43DE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2060575"/>
            <a:ext cx="576263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39" name="Picture 39" descr="Ansiklopedi">
            <a:extLst>
              <a:ext uri="{FF2B5EF4-FFF2-40B4-BE49-F238E27FC236}">
                <a16:creationId xmlns:a16="http://schemas.microsoft.com/office/drawing/2014/main" id="{2F82473D-F24C-416D-BF5D-A8A3918C4F23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2060575"/>
            <a:ext cx="576263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40" name="Picture 40" descr="Ansiklopedi">
            <a:extLst>
              <a:ext uri="{FF2B5EF4-FFF2-40B4-BE49-F238E27FC236}">
                <a16:creationId xmlns:a16="http://schemas.microsoft.com/office/drawing/2014/main" id="{C19FD6FB-0AB5-4242-8880-7817ADDAF19D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475" y="2060575"/>
            <a:ext cx="576263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41" name="Picture 41" descr="Ansiklopedi">
            <a:extLst>
              <a:ext uri="{FF2B5EF4-FFF2-40B4-BE49-F238E27FC236}">
                <a16:creationId xmlns:a16="http://schemas.microsoft.com/office/drawing/2014/main" id="{8A960EA6-D1A5-4CA4-A249-F26181A6C4BC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175" y="2060575"/>
            <a:ext cx="576263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42" name="Picture 42" descr="Ansiklopedi">
            <a:extLst>
              <a:ext uri="{FF2B5EF4-FFF2-40B4-BE49-F238E27FC236}">
                <a16:creationId xmlns:a16="http://schemas.microsoft.com/office/drawing/2014/main" id="{91632633-17D3-45CD-A3B6-AB6EFE209000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2060575"/>
            <a:ext cx="576262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43" name="Picture 43" descr="Ansiklopedi">
            <a:extLst>
              <a:ext uri="{FF2B5EF4-FFF2-40B4-BE49-F238E27FC236}">
                <a16:creationId xmlns:a16="http://schemas.microsoft.com/office/drawing/2014/main" id="{46C2A484-933B-4524-BCC9-6B31161471CA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2060575"/>
            <a:ext cx="576262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44" name="Picture 44" descr="Ansiklopedi">
            <a:extLst>
              <a:ext uri="{FF2B5EF4-FFF2-40B4-BE49-F238E27FC236}">
                <a16:creationId xmlns:a16="http://schemas.microsoft.com/office/drawing/2014/main" id="{7B168B1C-CBF5-4FB3-B8C1-D33882F1A3F6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2781300"/>
            <a:ext cx="576263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45" name="Picture 45" descr="Ansiklopedi">
            <a:extLst>
              <a:ext uri="{FF2B5EF4-FFF2-40B4-BE49-F238E27FC236}">
                <a16:creationId xmlns:a16="http://schemas.microsoft.com/office/drawing/2014/main" id="{37A16E4F-074C-47E1-B502-F760A935792D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2781300"/>
            <a:ext cx="576263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46" name="Picture 46" descr="Ansiklopedi">
            <a:extLst>
              <a:ext uri="{FF2B5EF4-FFF2-40B4-BE49-F238E27FC236}">
                <a16:creationId xmlns:a16="http://schemas.microsoft.com/office/drawing/2014/main" id="{2964BADE-B9A6-4068-8E8E-D6A5F6F0C0FD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475" y="2781300"/>
            <a:ext cx="576263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47" name="Picture 47" descr="Ansiklopedi">
            <a:extLst>
              <a:ext uri="{FF2B5EF4-FFF2-40B4-BE49-F238E27FC236}">
                <a16:creationId xmlns:a16="http://schemas.microsoft.com/office/drawing/2014/main" id="{44F8AF7C-59B5-4162-8DB3-9EE63B56A53C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3429000"/>
            <a:ext cx="576263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48" name="Picture 48" descr="Ansiklopedi">
            <a:extLst>
              <a:ext uri="{FF2B5EF4-FFF2-40B4-BE49-F238E27FC236}">
                <a16:creationId xmlns:a16="http://schemas.microsoft.com/office/drawing/2014/main" id="{005E5D84-F6C9-4747-8C01-5060056C4B7E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3429000"/>
            <a:ext cx="576263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49" name="Picture 49" descr="Ansiklopedi">
            <a:extLst>
              <a:ext uri="{FF2B5EF4-FFF2-40B4-BE49-F238E27FC236}">
                <a16:creationId xmlns:a16="http://schemas.microsoft.com/office/drawing/2014/main" id="{5D521FD2-744C-47D1-AA1B-506676D79A0F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475" y="3429000"/>
            <a:ext cx="576263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50" name="Picture 50" descr="Ansiklopedi">
            <a:extLst>
              <a:ext uri="{FF2B5EF4-FFF2-40B4-BE49-F238E27FC236}">
                <a16:creationId xmlns:a16="http://schemas.microsoft.com/office/drawing/2014/main" id="{11393ECF-A572-40C6-A1DE-4CF81F50639F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3429000"/>
            <a:ext cx="576263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51" name="Picture 51" descr="Ansiklopedi">
            <a:extLst>
              <a:ext uri="{FF2B5EF4-FFF2-40B4-BE49-F238E27FC236}">
                <a16:creationId xmlns:a16="http://schemas.microsoft.com/office/drawing/2014/main" id="{9A3622BA-8BC0-443D-A3AE-9DACC86AAA0F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4148138"/>
            <a:ext cx="576263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52" name="Picture 52" descr="Ansiklopedi">
            <a:extLst>
              <a:ext uri="{FF2B5EF4-FFF2-40B4-BE49-F238E27FC236}">
                <a16:creationId xmlns:a16="http://schemas.microsoft.com/office/drawing/2014/main" id="{714568D6-0D4A-4156-8E00-9CD0E3E9F852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4148138"/>
            <a:ext cx="576263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53" name="Picture 53" descr="Ansiklopedi">
            <a:extLst>
              <a:ext uri="{FF2B5EF4-FFF2-40B4-BE49-F238E27FC236}">
                <a16:creationId xmlns:a16="http://schemas.microsoft.com/office/drawing/2014/main" id="{DC23DF20-4E0A-43AA-B543-8797317EC7D1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4868863"/>
            <a:ext cx="576263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54" name="Picture 54" descr="Ansiklopedi">
            <a:extLst>
              <a:ext uri="{FF2B5EF4-FFF2-40B4-BE49-F238E27FC236}">
                <a16:creationId xmlns:a16="http://schemas.microsoft.com/office/drawing/2014/main" id="{DC61D7B8-BC8B-459D-A4AE-1ABB61E79DBB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4868863"/>
            <a:ext cx="576263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55" name="Picture 55" descr="Ansiklopedi">
            <a:extLst>
              <a:ext uri="{FF2B5EF4-FFF2-40B4-BE49-F238E27FC236}">
                <a16:creationId xmlns:a16="http://schemas.microsoft.com/office/drawing/2014/main" id="{3A0CE14C-4F7F-490F-B47D-BA618B5AE977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0913" y="4868863"/>
            <a:ext cx="576262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56" name="Picture 56" descr="Ansiklopedi">
            <a:extLst>
              <a:ext uri="{FF2B5EF4-FFF2-40B4-BE49-F238E27FC236}">
                <a16:creationId xmlns:a16="http://schemas.microsoft.com/office/drawing/2014/main" id="{D8692F5A-E395-456F-ABF1-C3A0A98B68DD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4868863"/>
            <a:ext cx="576263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57" name="Picture 57" descr="Ansiklopedi">
            <a:extLst>
              <a:ext uri="{FF2B5EF4-FFF2-40B4-BE49-F238E27FC236}">
                <a16:creationId xmlns:a16="http://schemas.microsoft.com/office/drawing/2014/main" id="{944E23BA-8E65-4F28-892E-96447C2F1F34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4868863"/>
            <a:ext cx="576263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58" name="Picture 58" descr="Ansiklopedi">
            <a:extLst>
              <a:ext uri="{FF2B5EF4-FFF2-40B4-BE49-F238E27FC236}">
                <a16:creationId xmlns:a16="http://schemas.microsoft.com/office/drawing/2014/main" id="{EA8CDD88-28D9-45A4-BBFF-CBF47DC641B0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4868863"/>
            <a:ext cx="576263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59" name="Picture 59" descr="Ansiklopedi">
            <a:extLst>
              <a:ext uri="{FF2B5EF4-FFF2-40B4-BE49-F238E27FC236}">
                <a16:creationId xmlns:a16="http://schemas.microsoft.com/office/drawing/2014/main" id="{C0956ACE-4381-4074-B080-A0CD1201D720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3300" y="4868863"/>
            <a:ext cx="576263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60" name="Picture 60" descr="Ansiklopedi">
            <a:extLst>
              <a:ext uri="{FF2B5EF4-FFF2-40B4-BE49-F238E27FC236}">
                <a16:creationId xmlns:a16="http://schemas.microsoft.com/office/drawing/2014/main" id="{4434A65D-1409-4DF9-926C-F569C41930BF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588" y="4868863"/>
            <a:ext cx="576262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70" name="Text Box 70">
            <a:extLst>
              <a:ext uri="{FF2B5EF4-FFF2-40B4-BE49-F238E27FC236}">
                <a16:creationId xmlns:a16="http://schemas.microsoft.com/office/drawing/2014/main" id="{DE8C2A64-923D-4CC3-A7AF-C711003621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2938" y="5786438"/>
            <a:ext cx="7286625" cy="519112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tr-TR" altLang="tr-TR" sz="2800">
                <a:solidFill>
                  <a:schemeClr val="bg1"/>
                </a:solidFill>
                <a:latin typeface="Yavuz Bagis Dik Temel" pitchFamily="34" charset="-94"/>
              </a:rPr>
              <a:t>Her şekil 2 sayfayı göstermektedir.</a:t>
            </a:r>
          </a:p>
        </p:txBody>
      </p:sp>
      <p:sp>
        <p:nvSpPr>
          <p:cNvPr id="28" name="AutoShape 15">
            <a:extLst>
              <a:ext uri="{FF2B5EF4-FFF2-40B4-BE49-F238E27FC236}">
                <a16:creationId xmlns:a16="http://schemas.microsoft.com/office/drawing/2014/main" id="{F6694131-5DF0-4DD9-8131-E6A77240E1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750" y="285750"/>
            <a:ext cx="8572500" cy="1143000"/>
          </a:xfrm>
          <a:prstGeom prst="wedgeRoundRectCallout">
            <a:avLst>
              <a:gd name="adj1" fmla="val -5394"/>
              <a:gd name="adj2" fmla="val 28602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tr-TR" altLang="tr-TR" sz="3200">
                <a:latin typeface="Yavuz Bagis Dik Temel" pitchFamily="34" charset="-94"/>
              </a:rPr>
              <a:t>En çok hangi gün kitap okudum ve kaç sayfa okudum?</a:t>
            </a: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6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6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56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56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56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6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6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6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56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56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56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56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56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56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56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56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56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56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5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5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56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56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56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56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56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56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5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5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56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5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56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56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56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56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56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56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56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56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56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56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56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256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256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256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56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56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 nodeType="clickPar">
                      <p:stCondLst>
                        <p:cond delay="indefinite"/>
                      </p:stCondLst>
                      <p:childTnLst>
                        <p:par>
                          <p:cTn id="1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5" dur="80"/>
                                        <p:tgtEl>
                                          <p:spTgt spid="2567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6" dur="80"/>
                                        <p:tgtEl>
                                          <p:spTgt spid="2567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7" dur="80"/>
                                        <p:tgtEl>
                                          <p:spTgt spid="2567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 nodeType="clickPar">
                      <p:stCondLst>
                        <p:cond delay="indefinite"/>
                      </p:stCondLst>
                      <p:childTnLst>
                        <p:par>
                          <p:cTn id="1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70" grpId="0" animBg="1"/>
      <p:bldP spid="28" grpId="0" animBg="1" autoUpdateAnimBg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637" name="Group 37">
            <a:extLst>
              <a:ext uri="{FF2B5EF4-FFF2-40B4-BE49-F238E27FC236}">
                <a16:creationId xmlns:a16="http://schemas.microsoft.com/office/drawing/2014/main" id="{871C2761-E68A-44CD-8B4A-250B0B66660C}"/>
              </a:ext>
            </a:extLst>
          </p:cNvPr>
          <p:cNvGraphicFramePr>
            <a:graphicFrameLocks noGrp="1"/>
          </p:cNvGraphicFramePr>
          <p:nvPr>
            <p:ph/>
          </p:nvPr>
        </p:nvGraphicFramePr>
        <p:xfrm>
          <a:off x="285750" y="1989138"/>
          <a:ext cx="8358188" cy="3497262"/>
        </p:xfrm>
        <a:graphic>
          <a:graphicData uri="http://schemas.openxmlformats.org/drawingml/2006/table">
            <a:tbl>
              <a:tblPr/>
              <a:tblGrid>
                <a:gridCol w="14749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8832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0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Pazartesi</a:t>
                      </a:r>
                    </a:p>
                  </a:txBody>
                  <a:tcPr marL="91439" marR="9143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r-TR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marL="91439" marR="9143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98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Salı</a:t>
                      </a:r>
                    </a:p>
                  </a:txBody>
                  <a:tcPr marL="91439" marR="9143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r-TR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marL="91439" marR="9143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00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Çarşamba</a:t>
                      </a:r>
                    </a:p>
                  </a:txBody>
                  <a:tcPr marL="91439" marR="9143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r-TR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marL="91439" marR="9143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98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Perşembe</a:t>
                      </a:r>
                    </a:p>
                  </a:txBody>
                  <a:tcPr marL="91439" marR="9143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r-TR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marL="91439" marR="9143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00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Cuma</a:t>
                      </a:r>
                    </a:p>
                  </a:txBody>
                  <a:tcPr marL="91439" marR="9143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r-TR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marL="91439" marR="9143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25638" name="Picture 38" descr="Ansiklopedi">
            <a:extLst>
              <a:ext uri="{FF2B5EF4-FFF2-40B4-BE49-F238E27FC236}">
                <a16:creationId xmlns:a16="http://schemas.microsoft.com/office/drawing/2014/main" id="{B6AAE15C-D696-496A-98FD-53A0823FFA71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2060575"/>
            <a:ext cx="576263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39" name="Picture 39" descr="Ansiklopedi">
            <a:extLst>
              <a:ext uri="{FF2B5EF4-FFF2-40B4-BE49-F238E27FC236}">
                <a16:creationId xmlns:a16="http://schemas.microsoft.com/office/drawing/2014/main" id="{12866E55-F5E8-426F-94A6-7CA8273F6D7F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2060575"/>
            <a:ext cx="576263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40" name="Picture 40" descr="Ansiklopedi">
            <a:extLst>
              <a:ext uri="{FF2B5EF4-FFF2-40B4-BE49-F238E27FC236}">
                <a16:creationId xmlns:a16="http://schemas.microsoft.com/office/drawing/2014/main" id="{6E3FD73D-FBFC-4E10-8E59-EDC0A225D06E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475" y="2060575"/>
            <a:ext cx="576263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41" name="Picture 41" descr="Ansiklopedi">
            <a:extLst>
              <a:ext uri="{FF2B5EF4-FFF2-40B4-BE49-F238E27FC236}">
                <a16:creationId xmlns:a16="http://schemas.microsoft.com/office/drawing/2014/main" id="{1C7E27BA-EA1B-4BD5-A931-58B0DB2DE511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175" y="2060575"/>
            <a:ext cx="576263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42" name="Picture 42" descr="Ansiklopedi">
            <a:extLst>
              <a:ext uri="{FF2B5EF4-FFF2-40B4-BE49-F238E27FC236}">
                <a16:creationId xmlns:a16="http://schemas.microsoft.com/office/drawing/2014/main" id="{885B6304-AEF8-4972-849B-ED99F382306C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2060575"/>
            <a:ext cx="576262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43" name="Picture 43" descr="Ansiklopedi">
            <a:extLst>
              <a:ext uri="{FF2B5EF4-FFF2-40B4-BE49-F238E27FC236}">
                <a16:creationId xmlns:a16="http://schemas.microsoft.com/office/drawing/2014/main" id="{F26FB067-C2DF-4640-94F5-43D6973E81A2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2060575"/>
            <a:ext cx="576262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44" name="Picture 44" descr="Ansiklopedi">
            <a:extLst>
              <a:ext uri="{FF2B5EF4-FFF2-40B4-BE49-F238E27FC236}">
                <a16:creationId xmlns:a16="http://schemas.microsoft.com/office/drawing/2014/main" id="{79EC37D3-87FA-470E-8BE6-44A5DCACA21D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2781300"/>
            <a:ext cx="576263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45" name="Picture 45" descr="Ansiklopedi">
            <a:extLst>
              <a:ext uri="{FF2B5EF4-FFF2-40B4-BE49-F238E27FC236}">
                <a16:creationId xmlns:a16="http://schemas.microsoft.com/office/drawing/2014/main" id="{E1872F50-C84A-4FD1-AFB5-C4EDEC33DA58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2781300"/>
            <a:ext cx="576263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46" name="Picture 46" descr="Ansiklopedi">
            <a:extLst>
              <a:ext uri="{FF2B5EF4-FFF2-40B4-BE49-F238E27FC236}">
                <a16:creationId xmlns:a16="http://schemas.microsoft.com/office/drawing/2014/main" id="{2E6F685B-283D-419C-A4D9-7CA6F7D5C539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475" y="2781300"/>
            <a:ext cx="576263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47" name="Picture 47" descr="Ansiklopedi">
            <a:extLst>
              <a:ext uri="{FF2B5EF4-FFF2-40B4-BE49-F238E27FC236}">
                <a16:creationId xmlns:a16="http://schemas.microsoft.com/office/drawing/2014/main" id="{D405D366-4E68-4B45-B22F-6C18084F9E4C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3429000"/>
            <a:ext cx="576263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48" name="Picture 48" descr="Ansiklopedi">
            <a:extLst>
              <a:ext uri="{FF2B5EF4-FFF2-40B4-BE49-F238E27FC236}">
                <a16:creationId xmlns:a16="http://schemas.microsoft.com/office/drawing/2014/main" id="{3C860C20-F9B7-44A8-A692-32BA59C7A477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3429000"/>
            <a:ext cx="576263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49" name="Picture 49" descr="Ansiklopedi">
            <a:extLst>
              <a:ext uri="{FF2B5EF4-FFF2-40B4-BE49-F238E27FC236}">
                <a16:creationId xmlns:a16="http://schemas.microsoft.com/office/drawing/2014/main" id="{091FDF3E-9EEA-4298-B67A-9D18C370EA81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475" y="3429000"/>
            <a:ext cx="576263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50" name="Picture 50" descr="Ansiklopedi">
            <a:extLst>
              <a:ext uri="{FF2B5EF4-FFF2-40B4-BE49-F238E27FC236}">
                <a16:creationId xmlns:a16="http://schemas.microsoft.com/office/drawing/2014/main" id="{5EE1D8F0-2003-43B1-B45D-9F4CFC875A11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3429000"/>
            <a:ext cx="576263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51" name="Picture 51" descr="Ansiklopedi">
            <a:extLst>
              <a:ext uri="{FF2B5EF4-FFF2-40B4-BE49-F238E27FC236}">
                <a16:creationId xmlns:a16="http://schemas.microsoft.com/office/drawing/2014/main" id="{D489B5C7-DB0F-4419-BA8B-F5CA8B6AE0B3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4148138"/>
            <a:ext cx="576263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52" name="Picture 52" descr="Ansiklopedi">
            <a:extLst>
              <a:ext uri="{FF2B5EF4-FFF2-40B4-BE49-F238E27FC236}">
                <a16:creationId xmlns:a16="http://schemas.microsoft.com/office/drawing/2014/main" id="{AE3B73C7-CF4A-4B8A-87B1-DAB7DEB3C58F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4148138"/>
            <a:ext cx="576263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53" name="Picture 53" descr="Ansiklopedi">
            <a:extLst>
              <a:ext uri="{FF2B5EF4-FFF2-40B4-BE49-F238E27FC236}">
                <a16:creationId xmlns:a16="http://schemas.microsoft.com/office/drawing/2014/main" id="{A93DA40C-1B0A-4741-8CD3-4374CB24070B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4868863"/>
            <a:ext cx="576263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54" name="Picture 54" descr="Ansiklopedi">
            <a:extLst>
              <a:ext uri="{FF2B5EF4-FFF2-40B4-BE49-F238E27FC236}">
                <a16:creationId xmlns:a16="http://schemas.microsoft.com/office/drawing/2014/main" id="{F10B4873-56D1-42B3-9A1C-061270BDAFB9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4868863"/>
            <a:ext cx="576263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55" name="Picture 55" descr="Ansiklopedi">
            <a:extLst>
              <a:ext uri="{FF2B5EF4-FFF2-40B4-BE49-F238E27FC236}">
                <a16:creationId xmlns:a16="http://schemas.microsoft.com/office/drawing/2014/main" id="{5F27593A-5682-479C-8F4B-83D965C96171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0913" y="4868863"/>
            <a:ext cx="576262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56" name="Picture 56" descr="Ansiklopedi">
            <a:extLst>
              <a:ext uri="{FF2B5EF4-FFF2-40B4-BE49-F238E27FC236}">
                <a16:creationId xmlns:a16="http://schemas.microsoft.com/office/drawing/2014/main" id="{BB8665E7-C3C5-4850-AC30-54557F128E9E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4868863"/>
            <a:ext cx="576263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57" name="Picture 57" descr="Ansiklopedi">
            <a:extLst>
              <a:ext uri="{FF2B5EF4-FFF2-40B4-BE49-F238E27FC236}">
                <a16:creationId xmlns:a16="http://schemas.microsoft.com/office/drawing/2014/main" id="{1467060F-BC71-4468-A7DE-D58C95F7EA4E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4868863"/>
            <a:ext cx="576263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58" name="Picture 58" descr="Ansiklopedi">
            <a:extLst>
              <a:ext uri="{FF2B5EF4-FFF2-40B4-BE49-F238E27FC236}">
                <a16:creationId xmlns:a16="http://schemas.microsoft.com/office/drawing/2014/main" id="{EFEA0867-8FEA-4B6C-AD28-0CEC7938DAEF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4868863"/>
            <a:ext cx="576263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59" name="Picture 59" descr="Ansiklopedi">
            <a:extLst>
              <a:ext uri="{FF2B5EF4-FFF2-40B4-BE49-F238E27FC236}">
                <a16:creationId xmlns:a16="http://schemas.microsoft.com/office/drawing/2014/main" id="{B518F274-C9F2-4A50-98B7-0644D27774C5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3300" y="4868863"/>
            <a:ext cx="576263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60" name="Picture 60" descr="Ansiklopedi">
            <a:extLst>
              <a:ext uri="{FF2B5EF4-FFF2-40B4-BE49-F238E27FC236}">
                <a16:creationId xmlns:a16="http://schemas.microsoft.com/office/drawing/2014/main" id="{EDF94D7D-7CCD-4E9B-AE74-49990943B44A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588" y="4868863"/>
            <a:ext cx="576262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70" name="Text Box 70">
            <a:extLst>
              <a:ext uri="{FF2B5EF4-FFF2-40B4-BE49-F238E27FC236}">
                <a16:creationId xmlns:a16="http://schemas.microsoft.com/office/drawing/2014/main" id="{9D39A3D2-C48E-4A06-9751-18FAACE12A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2938" y="5786438"/>
            <a:ext cx="7286625" cy="519112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tr-TR" altLang="tr-TR" sz="2800">
                <a:solidFill>
                  <a:schemeClr val="bg1"/>
                </a:solidFill>
                <a:latin typeface="Yavuz Bagis Dik Temel" pitchFamily="34" charset="-94"/>
              </a:rPr>
              <a:t>Her şekil 2 sayfayı göstermektedir.</a:t>
            </a:r>
          </a:p>
        </p:txBody>
      </p:sp>
      <p:sp>
        <p:nvSpPr>
          <p:cNvPr id="28" name="AutoShape 15">
            <a:extLst>
              <a:ext uri="{FF2B5EF4-FFF2-40B4-BE49-F238E27FC236}">
                <a16:creationId xmlns:a16="http://schemas.microsoft.com/office/drawing/2014/main" id="{CF954C47-5E40-413C-A654-12A95B3751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750" y="285750"/>
            <a:ext cx="8572500" cy="1143000"/>
          </a:xfrm>
          <a:prstGeom prst="wedgeRoundRectCallout">
            <a:avLst>
              <a:gd name="adj1" fmla="val -5394"/>
              <a:gd name="adj2" fmla="val 28602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tr-TR" altLang="tr-TR" sz="3200">
                <a:latin typeface="Yavuz Bagis Dik Temel" pitchFamily="34" charset="-94"/>
              </a:rPr>
              <a:t>Cuma ve Çarşamba günleri okuduğum kitapların farkı kaçtır?</a:t>
            </a: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6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6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56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56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56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6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6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6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56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56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56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56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56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56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56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56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56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56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5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5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56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56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56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56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56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56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5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5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56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5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56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56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56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56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56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56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56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56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56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56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56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256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256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256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56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56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 nodeType="clickPar">
                      <p:stCondLst>
                        <p:cond delay="indefinite"/>
                      </p:stCondLst>
                      <p:childTnLst>
                        <p:par>
                          <p:cTn id="1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5" dur="80"/>
                                        <p:tgtEl>
                                          <p:spTgt spid="2567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6" dur="80"/>
                                        <p:tgtEl>
                                          <p:spTgt spid="2567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7" dur="80"/>
                                        <p:tgtEl>
                                          <p:spTgt spid="2567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 nodeType="clickPar">
                      <p:stCondLst>
                        <p:cond delay="indefinite"/>
                      </p:stCondLst>
                      <p:childTnLst>
                        <p:par>
                          <p:cTn id="1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70" grpId="0" animBg="1"/>
      <p:bldP spid="28" grpId="0" animBg="1" autoUpdateAnimBg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637" name="Group 37">
            <a:extLst>
              <a:ext uri="{FF2B5EF4-FFF2-40B4-BE49-F238E27FC236}">
                <a16:creationId xmlns:a16="http://schemas.microsoft.com/office/drawing/2014/main" id="{65804B9A-8673-4DE3-8166-C5E9036A1E02}"/>
              </a:ext>
            </a:extLst>
          </p:cNvPr>
          <p:cNvGraphicFramePr>
            <a:graphicFrameLocks noGrp="1"/>
          </p:cNvGraphicFramePr>
          <p:nvPr>
            <p:ph/>
          </p:nvPr>
        </p:nvGraphicFramePr>
        <p:xfrm>
          <a:off x="285750" y="1989138"/>
          <a:ext cx="8358188" cy="3497262"/>
        </p:xfrm>
        <a:graphic>
          <a:graphicData uri="http://schemas.openxmlformats.org/drawingml/2006/table">
            <a:tbl>
              <a:tblPr/>
              <a:tblGrid>
                <a:gridCol w="14749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8832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0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Pazartesi</a:t>
                      </a:r>
                    </a:p>
                  </a:txBody>
                  <a:tcPr marL="91439" marR="9143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r-TR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marL="91439" marR="9143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98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Salı</a:t>
                      </a:r>
                    </a:p>
                  </a:txBody>
                  <a:tcPr marL="91439" marR="9143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r-TR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marL="91439" marR="9143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00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Çarşamba</a:t>
                      </a:r>
                    </a:p>
                  </a:txBody>
                  <a:tcPr marL="91439" marR="9143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r-TR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marL="91439" marR="9143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98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Perşembe</a:t>
                      </a:r>
                    </a:p>
                  </a:txBody>
                  <a:tcPr marL="91439" marR="9143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r-TR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marL="91439" marR="9143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00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Cuma</a:t>
                      </a:r>
                    </a:p>
                  </a:txBody>
                  <a:tcPr marL="91439" marR="9143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r-TR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marL="91439" marR="9143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25638" name="Picture 38" descr="Ansiklopedi">
            <a:extLst>
              <a:ext uri="{FF2B5EF4-FFF2-40B4-BE49-F238E27FC236}">
                <a16:creationId xmlns:a16="http://schemas.microsoft.com/office/drawing/2014/main" id="{307B7407-82DF-4158-9D41-C358CEB3E8F8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2060575"/>
            <a:ext cx="576263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39" name="Picture 39" descr="Ansiklopedi">
            <a:extLst>
              <a:ext uri="{FF2B5EF4-FFF2-40B4-BE49-F238E27FC236}">
                <a16:creationId xmlns:a16="http://schemas.microsoft.com/office/drawing/2014/main" id="{23F7009E-1F5F-43DB-A3C8-B96B66C443F0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2060575"/>
            <a:ext cx="576263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40" name="Picture 40" descr="Ansiklopedi">
            <a:extLst>
              <a:ext uri="{FF2B5EF4-FFF2-40B4-BE49-F238E27FC236}">
                <a16:creationId xmlns:a16="http://schemas.microsoft.com/office/drawing/2014/main" id="{0A01E9B2-A2BB-4680-BB44-4629D27D3E6C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475" y="2060575"/>
            <a:ext cx="576263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41" name="Picture 41" descr="Ansiklopedi">
            <a:extLst>
              <a:ext uri="{FF2B5EF4-FFF2-40B4-BE49-F238E27FC236}">
                <a16:creationId xmlns:a16="http://schemas.microsoft.com/office/drawing/2014/main" id="{896133BE-6399-41A3-99D2-D87786F2473B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175" y="2060575"/>
            <a:ext cx="576263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42" name="Picture 42" descr="Ansiklopedi">
            <a:extLst>
              <a:ext uri="{FF2B5EF4-FFF2-40B4-BE49-F238E27FC236}">
                <a16:creationId xmlns:a16="http://schemas.microsoft.com/office/drawing/2014/main" id="{A9EFCCEC-175F-4A5A-85B1-5C026FD29695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2060575"/>
            <a:ext cx="576262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43" name="Picture 43" descr="Ansiklopedi">
            <a:extLst>
              <a:ext uri="{FF2B5EF4-FFF2-40B4-BE49-F238E27FC236}">
                <a16:creationId xmlns:a16="http://schemas.microsoft.com/office/drawing/2014/main" id="{FC5BA030-3BB8-4996-B617-F8537CDD1475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2060575"/>
            <a:ext cx="576262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44" name="Picture 44" descr="Ansiklopedi">
            <a:extLst>
              <a:ext uri="{FF2B5EF4-FFF2-40B4-BE49-F238E27FC236}">
                <a16:creationId xmlns:a16="http://schemas.microsoft.com/office/drawing/2014/main" id="{AAF726FA-1F25-4BE8-B749-06716238C481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2781300"/>
            <a:ext cx="576263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45" name="Picture 45" descr="Ansiklopedi">
            <a:extLst>
              <a:ext uri="{FF2B5EF4-FFF2-40B4-BE49-F238E27FC236}">
                <a16:creationId xmlns:a16="http://schemas.microsoft.com/office/drawing/2014/main" id="{C003B984-8A4C-40B5-85A0-B744C7EA0A7E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2781300"/>
            <a:ext cx="576263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46" name="Picture 46" descr="Ansiklopedi">
            <a:extLst>
              <a:ext uri="{FF2B5EF4-FFF2-40B4-BE49-F238E27FC236}">
                <a16:creationId xmlns:a16="http://schemas.microsoft.com/office/drawing/2014/main" id="{F6DC0019-31CF-4713-9E35-66FE86E74CFC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475" y="2781300"/>
            <a:ext cx="576263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47" name="Picture 47" descr="Ansiklopedi">
            <a:extLst>
              <a:ext uri="{FF2B5EF4-FFF2-40B4-BE49-F238E27FC236}">
                <a16:creationId xmlns:a16="http://schemas.microsoft.com/office/drawing/2014/main" id="{C0B6EF75-F161-484B-A63D-969EA85D7AB3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3429000"/>
            <a:ext cx="576263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48" name="Picture 48" descr="Ansiklopedi">
            <a:extLst>
              <a:ext uri="{FF2B5EF4-FFF2-40B4-BE49-F238E27FC236}">
                <a16:creationId xmlns:a16="http://schemas.microsoft.com/office/drawing/2014/main" id="{8DC32D37-F12D-4CD1-A409-C161534FD7C8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3429000"/>
            <a:ext cx="576263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49" name="Picture 49" descr="Ansiklopedi">
            <a:extLst>
              <a:ext uri="{FF2B5EF4-FFF2-40B4-BE49-F238E27FC236}">
                <a16:creationId xmlns:a16="http://schemas.microsoft.com/office/drawing/2014/main" id="{942D81E7-32F5-4F13-AE05-B45448749AC7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475" y="3429000"/>
            <a:ext cx="576263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50" name="Picture 50" descr="Ansiklopedi">
            <a:extLst>
              <a:ext uri="{FF2B5EF4-FFF2-40B4-BE49-F238E27FC236}">
                <a16:creationId xmlns:a16="http://schemas.microsoft.com/office/drawing/2014/main" id="{A3152451-D98D-4E40-8313-036BBDDCAD37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3429000"/>
            <a:ext cx="576263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51" name="Picture 51" descr="Ansiklopedi">
            <a:extLst>
              <a:ext uri="{FF2B5EF4-FFF2-40B4-BE49-F238E27FC236}">
                <a16:creationId xmlns:a16="http://schemas.microsoft.com/office/drawing/2014/main" id="{2CDEDEC1-651C-47A0-97A7-4B68A836AA8E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4148138"/>
            <a:ext cx="576263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52" name="Picture 52" descr="Ansiklopedi">
            <a:extLst>
              <a:ext uri="{FF2B5EF4-FFF2-40B4-BE49-F238E27FC236}">
                <a16:creationId xmlns:a16="http://schemas.microsoft.com/office/drawing/2014/main" id="{6D59D0E1-DEBA-4378-9E3F-DBE7EF6BE07F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4148138"/>
            <a:ext cx="576263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53" name="Picture 53" descr="Ansiklopedi">
            <a:extLst>
              <a:ext uri="{FF2B5EF4-FFF2-40B4-BE49-F238E27FC236}">
                <a16:creationId xmlns:a16="http://schemas.microsoft.com/office/drawing/2014/main" id="{B2F81B47-3097-47E2-86F6-581500126B0B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4868863"/>
            <a:ext cx="576263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54" name="Picture 54" descr="Ansiklopedi">
            <a:extLst>
              <a:ext uri="{FF2B5EF4-FFF2-40B4-BE49-F238E27FC236}">
                <a16:creationId xmlns:a16="http://schemas.microsoft.com/office/drawing/2014/main" id="{47EC5D72-24EB-44BC-94D1-84D8DFA8E855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4868863"/>
            <a:ext cx="576263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55" name="Picture 55" descr="Ansiklopedi">
            <a:extLst>
              <a:ext uri="{FF2B5EF4-FFF2-40B4-BE49-F238E27FC236}">
                <a16:creationId xmlns:a16="http://schemas.microsoft.com/office/drawing/2014/main" id="{7178ADF6-6155-48BD-A368-CEFC5BCF9A49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0913" y="4868863"/>
            <a:ext cx="576262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56" name="Picture 56" descr="Ansiklopedi">
            <a:extLst>
              <a:ext uri="{FF2B5EF4-FFF2-40B4-BE49-F238E27FC236}">
                <a16:creationId xmlns:a16="http://schemas.microsoft.com/office/drawing/2014/main" id="{4F64C213-1535-4AD1-9553-1F7C9EEDF95F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4868863"/>
            <a:ext cx="576263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57" name="Picture 57" descr="Ansiklopedi">
            <a:extLst>
              <a:ext uri="{FF2B5EF4-FFF2-40B4-BE49-F238E27FC236}">
                <a16:creationId xmlns:a16="http://schemas.microsoft.com/office/drawing/2014/main" id="{2F2459F4-16E9-4F82-9ABC-BDB204DA1463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4868863"/>
            <a:ext cx="576263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58" name="Picture 58" descr="Ansiklopedi">
            <a:extLst>
              <a:ext uri="{FF2B5EF4-FFF2-40B4-BE49-F238E27FC236}">
                <a16:creationId xmlns:a16="http://schemas.microsoft.com/office/drawing/2014/main" id="{E7231B6B-24D3-4760-8C28-2C84E87F4166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4868863"/>
            <a:ext cx="576263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59" name="Picture 59" descr="Ansiklopedi">
            <a:extLst>
              <a:ext uri="{FF2B5EF4-FFF2-40B4-BE49-F238E27FC236}">
                <a16:creationId xmlns:a16="http://schemas.microsoft.com/office/drawing/2014/main" id="{FC3AC58E-2769-40B7-9457-7F7A2A5D0692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3300" y="4868863"/>
            <a:ext cx="576263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60" name="Picture 60" descr="Ansiklopedi">
            <a:extLst>
              <a:ext uri="{FF2B5EF4-FFF2-40B4-BE49-F238E27FC236}">
                <a16:creationId xmlns:a16="http://schemas.microsoft.com/office/drawing/2014/main" id="{36C95650-6CB2-4FA2-B674-7C98419BCF4C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588" y="4868863"/>
            <a:ext cx="576262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70" name="Text Box 70">
            <a:extLst>
              <a:ext uri="{FF2B5EF4-FFF2-40B4-BE49-F238E27FC236}">
                <a16:creationId xmlns:a16="http://schemas.microsoft.com/office/drawing/2014/main" id="{CAD443C3-B9AF-4022-90C2-0DD965977D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2938" y="5786438"/>
            <a:ext cx="7286625" cy="519112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tr-TR" altLang="tr-TR" sz="2800">
                <a:solidFill>
                  <a:schemeClr val="bg1"/>
                </a:solidFill>
                <a:latin typeface="Yavuz Bagis Dik Temel" pitchFamily="34" charset="-94"/>
              </a:rPr>
              <a:t>Her şekil 2 sayfayı göstermektedir.</a:t>
            </a:r>
          </a:p>
        </p:txBody>
      </p:sp>
      <p:sp>
        <p:nvSpPr>
          <p:cNvPr id="28" name="AutoShape 15">
            <a:extLst>
              <a:ext uri="{FF2B5EF4-FFF2-40B4-BE49-F238E27FC236}">
                <a16:creationId xmlns:a16="http://schemas.microsoft.com/office/drawing/2014/main" id="{9EE01CB8-3F41-4A9A-92FA-263A078E7E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750" y="285750"/>
            <a:ext cx="8572500" cy="1143000"/>
          </a:xfrm>
          <a:prstGeom prst="wedgeRoundRectCallout">
            <a:avLst>
              <a:gd name="adj1" fmla="val -5394"/>
              <a:gd name="adj2" fmla="val 28602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tr-TR" altLang="tr-TR" sz="3200">
                <a:latin typeface="Yavuz Bagis Dik Temel" pitchFamily="34" charset="-94"/>
              </a:rPr>
              <a:t> Perşembe ve pazartesi toplam kaç sayfa kitap okudum?</a:t>
            </a:r>
          </a:p>
          <a:p>
            <a:pPr eaLnBrk="1" hangingPunct="1">
              <a:spcBef>
                <a:spcPct val="50000"/>
              </a:spcBef>
            </a:pPr>
            <a:endParaRPr lang="tr-TR" altLang="tr-TR" sz="3200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6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6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56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56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56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6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6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6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56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56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56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56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56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56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56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56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56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56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5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5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56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56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56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56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56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56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5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5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56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5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56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56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56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56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56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56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56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56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56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56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56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256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256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256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56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56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 nodeType="clickPar">
                      <p:stCondLst>
                        <p:cond delay="indefinite"/>
                      </p:stCondLst>
                      <p:childTnLst>
                        <p:par>
                          <p:cTn id="1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5" dur="80"/>
                                        <p:tgtEl>
                                          <p:spTgt spid="2567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6" dur="80"/>
                                        <p:tgtEl>
                                          <p:spTgt spid="2567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7" dur="80"/>
                                        <p:tgtEl>
                                          <p:spTgt spid="2567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 nodeType="clickPar">
                      <p:stCondLst>
                        <p:cond delay="indefinite"/>
                      </p:stCondLst>
                      <p:childTnLst>
                        <p:par>
                          <p:cTn id="1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70" grpId="0" animBg="1"/>
      <p:bldP spid="28" grpId="0" animBg="1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15">
            <a:extLst>
              <a:ext uri="{FF2B5EF4-FFF2-40B4-BE49-F238E27FC236}">
                <a16:creationId xmlns:a16="http://schemas.microsoft.com/office/drawing/2014/main" id="{B0E55FCF-993E-46A9-B598-34EBDE6F8A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750" y="285750"/>
            <a:ext cx="8572500" cy="1774825"/>
          </a:xfrm>
          <a:prstGeom prst="wedgeRoundRectCallout">
            <a:avLst>
              <a:gd name="adj1" fmla="val 49375"/>
              <a:gd name="adj2" fmla="val 34454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tr-TR" altLang="tr-TR" sz="3200">
                <a:solidFill>
                  <a:schemeClr val="bg1"/>
                </a:solidFill>
                <a:latin typeface="Yavuz Bagis Dik Temel" pitchFamily="34" charset="-94"/>
                <a:cs typeface="Calibri" panose="020F0502020204030204" pitchFamily="34" charset="0"/>
              </a:rPr>
              <a:t>Unutmayalım: nesne ve şekil grafiğinde en önemli husus bir resmin kaç taneyi</a:t>
            </a:r>
          </a:p>
          <a:p>
            <a:pPr eaLnBrk="1" hangingPunct="1"/>
            <a:r>
              <a:rPr lang="tr-TR" altLang="tr-TR" sz="3200">
                <a:solidFill>
                  <a:schemeClr val="bg1"/>
                </a:solidFill>
                <a:latin typeface="Yavuz Bagis Dik Temel" pitchFamily="34" charset="-94"/>
                <a:cs typeface="Calibri" panose="020F0502020204030204" pitchFamily="34" charset="0"/>
              </a:rPr>
              <a:t>temsil ettiğidir.</a:t>
            </a:r>
          </a:p>
        </p:txBody>
      </p:sp>
      <p:pic>
        <p:nvPicPr>
          <p:cNvPr id="19459" name="Picture 2">
            <a:extLst>
              <a:ext uri="{FF2B5EF4-FFF2-40B4-BE49-F238E27FC236}">
                <a16:creationId xmlns:a16="http://schemas.microsoft.com/office/drawing/2014/main" id="{2CE50F3C-68A2-4EF7-A7DF-13C74D6B8F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2492375"/>
            <a:ext cx="8207375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autoUpdateAnimBg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637" name="Group 37">
            <a:extLst>
              <a:ext uri="{FF2B5EF4-FFF2-40B4-BE49-F238E27FC236}">
                <a16:creationId xmlns:a16="http://schemas.microsoft.com/office/drawing/2014/main" id="{5C06214E-37C6-47E6-84E1-43C64ED0B755}"/>
              </a:ext>
            </a:extLst>
          </p:cNvPr>
          <p:cNvGraphicFramePr>
            <a:graphicFrameLocks noGrp="1"/>
          </p:cNvGraphicFramePr>
          <p:nvPr>
            <p:ph/>
          </p:nvPr>
        </p:nvGraphicFramePr>
        <p:xfrm>
          <a:off x="285750" y="1989138"/>
          <a:ext cx="8358188" cy="3497262"/>
        </p:xfrm>
        <a:graphic>
          <a:graphicData uri="http://schemas.openxmlformats.org/drawingml/2006/table">
            <a:tbl>
              <a:tblPr/>
              <a:tblGrid>
                <a:gridCol w="14749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8832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0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Pazartesi</a:t>
                      </a:r>
                    </a:p>
                  </a:txBody>
                  <a:tcPr marL="91439" marR="9143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r-TR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marL="91439" marR="9143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98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Salı</a:t>
                      </a:r>
                    </a:p>
                  </a:txBody>
                  <a:tcPr marL="91439" marR="9143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r-TR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marL="91439" marR="9143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00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Çarşamba</a:t>
                      </a:r>
                    </a:p>
                  </a:txBody>
                  <a:tcPr marL="91439" marR="9143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r-TR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marL="91439" marR="9143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98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Perşembe</a:t>
                      </a:r>
                    </a:p>
                  </a:txBody>
                  <a:tcPr marL="91439" marR="9143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r-TR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marL="91439" marR="9143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00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Cuma</a:t>
                      </a:r>
                    </a:p>
                  </a:txBody>
                  <a:tcPr marL="91439" marR="9143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r-TR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cs typeface="Arial" charset="0"/>
                      </a:endParaRPr>
                    </a:p>
                  </a:txBody>
                  <a:tcPr marL="91439" marR="9143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25638" name="Picture 38" descr="Ansiklopedi">
            <a:extLst>
              <a:ext uri="{FF2B5EF4-FFF2-40B4-BE49-F238E27FC236}">
                <a16:creationId xmlns:a16="http://schemas.microsoft.com/office/drawing/2014/main" id="{DA8E1CAD-98D3-455C-9832-0A00ACEF3E3D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2060575"/>
            <a:ext cx="576263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39" name="Picture 39" descr="Ansiklopedi">
            <a:extLst>
              <a:ext uri="{FF2B5EF4-FFF2-40B4-BE49-F238E27FC236}">
                <a16:creationId xmlns:a16="http://schemas.microsoft.com/office/drawing/2014/main" id="{D0AE5673-38A5-4AA0-BC39-25E4465146D9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2060575"/>
            <a:ext cx="576263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40" name="Picture 40" descr="Ansiklopedi">
            <a:extLst>
              <a:ext uri="{FF2B5EF4-FFF2-40B4-BE49-F238E27FC236}">
                <a16:creationId xmlns:a16="http://schemas.microsoft.com/office/drawing/2014/main" id="{09962CE7-E546-4EBC-A0C2-97E41DDC936A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475" y="2060575"/>
            <a:ext cx="576263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41" name="Picture 41" descr="Ansiklopedi">
            <a:extLst>
              <a:ext uri="{FF2B5EF4-FFF2-40B4-BE49-F238E27FC236}">
                <a16:creationId xmlns:a16="http://schemas.microsoft.com/office/drawing/2014/main" id="{C54CB99A-36FC-4E65-9426-10D0AB70864F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175" y="2060575"/>
            <a:ext cx="576263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42" name="Picture 42" descr="Ansiklopedi">
            <a:extLst>
              <a:ext uri="{FF2B5EF4-FFF2-40B4-BE49-F238E27FC236}">
                <a16:creationId xmlns:a16="http://schemas.microsoft.com/office/drawing/2014/main" id="{9A28FAF8-E4AB-4BDD-9504-160C3F9A60D0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2060575"/>
            <a:ext cx="576262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43" name="Picture 43" descr="Ansiklopedi">
            <a:extLst>
              <a:ext uri="{FF2B5EF4-FFF2-40B4-BE49-F238E27FC236}">
                <a16:creationId xmlns:a16="http://schemas.microsoft.com/office/drawing/2014/main" id="{6F772DCA-56E8-4AD2-B057-A39037D17E21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2060575"/>
            <a:ext cx="576262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44" name="Picture 44" descr="Ansiklopedi">
            <a:extLst>
              <a:ext uri="{FF2B5EF4-FFF2-40B4-BE49-F238E27FC236}">
                <a16:creationId xmlns:a16="http://schemas.microsoft.com/office/drawing/2014/main" id="{4FA9CE61-75EE-4112-86C4-2FF631FCA6F4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2781300"/>
            <a:ext cx="576263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45" name="Picture 45" descr="Ansiklopedi">
            <a:extLst>
              <a:ext uri="{FF2B5EF4-FFF2-40B4-BE49-F238E27FC236}">
                <a16:creationId xmlns:a16="http://schemas.microsoft.com/office/drawing/2014/main" id="{7C8CA552-B3FC-43DD-8291-0AC0CB6540CF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2781300"/>
            <a:ext cx="576263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46" name="Picture 46" descr="Ansiklopedi">
            <a:extLst>
              <a:ext uri="{FF2B5EF4-FFF2-40B4-BE49-F238E27FC236}">
                <a16:creationId xmlns:a16="http://schemas.microsoft.com/office/drawing/2014/main" id="{042F6E8F-BCE6-49AF-8549-571B3433E5CE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475" y="2781300"/>
            <a:ext cx="576263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47" name="Picture 47" descr="Ansiklopedi">
            <a:extLst>
              <a:ext uri="{FF2B5EF4-FFF2-40B4-BE49-F238E27FC236}">
                <a16:creationId xmlns:a16="http://schemas.microsoft.com/office/drawing/2014/main" id="{033832A3-F902-415B-8ED3-FDD32DA48CBB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3429000"/>
            <a:ext cx="576263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48" name="Picture 48" descr="Ansiklopedi">
            <a:extLst>
              <a:ext uri="{FF2B5EF4-FFF2-40B4-BE49-F238E27FC236}">
                <a16:creationId xmlns:a16="http://schemas.microsoft.com/office/drawing/2014/main" id="{4C5666C8-FBCE-4ACB-9E7F-4BC80DB2A65D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3429000"/>
            <a:ext cx="576263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49" name="Picture 49" descr="Ansiklopedi">
            <a:extLst>
              <a:ext uri="{FF2B5EF4-FFF2-40B4-BE49-F238E27FC236}">
                <a16:creationId xmlns:a16="http://schemas.microsoft.com/office/drawing/2014/main" id="{AC37AF0C-D403-436A-8844-F43AD3A8AE24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475" y="3429000"/>
            <a:ext cx="576263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50" name="Picture 50" descr="Ansiklopedi">
            <a:extLst>
              <a:ext uri="{FF2B5EF4-FFF2-40B4-BE49-F238E27FC236}">
                <a16:creationId xmlns:a16="http://schemas.microsoft.com/office/drawing/2014/main" id="{45E58EFA-0753-43BB-BD88-3FD003800E06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3429000"/>
            <a:ext cx="576263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51" name="Picture 51" descr="Ansiklopedi">
            <a:extLst>
              <a:ext uri="{FF2B5EF4-FFF2-40B4-BE49-F238E27FC236}">
                <a16:creationId xmlns:a16="http://schemas.microsoft.com/office/drawing/2014/main" id="{0B47D761-8A67-44E0-A7C2-32014DEDC14D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4148138"/>
            <a:ext cx="576263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52" name="Picture 52" descr="Ansiklopedi">
            <a:extLst>
              <a:ext uri="{FF2B5EF4-FFF2-40B4-BE49-F238E27FC236}">
                <a16:creationId xmlns:a16="http://schemas.microsoft.com/office/drawing/2014/main" id="{7CC1BCDB-B1FA-483C-B0F2-78C69536AE9D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4148138"/>
            <a:ext cx="576263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53" name="Picture 53" descr="Ansiklopedi">
            <a:extLst>
              <a:ext uri="{FF2B5EF4-FFF2-40B4-BE49-F238E27FC236}">
                <a16:creationId xmlns:a16="http://schemas.microsoft.com/office/drawing/2014/main" id="{0CFA640D-F8FC-446E-9E85-FFD73AC8D4CD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4868863"/>
            <a:ext cx="576263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54" name="Picture 54" descr="Ansiklopedi">
            <a:extLst>
              <a:ext uri="{FF2B5EF4-FFF2-40B4-BE49-F238E27FC236}">
                <a16:creationId xmlns:a16="http://schemas.microsoft.com/office/drawing/2014/main" id="{D4DB60CB-000E-49E0-9304-A097D6CD4D06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4868863"/>
            <a:ext cx="576263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55" name="Picture 55" descr="Ansiklopedi">
            <a:extLst>
              <a:ext uri="{FF2B5EF4-FFF2-40B4-BE49-F238E27FC236}">
                <a16:creationId xmlns:a16="http://schemas.microsoft.com/office/drawing/2014/main" id="{39A55F24-736E-4254-9E12-72DADF94579A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0913" y="4868863"/>
            <a:ext cx="576262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56" name="Picture 56" descr="Ansiklopedi">
            <a:extLst>
              <a:ext uri="{FF2B5EF4-FFF2-40B4-BE49-F238E27FC236}">
                <a16:creationId xmlns:a16="http://schemas.microsoft.com/office/drawing/2014/main" id="{FFF3CAB2-304E-4CC5-8456-8C15163DCF6E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4868863"/>
            <a:ext cx="576263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57" name="Picture 57" descr="Ansiklopedi">
            <a:extLst>
              <a:ext uri="{FF2B5EF4-FFF2-40B4-BE49-F238E27FC236}">
                <a16:creationId xmlns:a16="http://schemas.microsoft.com/office/drawing/2014/main" id="{DA279CBE-1DB7-4118-8EB0-7F1E4035E555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4868863"/>
            <a:ext cx="576263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58" name="Picture 58" descr="Ansiklopedi">
            <a:extLst>
              <a:ext uri="{FF2B5EF4-FFF2-40B4-BE49-F238E27FC236}">
                <a16:creationId xmlns:a16="http://schemas.microsoft.com/office/drawing/2014/main" id="{C68C3AD0-1043-44A9-AD5B-A5AFABD4B6A7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4868863"/>
            <a:ext cx="576263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59" name="Picture 59" descr="Ansiklopedi">
            <a:extLst>
              <a:ext uri="{FF2B5EF4-FFF2-40B4-BE49-F238E27FC236}">
                <a16:creationId xmlns:a16="http://schemas.microsoft.com/office/drawing/2014/main" id="{B0AAAA9C-046D-44DD-8029-651018A81795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3300" y="4868863"/>
            <a:ext cx="576263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60" name="Picture 60" descr="Ansiklopedi">
            <a:extLst>
              <a:ext uri="{FF2B5EF4-FFF2-40B4-BE49-F238E27FC236}">
                <a16:creationId xmlns:a16="http://schemas.microsoft.com/office/drawing/2014/main" id="{E3B03BF0-E4AF-45E2-9DC4-B96A03A17049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588" y="4868863"/>
            <a:ext cx="576262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70" name="Text Box 70">
            <a:extLst>
              <a:ext uri="{FF2B5EF4-FFF2-40B4-BE49-F238E27FC236}">
                <a16:creationId xmlns:a16="http://schemas.microsoft.com/office/drawing/2014/main" id="{088506E2-C7FC-4374-908E-EC10713F10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2938" y="5786438"/>
            <a:ext cx="7286625" cy="519112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tr-TR" altLang="tr-TR" sz="2800">
                <a:solidFill>
                  <a:schemeClr val="bg1"/>
                </a:solidFill>
                <a:latin typeface="Yavuz Bagis Dik Temel" pitchFamily="34" charset="-94"/>
              </a:rPr>
              <a:t>Her şekil 2 sayfayı göstermektedir.</a:t>
            </a:r>
          </a:p>
        </p:txBody>
      </p:sp>
      <p:sp>
        <p:nvSpPr>
          <p:cNvPr id="28" name="AutoShape 15">
            <a:extLst>
              <a:ext uri="{FF2B5EF4-FFF2-40B4-BE49-F238E27FC236}">
                <a16:creationId xmlns:a16="http://schemas.microsoft.com/office/drawing/2014/main" id="{73B666D6-1D6B-46D7-8F86-5ABCC6CD94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750" y="285750"/>
            <a:ext cx="8572500" cy="1143000"/>
          </a:xfrm>
          <a:prstGeom prst="wedgeRoundRectCallout">
            <a:avLst>
              <a:gd name="adj1" fmla="val -5394"/>
              <a:gd name="adj2" fmla="val 28602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tr-TR" altLang="tr-TR" sz="3200">
                <a:latin typeface="Yavuz Bagis Dik Temel" pitchFamily="34" charset="-94"/>
              </a:rPr>
              <a:t>En az okuduğum gün kaç sayfa kitap okumuşum?</a:t>
            </a:r>
          </a:p>
          <a:p>
            <a:pPr eaLnBrk="1" hangingPunct="1">
              <a:spcBef>
                <a:spcPct val="50000"/>
              </a:spcBef>
            </a:pPr>
            <a:endParaRPr lang="tr-TR" altLang="tr-TR" sz="3200">
              <a:latin typeface="Yavuz Bagis Dik Temel" pitchFamily="34" charset="-94"/>
            </a:endParaRP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6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6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56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56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56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6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6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6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56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56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56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56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56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56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56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56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56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56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5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5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56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56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56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56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56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56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5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5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56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5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56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56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56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56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56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56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56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56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56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56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56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256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256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256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56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56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 nodeType="clickPar">
                      <p:stCondLst>
                        <p:cond delay="indefinite"/>
                      </p:stCondLst>
                      <p:childTnLst>
                        <p:par>
                          <p:cTn id="1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5" dur="80"/>
                                        <p:tgtEl>
                                          <p:spTgt spid="2567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6" dur="80"/>
                                        <p:tgtEl>
                                          <p:spTgt spid="2567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7" dur="80"/>
                                        <p:tgtEl>
                                          <p:spTgt spid="2567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 nodeType="clickPar">
                      <p:stCondLst>
                        <p:cond delay="indefinite"/>
                      </p:stCondLst>
                      <p:childTnLst>
                        <p:par>
                          <p:cTn id="1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70" grpId="0" animBg="1"/>
      <p:bldP spid="28" grpId="0" animBg="1" autoUpdateAnimBg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78" name="Picture 7" descr="Nasrettin Hoca">
            <a:extLst>
              <a:ext uri="{FF2B5EF4-FFF2-40B4-BE49-F238E27FC236}">
                <a16:creationId xmlns:a16="http://schemas.microsoft.com/office/drawing/2014/main" id="{EEB09CD0-1C04-4CE6-BAC7-21215E3AFF46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2143125"/>
            <a:ext cx="2000250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AutoShape 15">
            <a:extLst>
              <a:ext uri="{FF2B5EF4-FFF2-40B4-BE49-F238E27FC236}">
                <a16:creationId xmlns:a16="http://schemas.microsoft.com/office/drawing/2014/main" id="{74BBCD05-E981-4F0C-BCDC-4C294F6038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750" y="285750"/>
            <a:ext cx="8572500" cy="1127125"/>
          </a:xfrm>
          <a:prstGeom prst="wedgeRoundRectCallout">
            <a:avLst>
              <a:gd name="adj1" fmla="val -5394"/>
              <a:gd name="adj2" fmla="val 28602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tr-TR" altLang="tr-TR" sz="2000">
                <a:latin typeface="Calibri" panose="020F0502020204030204" pitchFamily="34" charset="0"/>
              </a:rPr>
              <a:t>2/ A sınıfı  öğrencilerinin   en sevdiği   meyveler  AŞAĞIDAKİ  bir anket sonucuna göre en sevilen meyvelerin sayıları gösterilmiştir. Aşağıdaki soruları yukarıdaki şekil  grafiğine göre cevaplayınız.</a:t>
            </a:r>
          </a:p>
        </p:txBody>
      </p:sp>
      <p:graphicFrame>
        <p:nvGraphicFramePr>
          <p:cNvPr id="6" name="5 Tablo">
            <a:extLst>
              <a:ext uri="{FF2B5EF4-FFF2-40B4-BE49-F238E27FC236}">
                <a16:creationId xmlns:a16="http://schemas.microsoft.com/office/drawing/2014/main" id="{8AAA66E7-0F4B-4329-A5B6-1BCE77731355}"/>
              </a:ext>
            </a:extLst>
          </p:cNvPr>
          <p:cNvGraphicFramePr>
            <a:graphicFrameLocks noGrp="1"/>
          </p:cNvGraphicFramePr>
          <p:nvPr/>
        </p:nvGraphicFramePr>
        <p:xfrm>
          <a:off x="534988" y="1628775"/>
          <a:ext cx="5715000" cy="4064000"/>
        </p:xfrm>
        <a:graphic>
          <a:graphicData uri="http://schemas.openxmlformats.org/drawingml/2006/table">
            <a:tbl>
              <a:tblPr/>
              <a:tblGrid>
                <a:gridCol w="742950">
                  <a:extLst>
                    <a:ext uri="{9D8B030D-6E8A-4147-A177-3AD203B41FA5}">
                      <a16:colId xmlns:a16="http://schemas.microsoft.com/office/drawing/2014/main" val="641415333"/>
                    </a:ext>
                  </a:extLst>
                </a:gridCol>
                <a:gridCol w="947737">
                  <a:extLst>
                    <a:ext uri="{9D8B030D-6E8A-4147-A177-3AD203B41FA5}">
                      <a16:colId xmlns:a16="http://schemas.microsoft.com/office/drawing/2014/main" val="3384347823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3682219989"/>
                    </a:ext>
                  </a:extLst>
                </a:gridCol>
                <a:gridCol w="792163">
                  <a:extLst>
                    <a:ext uri="{9D8B030D-6E8A-4147-A177-3AD203B41FA5}">
                      <a16:colId xmlns:a16="http://schemas.microsoft.com/office/drawing/2014/main" val="405359070"/>
                    </a:ext>
                  </a:extLst>
                </a:gridCol>
                <a:gridCol w="828675">
                  <a:extLst>
                    <a:ext uri="{9D8B030D-6E8A-4147-A177-3AD203B41FA5}">
                      <a16:colId xmlns:a16="http://schemas.microsoft.com/office/drawing/2014/main" val="2615049872"/>
                    </a:ext>
                  </a:extLst>
                </a:gridCol>
                <a:gridCol w="847725">
                  <a:extLst>
                    <a:ext uri="{9D8B030D-6E8A-4147-A177-3AD203B41FA5}">
                      <a16:colId xmlns:a16="http://schemas.microsoft.com/office/drawing/2014/main" val="643813200"/>
                    </a:ext>
                  </a:extLst>
                </a:gridCol>
                <a:gridCol w="771525">
                  <a:extLst>
                    <a:ext uri="{9D8B030D-6E8A-4147-A177-3AD203B41FA5}">
                      <a16:colId xmlns:a16="http://schemas.microsoft.com/office/drawing/2014/main" val="1982907102"/>
                    </a:ext>
                  </a:extLst>
                </a:gridCol>
              </a:tblGrid>
              <a:tr h="687388"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15245152"/>
                  </a:ext>
                </a:extLst>
              </a:tr>
              <a:tr h="687388"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56562801"/>
                  </a:ext>
                </a:extLst>
              </a:tr>
              <a:tr h="687388"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33410448"/>
                  </a:ext>
                </a:extLst>
              </a:tr>
              <a:tr h="687388"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5786951"/>
                  </a:ext>
                </a:extLst>
              </a:tr>
              <a:tr h="911225"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93228778"/>
                  </a:ext>
                </a:extLst>
              </a:tr>
              <a:tr h="401638"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NAR</a:t>
                      </a:r>
                      <a:endParaRPr kumimoji="0" lang="tr-TR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KARPUZ</a:t>
                      </a:r>
                      <a:endParaRPr kumimoji="0" lang="tr-TR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KİRAZ</a:t>
                      </a:r>
                      <a:endParaRPr kumimoji="0" lang="tr-TR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KAVUN</a:t>
                      </a:r>
                      <a:endParaRPr kumimoji="0" lang="tr-TR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MUZ</a:t>
                      </a:r>
                      <a:endParaRPr kumimoji="0" lang="tr-TR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VİŞNE</a:t>
                      </a:r>
                      <a:endParaRPr kumimoji="0" lang="tr-TR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ÇİLEK</a:t>
                      </a:r>
                      <a:endParaRPr kumimoji="0" lang="tr-TR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35624128"/>
                  </a:ext>
                </a:extLst>
              </a:tr>
            </a:tbl>
          </a:graphicData>
        </a:graphic>
      </p:graphicFrame>
      <p:sp>
        <p:nvSpPr>
          <p:cNvPr id="7" name="Text Box 70">
            <a:extLst>
              <a:ext uri="{FF2B5EF4-FFF2-40B4-BE49-F238E27FC236}">
                <a16:creationId xmlns:a16="http://schemas.microsoft.com/office/drawing/2014/main" id="{8F754973-C610-443B-9C3E-4EF364C47E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7188" y="5835650"/>
            <a:ext cx="6072187" cy="519113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tr-TR" altLang="tr-TR" sz="2800">
                <a:solidFill>
                  <a:schemeClr val="bg1"/>
                </a:solidFill>
                <a:latin typeface="Yavuz Bagis Dik Temel" pitchFamily="34" charset="-94"/>
              </a:rPr>
              <a:t>Her şekil  4 kişiyi göstermektedir.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autoUpdateAnimBg="0"/>
      <p:bldP spid="7" grpId="0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2" name="Picture 7" descr="Nasrettin Hoca">
            <a:extLst>
              <a:ext uri="{FF2B5EF4-FFF2-40B4-BE49-F238E27FC236}">
                <a16:creationId xmlns:a16="http://schemas.microsoft.com/office/drawing/2014/main" id="{D4BBCC7E-9A19-4EA0-B889-A8B93C4C037D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2143125"/>
            <a:ext cx="2000250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AutoShape 15">
            <a:extLst>
              <a:ext uri="{FF2B5EF4-FFF2-40B4-BE49-F238E27FC236}">
                <a16:creationId xmlns:a16="http://schemas.microsoft.com/office/drawing/2014/main" id="{E28C31F2-90D1-47C5-B774-E83D50D8B2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750" y="285750"/>
            <a:ext cx="8572500" cy="1071563"/>
          </a:xfrm>
          <a:prstGeom prst="wedgeRoundRectCallout">
            <a:avLst>
              <a:gd name="adj1" fmla="val -5394"/>
              <a:gd name="adj2" fmla="val 28602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tr-TR" altLang="tr-TR" sz="4400">
                <a:latin typeface="Yavuz Bagis Dik Temel" pitchFamily="34" charset="-94"/>
              </a:rPr>
              <a:t>Nar seven kaç kişidir ?</a:t>
            </a:r>
          </a:p>
        </p:txBody>
      </p:sp>
      <p:graphicFrame>
        <p:nvGraphicFramePr>
          <p:cNvPr id="6" name="5 Tablo">
            <a:extLst>
              <a:ext uri="{FF2B5EF4-FFF2-40B4-BE49-F238E27FC236}">
                <a16:creationId xmlns:a16="http://schemas.microsoft.com/office/drawing/2014/main" id="{A38FBF08-A197-4F15-88FE-09912B6AB999}"/>
              </a:ext>
            </a:extLst>
          </p:cNvPr>
          <p:cNvGraphicFramePr>
            <a:graphicFrameLocks noGrp="1"/>
          </p:cNvGraphicFramePr>
          <p:nvPr/>
        </p:nvGraphicFramePr>
        <p:xfrm>
          <a:off x="500063" y="1785938"/>
          <a:ext cx="5715000" cy="4064000"/>
        </p:xfrm>
        <a:graphic>
          <a:graphicData uri="http://schemas.openxmlformats.org/drawingml/2006/table">
            <a:tbl>
              <a:tblPr/>
              <a:tblGrid>
                <a:gridCol w="742950">
                  <a:extLst>
                    <a:ext uri="{9D8B030D-6E8A-4147-A177-3AD203B41FA5}">
                      <a16:colId xmlns:a16="http://schemas.microsoft.com/office/drawing/2014/main" val="2568815758"/>
                    </a:ext>
                  </a:extLst>
                </a:gridCol>
                <a:gridCol w="947737">
                  <a:extLst>
                    <a:ext uri="{9D8B030D-6E8A-4147-A177-3AD203B41FA5}">
                      <a16:colId xmlns:a16="http://schemas.microsoft.com/office/drawing/2014/main" val="2738455629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06959214"/>
                    </a:ext>
                  </a:extLst>
                </a:gridCol>
                <a:gridCol w="792163">
                  <a:extLst>
                    <a:ext uri="{9D8B030D-6E8A-4147-A177-3AD203B41FA5}">
                      <a16:colId xmlns:a16="http://schemas.microsoft.com/office/drawing/2014/main" val="3470390727"/>
                    </a:ext>
                  </a:extLst>
                </a:gridCol>
                <a:gridCol w="828675">
                  <a:extLst>
                    <a:ext uri="{9D8B030D-6E8A-4147-A177-3AD203B41FA5}">
                      <a16:colId xmlns:a16="http://schemas.microsoft.com/office/drawing/2014/main" val="1741136464"/>
                    </a:ext>
                  </a:extLst>
                </a:gridCol>
                <a:gridCol w="847725">
                  <a:extLst>
                    <a:ext uri="{9D8B030D-6E8A-4147-A177-3AD203B41FA5}">
                      <a16:colId xmlns:a16="http://schemas.microsoft.com/office/drawing/2014/main" val="3333126076"/>
                    </a:ext>
                  </a:extLst>
                </a:gridCol>
                <a:gridCol w="771525">
                  <a:extLst>
                    <a:ext uri="{9D8B030D-6E8A-4147-A177-3AD203B41FA5}">
                      <a16:colId xmlns:a16="http://schemas.microsoft.com/office/drawing/2014/main" val="49900583"/>
                    </a:ext>
                  </a:extLst>
                </a:gridCol>
              </a:tblGrid>
              <a:tr h="687388"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93194818"/>
                  </a:ext>
                </a:extLst>
              </a:tr>
              <a:tr h="687388"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94355894"/>
                  </a:ext>
                </a:extLst>
              </a:tr>
              <a:tr h="687388"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03869288"/>
                  </a:ext>
                </a:extLst>
              </a:tr>
              <a:tr h="687388"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16170664"/>
                  </a:ext>
                </a:extLst>
              </a:tr>
              <a:tr h="911225"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59196105"/>
                  </a:ext>
                </a:extLst>
              </a:tr>
              <a:tr h="401638"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NAR</a:t>
                      </a:r>
                      <a:endParaRPr kumimoji="0" lang="tr-TR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KARPUZ</a:t>
                      </a:r>
                      <a:endParaRPr kumimoji="0" lang="tr-TR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KİRAZ</a:t>
                      </a:r>
                      <a:endParaRPr kumimoji="0" lang="tr-TR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KAVUN</a:t>
                      </a:r>
                      <a:endParaRPr kumimoji="0" lang="tr-TR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MUZ</a:t>
                      </a:r>
                      <a:endParaRPr kumimoji="0" lang="tr-TR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VİŞNE</a:t>
                      </a:r>
                      <a:endParaRPr kumimoji="0" lang="tr-TR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ÇİLEK</a:t>
                      </a:r>
                      <a:endParaRPr kumimoji="0" lang="tr-TR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2571212"/>
                  </a:ext>
                </a:extLst>
              </a:tr>
            </a:tbl>
          </a:graphicData>
        </a:graphic>
      </p:graphicFrame>
      <p:sp>
        <p:nvSpPr>
          <p:cNvPr id="7" name="Text Box 70">
            <a:extLst>
              <a:ext uri="{FF2B5EF4-FFF2-40B4-BE49-F238E27FC236}">
                <a16:creationId xmlns:a16="http://schemas.microsoft.com/office/drawing/2014/main" id="{4081BCF4-AA2B-48EF-ACE6-21BDF07C6E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7188" y="6000750"/>
            <a:ext cx="6072187" cy="519113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tr-TR" altLang="tr-TR" sz="2800">
                <a:solidFill>
                  <a:schemeClr val="bg1"/>
                </a:solidFill>
                <a:latin typeface="Yavuz Bagis Dik Temel" pitchFamily="34" charset="-94"/>
              </a:rPr>
              <a:t>Her şekil  4 kişiyi göstermektedir.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autoUpdateAnimBg="0"/>
      <p:bldP spid="7" grpId="0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6" name="Picture 7" descr="Nasrettin Hoca">
            <a:extLst>
              <a:ext uri="{FF2B5EF4-FFF2-40B4-BE49-F238E27FC236}">
                <a16:creationId xmlns:a16="http://schemas.microsoft.com/office/drawing/2014/main" id="{38D44A07-2C4B-4D55-8E1E-E55D50C2E841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2143125"/>
            <a:ext cx="2000250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AutoShape 15">
            <a:extLst>
              <a:ext uri="{FF2B5EF4-FFF2-40B4-BE49-F238E27FC236}">
                <a16:creationId xmlns:a16="http://schemas.microsoft.com/office/drawing/2014/main" id="{531A564C-77DD-4CAA-8B24-903A015D1E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750" y="285750"/>
            <a:ext cx="8572500" cy="1000125"/>
          </a:xfrm>
          <a:prstGeom prst="wedgeRoundRectCallout">
            <a:avLst>
              <a:gd name="adj1" fmla="val -5394"/>
              <a:gd name="adj2" fmla="val 28602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tr-TR" altLang="tr-TR" sz="4000">
                <a:latin typeface="Yavuz Bagis Dik Temel" pitchFamily="34" charset="-94"/>
              </a:rPr>
              <a:t>Karpuz seven kaç kişidir?</a:t>
            </a:r>
          </a:p>
        </p:txBody>
      </p:sp>
      <p:graphicFrame>
        <p:nvGraphicFramePr>
          <p:cNvPr id="6" name="5 Tablo">
            <a:extLst>
              <a:ext uri="{FF2B5EF4-FFF2-40B4-BE49-F238E27FC236}">
                <a16:creationId xmlns:a16="http://schemas.microsoft.com/office/drawing/2014/main" id="{73FEE771-0A10-466A-8B61-762B587D01F9}"/>
              </a:ext>
            </a:extLst>
          </p:cNvPr>
          <p:cNvGraphicFramePr>
            <a:graphicFrameLocks noGrp="1"/>
          </p:cNvGraphicFramePr>
          <p:nvPr/>
        </p:nvGraphicFramePr>
        <p:xfrm>
          <a:off x="534988" y="1557338"/>
          <a:ext cx="5715000" cy="4064000"/>
        </p:xfrm>
        <a:graphic>
          <a:graphicData uri="http://schemas.openxmlformats.org/drawingml/2006/table">
            <a:tbl>
              <a:tblPr/>
              <a:tblGrid>
                <a:gridCol w="742950">
                  <a:extLst>
                    <a:ext uri="{9D8B030D-6E8A-4147-A177-3AD203B41FA5}">
                      <a16:colId xmlns:a16="http://schemas.microsoft.com/office/drawing/2014/main" val="2019301110"/>
                    </a:ext>
                  </a:extLst>
                </a:gridCol>
                <a:gridCol w="947737">
                  <a:extLst>
                    <a:ext uri="{9D8B030D-6E8A-4147-A177-3AD203B41FA5}">
                      <a16:colId xmlns:a16="http://schemas.microsoft.com/office/drawing/2014/main" val="3101348219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517845011"/>
                    </a:ext>
                  </a:extLst>
                </a:gridCol>
                <a:gridCol w="792163">
                  <a:extLst>
                    <a:ext uri="{9D8B030D-6E8A-4147-A177-3AD203B41FA5}">
                      <a16:colId xmlns:a16="http://schemas.microsoft.com/office/drawing/2014/main" val="1423344184"/>
                    </a:ext>
                  </a:extLst>
                </a:gridCol>
                <a:gridCol w="828675">
                  <a:extLst>
                    <a:ext uri="{9D8B030D-6E8A-4147-A177-3AD203B41FA5}">
                      <a16:colId xmlns:a16="http://schemas.microsoft.com/office/drawing/2014/main" val="207712338"/>
                    </a:ext>
                  </a:extLst>
                </a:gridCol>
                <a:gridCol w="847725">
                  <a:extLst>
                    <a:ext uri="{9D8B030D-6E8A-4147-A177-3AD203B41FA5}">
                      <a16:colId xmlns:a16="http://schemas.microsoft.com/office/drawing/2014/main" val="1798073951"/>
                    </a:ext>
                  </a:extLst>
                </a:gridCol>
                <a:gridCol w="771525">
                  <a:extLst>
                    <a:ext uri="{9D8B030D-6E8A-4147-A177-3AD203B41FA5}">
                      <a16:colId xmlns:a16="http://schemas.microsoft.com/office/drawing/2014/main" val="910169450"/>
                    </a:ext>
                  </a:extLst>
                </a:gridCol>
              </a:tblGrid>
              <a:tr h="687388"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22450873"/>
                  </a:ext>
                </a:extLst>
              </a:tr>
              <a:tr h="687388"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10300090"/>
                  </a:ext>
                </a:extLst>
              </a:tr>
              <a:tr h="687388"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6542097"/>
                  </a:ext>
                </a:extLst>
              </a:tr>
              <a:tr h="687388"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47264296"/>
                  </a:ext>
                </a:extLst>
              </a:tr>
              <a:tr h="911225"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42329682"/>
                  </a:ext>
                </a:extLst>
              </a:tr>
              <a:tr h="401638"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NAR</a:t>
                      </a:r>
                      <a:endParaRPr kumimoji="0" lang="tr-TR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KARPUZ</a:t>
                      </a:r>
                      <a:endParaRPr kumimoji="0" lang="tr-TR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KİRAZ</a:t>
                      </a:r>
                      <a:endParaRPr kumimoji="0" lang="tr-TR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KAVUN</a:t>
                      </a:r>
                      <a:endParaRPr kumimoji="0" lang="tr-TR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MUZ</a:t>
                      </a:r>
                      <a:endParaRPr kumimoji="0" lang="tr-TR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VİŞNE</a:t>
                      </a:r>
                      <a:endParaRPr kumimoji="0" lang="tr-TR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ÇİLEK</a:t>
                      </a:r>
                      <a:endParaRPr kumimoji="0" lang="tr-TR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20846695"/>
                  </a:ext>
                </a:extLst>
              </a:tr>
            </a:tbl>
          </a:graphicData>
        </a:graphic>
      </p:graphicFrame>
      <p:sp>
        <p:nvSpPr>
          <p:cNvPr id="7" name="Text Box 70">
            <a:extLst>
              <a:ext uri="{FF2B5EF4-FFF2-40B4-BE49-F238E27FC236}">
                <a16:creationId xmlns:a16="http://schemas.microsoft.com/office/drawing/2014/main" id="{06AE6849-797D-44AF-B0CC-8992802C7D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5750" y="5751513"/>
            <a:ext cx="6072188" cy="519112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tr-TR" altLang="tr-TR" sz="2800">
                <a:solidFill>
                  <a:schemeClr val="bg1"/>
                </a:solidFill>
                <a:latin typeface="Calibri" panose="020F0502020204030204" pitchFamily="34" charset="0"/>
              </a:rPr>
              <a:t>Her şekil  4 kişiyi göstermektedir.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autoUpdateAnimBg="0"/>
      <p:bldP spid="7" grpId="0" animBg="1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0" name="Picture 7" descr="Nasrettin Hoca">
            <a:extLst>
              <a:ext uri="{FF2B5EF4-FFF2-40B4-BE49-F238E27FC236}">
                <a16:creationId xmlns:a16="http://schemas.microsoft.com/office/drawing/2014/main" id="{66B1834C-9CCE-4153-8E1D-E529AF5873B9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2143125"/>
            <a:ext cx="2000250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AutoShape 15">
            <a:extLst>
              <a:ext uri="{FF2B5EF4-FFF2-40B4-BE49-F238E27FC236}">
                <a16:creationId xmlns:a16="http://schemas.microsoft.com/office/drawing/2014/main" id="{6007FA0A-EEEE-4866-A8F9-1EB3E6259E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750" y="285750"/>
            <a:ext cx="8572500" cy="928688"/>
          </a:xfrm>
          <a:prstGeom prst="wedgeRoundRectCallout">
            <a:avLst>
              <a:gd name="adj1" fmla="val -5394"/>
              <a:gd name="adj2" fmla="val 28602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tr-TR" altLang="tr-TR" sz="4000"/>
              <a:t>Kiraz  seven kaç kişidir?</a:t>
            </a:r>
            <a:endParaRPr lang="tr-TR" altLang="tr-TR" sz="4000">
              <a:latin typeface="Calibri" panose="020F0502020204030204" pitchFamily="34" charset="0"/>
            </a:endParaRPr>
          </a:p>
        </p:txBody>
      </p:sp>
      <p:graphicFrame>
        <p:nvGraphicFramePr>
          <p:cNvPr id="6" name="5 Tablo">
            <a:extLst>
              <a:ext uri="{FF2B5EF4-FFF2-40B4-BE49-F238E27FC236}">
                <a16:creationId xmlns:a16="http://schemas.microsoft.com/office/drawing/2014/main" id="{1810417B-41D6-47F4-886C-467B706D07EB}"/>
              </a:ext>
            </a:extLst>
          </p:cNvPr>
          <p:cNvGraphicFramePr>
            <a:graphicFrameLocks noGrp="1"/>
          </p:cNvGraphicFramePr>
          <p:nvPr/>
        </p:nvGraphicFramePr>
        <p:xfrm>
          <a:off x="714375" y="1484313"/>
          <a:ext cx="5715000" cy="4064000"/>
        </p:xfrm>
        <a:graphic>
          <a:graphicData uri="http://schemas.openxmlformats.org/drawingml/2006/table">
            <a:tbl>
              <a:tblPr/>
              <a:tblGrid>
                <a:gridCol w="742950">
                  <a:extLst>
                    <a:ext uri="{9D8B030D-6E8A-4147-A177-3AD203B41FA5}">
                      <a16:colId xmlns:a16="http://schemas.microsoft.com/office/drawing/2014/main" val="3730122814"/>
                    </a:ext>
                  </a:extLst>
                </a:gridCol>
                <a:gridCol w="947738">
                  <a:extLst>
                    <a:ext uri="{9D8B030D-6E8A-4147-A177-3AD203B41FA5}">
                      <a16:colId xmlns:a16="http://schemas.microsoft.com/office/drawing/2014/main" val="1507888660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581414887"/>
                    </a:ext>
                  </a:extLst>
                </a:gridCol>
                <a:gridCol w="792162">
                  <a:extLst>
                    <a:ext uri="{9D8B030D-6E8A-4147-A177-3AD203B41FA5}">
                      <a16:colId xmlns:a16="http://schemas.microsoft.com/office/drawing/2014/main" val="2899037857"/>
                    </a:ext>
                  </a:extLst>
                </a:gridCol>
                <a:gridCol w="828675">
                  <a:extLst>
                    <a:ext uri="{9D8B030D-6E8A-4147-A177-3AD203B41FA5}">
                      <a16:colId xmlns:a16="http://schemas.microsoft.com/office/drawing/2014/main" val="1178455212"/>
                    </a:ext>
                  </a:extLst>
                </a:gridCol>
                <a:gridCol w="847725">
                  <a:extLst>
                    <a:ext uri="{9D8B030D-6E8A-4147-A177-3AD203B41FA5}">
                      <a16:colId xmlns:a16="http://schemas.microsoft.com/office/drawing/2014/main" val="1305345203"/>
                    </a:ext>
                  </a:extLst>
                </a:gridCol>
                <a:gridCol w="771525">
                  <a:extLst>
                    <a:ext uri="{9D8B030D-6E8A-4147-A177-3AD203B41FA5}">
                      <a16:colId xmlns:a16="http://schemas.microsoft.com/office/drawing/2014/main" val="1131907725"/>
                    </a:ext>
                  </a:extLst>
                </a:gridCol>
              </a:tblGrid>
              <a:tr h="687388"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1267741"/>
                  </a:ext>
                </a:extLst>
              </a:tr>
              <a:tr h="687388"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22045507"/>
                  </a:ext>
                </a:extLst>
              </a:tr>
              <a:tr h="687388"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375750"/>
                  </a:ext>
                </a:extLst>
              </a:tr>
              <a:tr h="687388"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50689735"/>
                  </a:ext>
                </a:extLst>
              </a:tr>
              <a:tr h="911225"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9256883"/>
                  </a:ext>
                </a:extLst>
              </a:tr>
              <a:tr h="401638"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NAR</a:t>
                      </a:r>
                      <a:endParaRPr kumimoji="0" lang="tr-TR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KARPUZ</a:t>
                      </a:r>
                      <a:endParaRPr kumimoji="0" lang="tr-TR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KİRAZ</a:t>
                      </a:r>
                      <a:endParaRPr kumimoji="0" lang="tr-TR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KAVUN</a:t>
                      </a:r>
                      <a:endParaRPr kumimoji="0" lang="tr-TR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MUZ</a:t>
                      </a:r>
                      <a:endParaRPr kumimoji="0" lang="tr-TR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VİŞNE</a:t>
                      </a:r>
                      <a:endParaRPr kumimoji="0" lang="tr-TR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ÇİLEK</a:t>
                      </a:r>
                      <a:endParaRPr kumimoji="0" lang="tr-TR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8474301"/>
                  </a:ext>
                </a:extLst>
              </a:tr>
            </a:tbl>
          </a:graphicData>
        </a:graphic>
      </p:graphicFrame>
      <p:sp>
        <p:nvSpPr>
          <p:cNvPr id="7" name="Text Box 70">
            <a:extLst>
              <a:ext uri="{FF2B5EF4-FFF2-40B4-BE49-F238E27FC236}">
                <a16:creationId xmlns:a16="http://schemas.microsoft.com/office/drawing/2014/main" id="{C3497343-3966-48CC-9AC7-68068575DD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7188" y="5740400"/>
            <a:ext cx="6072187" cy="519113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tr-TR" altLang="tr-TR" sz="2800">
                <a:solidFill>
                  <a:schemeClr val="bg1"/>
                </a:solidFill>
                <a:latin typeface="Calibri" panose="020F0502020204030204" pitchFamily="34" charset="0"/>
              </a:rPr>
              <a:t>Her şekil  4 kişiyi göstermektedir.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autoUpdateAnimBg="0"/>
      <p:bldP spid="7" grpId="0" animBg="1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74" name="Picture 7" descr="Nasrettin Hoca">
            <a:extLst>
              <a:ext uri="{FF2B5EF4-FFF2-40B4-BE49-F238E27FC236}">
                <a16:creationId xmlns:a16="http://schemas.microsoft.com/office/drawing/2014/main" id="{BFE45FF4-FD42-4889-8FFE-1330D1BCDB70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2143125"/>
            <a:ext cx="2000250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AutoShape 15">
            <a:extLst>
              <a:ext uri="{FF2B5EF4-FFF2-40B4-BE49-F238E27FC236}">
                <a16:creationId xmlns:a16="http://schemas.microsoft.com/office/drawing/2014/main" id="{8688E4D9-299C-412D-B288-D1FCBB025F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750" y="285750"/>
            <a:ext cx="8572500" cy="766763"/>
          </a:xfrm>
          <a:prstGeom prst="wedgeRoundRectCallout">
            <a:avLst>
              <a:gd name="adj1" fmla="val -5394"/>
              <a:gd name="adj2" fmla="val 28602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tr-TR" altLang="tr-TR" sz="4000">
                <a:latin typeface="Yavuz Bagis Dik Temel" pitchFamily="34" charset="-94"/>
              </a:rPr>
              <a:t>Kavun seven kaç kişidir?</a:t>
            </a:r>
          </a:p>
        </p:txBody>
      </p:sp>
      <p:graphicFrame>
        <p:nvGraphicFramePr>
          <p:cNvPr id="6" name="5 Tablo">
            <a:extLst>
              <a:ext uri="{FF2B5EF4-FFF2-40B4-BE49-F238E27FC236}">
                <a16:creationId xmlns:a16="http://schemas.microsoft.com/office/drawing/2014/main" id="{293B361C-C8C9-451A-AE30-2AE145CDCB30}"/>
              </a:ext>
            </a:extLst>
          </p:cNvPr>
          <p:cNvGraphicFramePr>
            <a:graphicFrameLocks noGrp="1"/>
          </p:cNvGraphicFramePr>
          <p:nvPr/>
        </p:nvGraphicFramePr>
        <p:xfrm>
          <a:off x="423863" y="1268413"/>
          <a:ext cx="5715000" cy="4064000"/>
        </p:xfrm>
        <a:graphic>
          <a:graphicData uri="http://schemas.openxmlformats.org/drawingml/2006/table">
            <a:tbl>
              <a:tblPr/>
              <a:tblGrid>
                <a:gridCol w="742950">
                  <a:extLst>
                    <a:ext uri="{9D8B030D-6E8A-4147-A177-3AD203B41FA5}">
                      <a16:colId xmlns:a16="http://schemas.microsoft.com/office/drawing/2014/main" val="1708502083"/>
                    </a:ext>
                  </a:extLst>
                </a:gridCol>
                <a:gridCol w="947737">
                  <a:extLst>
                    <a:ext uri="{9D8B030D-6E8A-4147-A177-3AD203B41FA5}">
                      <a16:colId xmlns:a16="http://schemas.microsoft.com/office/drawing/2014/main" val="3572708073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861172822"/>
                    </a:ext>
                  </a:extLst>
                </a:gridCol>
                <a:gridCol w="792163">
                  <a:extLst>
                    <a:ext uri="{9D8B030D-6E8A-4147-A177-3AD203B41FA5}">
                      <a16:colId xmlns:a16="http://schemas.microsoft.com/office/drawing/2014/main" val="122217326"/>
                    </a:ext>
                  </a:extLst>
                </a:gridCol>
                <a:gridCol w="828675">
                  <a:extLst>
                    <a:ext uri="{9D8B030D-6E8A-4147-A177-3AD203B41FA5}">
                      <a16:colId xmlns:a16="http://schemas.microsoft.com/office/drawing/2014/main" val="816641168"/>
                    </a:ext>
                  </a:extLst>
                </a:gridCol>
                <a:gridCol w="847725">
                  <a:extLst>
                    <a:ext uri="{9D8B030D-6E8A-4147-A177-3AD203B41FA5}">
                      <a16:colId xmlns:a16="http://schemas.microsoft.com/office/drawing/2014/main" val="1220094659"/>
                    </a:ext>
                  </a:extLst>
                </a:gridCol>
                <a:gridCol w="771525">
                  <a:extLst>
                    <a:ext uri="{9D8B030D-6E8A-4147-A177-3AD203B41FA5}">
                      <a16:colId xmlns:a16="http://schemas.microsoft.com/office/drawing/2014/main" val="3515329137"/>
                    </a:ext>
                  </a:extLst>
                </a:gridCol>
              </a:tblGrid>
              <a:tr h="687388"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30521401"/>
                  </a:ext>
                </a:extLst>
              </a:tr>
              <a:tr h="687388"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98955988"/>
                  </a:ext>
                </a:extLst>
              </a:tr>
              <a:tr h="687388"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5773443"/>
                  </a:ext>
                </a:extLst>
              </a:tr>
              <a:tr h="687388"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15701254"/>
                  </a:ext>
                </a:extLst>
              </a:tr>
              <a:tr h="911225"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6097561"/>
                  </a:ext>
                </a:extLst>
              </a:tr>
              <a:tr h="401638"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NAR</a:t>
                      </a:r>
                      <a:endParaRPr kumimoji="0" lang="tr-TR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KARPUZ</a:t>
                      </a:r>
                      <a:endParaRPr kumimoji="0" lang="tr-TR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KİRAZ</a:t>
                      </a:r>
                      <a:endParaRPr kumimoji="0" lang="tr-TR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KAVUN</a:t>
                      </a:r>
                      <a:endParaRPr kumimoji="0" lang="tr-TR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MUZ</a:t>
                      </a:r>
                      <a:endParaRPr kumimoji="0" lang="tr-TR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VİŞNE</a:t>
                      </a:r>
                      <a:endParaRPr kumimoji="0" lang="tr-TR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ÇİLEK</a:t>
                      </a:r>
                      <a:endParaRPr kumimoji="0" lang="tr-TR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15576730"/>
                  </a:ext>
                </a:extLst>
              </a:tr>
            </a:tbl>
          </a:graphicData>
        </a:graphic>
      </p:graphicFrame>
      <p:sp>
        <p:nvSpPr>
          <p:cNvPr id="7" name="Text Box 70">
            <a:extLst>
              <a:ext uri="{FF2B5EF4-FFF2-40B4-BE49-F238E27FC236}">
                <a16:creationId xmlns:a16="http://schemas.microsoft.com/office/drawing/2014/main" id="{7F509B1C-C8EF-4295-B774-1AE619D314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5750" y="5597525"/>
            <a:ext cx="6072188" cy="519113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tr-TR" altLang="tr-TR" sz="2800">
                <a:solidFill>
                  <a:schemeClr val="bg1"/>
                </a:solidFill>
                <a:latin typeface="Calibri" panose="020F0502020204030204" pitchFamily="34" charset="0"/>
              </a:rPr>
              <a:t>Her şekil  4 kişiyi göstermektedir.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autoUpdateAnimBg="0"/>
      <p:bldP spid="7" grpId="0" animBg="1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898" name="Picture 7" descr="Nasrettin Hoca">
            <a:extLst>
              <a:ext uri="{FF2B5EF4-FFF2-40B4-BE49-F238E27FC236}">
                <a16:creationId xmlns:a16="http://schemas.microsoft.com/office/drawing/2014/main" id="{CA160F5B-7B47-4F75-8621-06B44588304D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2143125"/>
            <a:ext cx="2000250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AutoShape 15">
            <a:extLst>
              <a:ext uri="{FF2B5EF4-FFF2-40B4-BE49-F238E27FC236}">
                <a16:creationId xmlns:a16="http://schemas.microsoft.com/office/drawing/2014/main" id="{233A35F5-4BFD-4688-9CB8-429CC85867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750" y="285750"/>
            <a:ext cx="8572500" cy="766763"/>
          </a:xfrm>
          <a:prstGeom prst="wedgeRoundRectCallout">
            <a:avLst>
              <a:gd name="adj1" fmla="val -5394"/>
              <a:gd name="adj2" fmla="val 28602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tr-TR" altLang="tr-TR" sz="4000">
                <a:latin typeface="Yavuz Bagis Dik Temel" pitchFamily="34" charset="-94"/>
              </a:rPr>
              <a:t>Muz  seven kaç kişidir?</a:t>
            </a:r>
          </a:p>
        </p:txBody>
      </p:sp>
      <p:graphicFrame>
        <p:nvGraphicFramePr>
          <p:cNvPr id="6" name="5 Tablo">
            <a:extLst>
              <a:ext uri="{FF2B5EF4-FFF2-40B4-BE49-F238E27FC236}">
                <a16:creationId xmlns:a16="http://schemas.microsoft.com/office/drawing/2014/main" id="{7828E05E-E0F0-4C38-A46E-F0FD10EE9863}"/>
              </a:ext>
            </a:extLst>
          </p:cNvPr>
          <p:cNvGraphicFramePr>
            <a:graphicFrameLocks noGrp="1"/>
          </p:cNvGraphicFramePr>
          <p:nvPr/>
        </p:nvGraphicFramePr>
        <p:xfrm>
          <a:off x="534988" y="1412875"/>
          <a:ext cx="5715000" cy="4064000"/>
        </p:xfrm>
        <a:graphic>
          <a:graphicData uri="http://schemas.openxmlformats.org/drawingml/2006/table">
            <a:tbl>
              <a:tblPr/>
              <a:tblGrid>
                <a:gridCol w="742950">
                  <a:extLst>
                    <a:ext uri="{9D8B030D-6E8A-4147-A177-3AD203B41FA5}">
                      <a16:colId xmlns:a16="http://schemas.microsoft.com/office/drawing/2014/main" val="261737782"/>
                    </a:ext>
                  </a:extLst>
                </a:gridCol>
                <a:gridCol w="947737">
                  <a:extLst>
                    <a:ext uri="{9D8B030D-6E8A-4147-A177-3AD203B41FA5}">
                      <a16:colId xmlns:a16="http://schemas.microsoft.com/office/drawing/2014/main" val="4153605625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32155906"/>
                    </a:ext>
                  </a:extLst>
                </a:gridCol>
                <a:gridCol w="792163">
                  <a:extLst>
                    <a:ext uri="{9D8B030D-6E8A-4147-A177-3AD203B41FA5}">
                      <a16:colId xmlns:a16="http://schemas.microsoft.com/office/drawing/2014/main" val="1035617711"/>
                    </a:ext>
                  </a:extLst>
                </a:gridCol>
                <a:gridCol w="828675">
                  <a:extLst>
                    <a:ext uri="{9D8B030D-6E8A-4147-A177-3AD203B41FA5}">
                      <a16:colId xmlns:a16="http://schemas.microsoft.com/office/drawing/2014/main" val="3680106603"/>
                    </a:ext>
                  </a:extLst>
                </a:gridCol>
                <a:gridCol w="847725">
                  <a:extLst>
                    <a:ext uri="{9D8B030D-6E8A-4147-A177-3AD203B41FA5}">
                      <a16:colId xmlns:a16="http://schemas.microsoft.com/office/drawing/2014/main" val="3653172561"/>
                    </a:ext>
                  </a:extLst>
                </a:gridCol>
                <a:gridCol w="771525">
                  <a:extLst>
                    <a:ext uri="{9D8B030D-6E8A-4147-A177-3AD203B41FA5}">
                      <a16:colId xmlns:a16="http://schemas.microsoft.com/office/drawing/2014/main" val="3573835953"/>
                    </a:ext>
                  </a:extLst>
                </a:gridCol>
              </a:tblGrid>
              <a:tr h="687388"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714424"/>
                  </a:ext>
                </a:extLst>
              </a:tr>
              <a:tr h="687388"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55541975"/>
                  </a:ext>
                </a:extLst>
              </a:tr>
              <a:tr h="687388"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33242606"/>
                  </a:ext>
                </a:extLst>
              </a:tr>
              <a:tr h="687388"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00649265"/>
                  </a:ext>
                </a:extLst>
              </a:tr>
              <a:tr h="911225"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7260921"/>
                  </a:ext>
                </a:extLst>
              </a:tr>
              <a:tr h="401638"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NAR</a:t>
                      </a:r>
                      <a:endParaRPr kumimoji="0" lang="tr-TR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KARPUZ</a:t>
                      </a:r>
                      <a:endParaRPr kumimoji="0" lang="tr-TR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KİRAZ</a:t>
                      </a:r>
                      <a:endParaRPr kumimoji="0" lang="tr-TR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KAVUN</a:t>
                      </a:r>
                      <a:endParaRPr kumimoji="0" lang="tr-TR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MUZ</a:t>
                      </a:r>
                      <a:endParaRPr kumimoji="0" lang="tr-TR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VİŞNE</a:t>
                      </a:r>
                      <a:endParaRPr kumimoji="0" lang="tr-TR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ÇİLEK</a:t>
                      </a:r>
                      <a:endParaRPr kumimoji="0" lang="tr-TR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89680736"/>
                  </a:ext>
                </a:extLst>
              </a:tr>
            </a:tbl>
          </a:graphicData>
        </a:graphic>
      </p:graphicFrame>
      <p:sp>
        <p:nvSpPr>
          <p:cNvPr id="7" name="Text Box 70">
            <a:extLst>
              <a:ext uri="{FF2B5EF4-FFF2-40B4-BE49-F238E27FC236}">
                <a16:creationId xmlns:a16="http://schemas.microsoft.com/office/drawing/2014/main" id="{BB5269DA-220B-456F-AA23-CC20C4056F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2900" y="5740400"/>
            <a:ext cx="6072188" cy="519113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tr-TR" altLang="tr-TR" sz="2800">
                <a:solidFill>
                  <a:schemeClr val="bg1"/>
                </a:solidFill>
                <a:latin typeface="Calibri" panose="020F0502020204030204" pitchFamily="34" charset="0"/>
              </a:rPr>
              <a:t>Her şekil  4 kişiyi göstermektedir.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autoUpdateAnimBg="0"/>
      <p:bldP spid="7" grpId="0" animBg="1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2" name="Picture 7" descr="Nasrettin Hoca">
            <a:extLst>
              <a:ext uri="{FF2B5EF4-FFF2-40B4-BE49-F238E27FC236}">
                <a16:creationId xmlns:a16="http://schemas.microsoft.com/office/drawing/2014/main" id="{B461E5CC-E825-4345-A48F-59E50D39DE9A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2143125"/>
            <a:ext cx="2000250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AutoShape 15">
            <a:extLst>
              <a:ext uri="{FF2B5EF4-FFF2-40B4-BE49-F238E27FC236}">
                <a16:creationId xmlns:a16="http://schemas.microsoft.com/office/drawing/2014/main" id="{E82AE4FB-1EE5-41B3-9540-FCE70133DA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750" y="285750"/>
            <a:ext cx="8572500" cy="839788"/>
          </a:xfrm>
          <a:prstGeom prst="wedgeRoundRectCallout">
            <a:avLst>
              <a:gd name="adj1" fmla="val -5394"/>
              <a:gd name="adj2" fmla="val 28602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tr-TR" altLang="tr-TR" sz="4000"/>
              <a:t>Vişne  seven kaç kişidir?</a:t>
            </a:r>
            <a:endParaRPr lang="tr-TR" altLang="tr-TR" sz="4000">
              <a:latin typeface="Calibri" panose="020F0502020204030204" pitchFamily="34" charset="0"/>
            </a:endParaRPr>
          </a:p>
        </p:txBody>
      </p:sp>
      <p:graphicFrame>
        <p:nvGraphicFramePr>
          <p:cNvPr id="6" name="5 Tablo">
            <a:extLst>
              <a:ext uri="{FF2B5EF4-FFF2-40B4-BE49-F238E27FC236}">
                <a16:creationId xmlns:a16="http://schemas.microsoft.com/office/drawing/2014/main" id="{A73B701F-3FDA-4DF1-AB90-B73E1B935582}"/>
              </a:ext>
            </a:extLst>
          </p:cNvPr>
          <p:cNvGraphicFramePr>
            <a:graphicFrameLocks noGrp="1"/>
          </p:cNvGraphicFramePr>
          <p:nvPr/>
        </p:nvGraphicFramePr>
        <p:xfrm>
          <a:off x="534988" y="1341438"/>
          <a:ext cx="5715000" cy="4064000"/>
        </p:xfrm>
        <a:graphic>
          <a:graphicData uri="http://schemas.openxmlformats.org/drawingml/2006/table">
            <a:tbl>
              <a:tblPr/>
              <a:tblGrid>
                <a:gridCol w="742950">
                  <a:extLst>
                    <a:ext uri="{9D8B030D-6E8A-4147-A177-3AD203B41FA5}">
                      <a16:colId xmlns:a16="http://schemas.microsoft.com/office/drawing/2014/main" val="3135530367"/>
                    </a:ext>
                  </a:extLst>
                </a:gridCol>
                <a:gridCol w="947737">
                  <a:extLst>
                    <a:ext uri="{9D8B030D-6E8A-4147-A177-3AD203B41FA5}">
                      <a16:colId xmlns:a16="http://schemas.microsoft.com/office/drawing/2014/main" val="2365299655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3098470633"/>
                    </a:ext>
                  </a:extLst>
                </a:gridCol>
                <a:gridCol w="792163">
                  <a:extLst>
                    <a:ext uri="{9D8B030D-6E8A-4147-A177-3AD203B41FA5}">
                      <a16:colId xmlns:a16="http://schemas.microsoft.com/office/drawing/2014/main" val="3406897548"/>
                    </a:ext>
                  </a:extLst>
                </a:gridCol>
                <a:gridCol w="828675">
                  <a:extLst>
                    <a:ext uri="{9D8B030D-6E8A-4147-A177-3AD203B41FA5}">
                      <a16:colId xmlns:a16="http://schemas.microsoft.com/office/drawing/2014/main" val="13424113"/>
                    </a:ext>
                  </a:extLst>
                </a:gridCol>
                <a:gridCol w="847725">
                  <a:extLst>
                    <a:ext uri="{9D8B030D-6E8A-4147-A177-3AD203B41FA5}">
                      <a16:colId xmlns:a16="http://schemas.microsoft.com/office/drawing/2014/main" val="4117608293"/>
                    </a:ext>
                  </a:extLst>
                </a:gridCol>
                <a:gridCol w="771525">
                  <a:extLst>
                    <a:ext uri="{9D8B030D-6E8A-4147-A177-3AD203B41FA5}">
                      <a16:colId xmlns:a16="http://schemas.microsoft.com/office/drawing/2014/main" val="3824009897"/>
                    </a:ext>
                  </a:extLst>
                </a:gridCol>
              </a:tblGrid>
              <a:tr h="687388"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06557800"/>
                  </a:ext>
                </a:extLst>
              </a:tr>
              <a:tr h="687388"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41985292"/>
                  </a:ext>
                </a:extLst>
              </a:tr>
              <a:tr h="687388"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78096467"/>
                  </a:ext>
                </a:extLst>
              </a:tr>
              <a:tr h="687388"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98097160"/>
                  </a:ext>
                </a:extLst>
              </a:tr>
              <a:tr h="911225"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09622204"/>
                  </a:ext>
                </a:extLst>
              </a:tr>
              <a:tr h="401638"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NAR</a:t>
                      </a:r>
                      <a:endParaRPr kumimoji="0" lang="tr-TR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KARPUZ</a:t>
                      </a:r>
                      <a:endParaRPr kumimoji="0" lang="tr-TR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KİRAZ</a:t>
                      </a:r>
                      <a:endParaRPr kumimoji="0" lang="tr-TR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KAVUN</a:t>
                      </a:r>
                      <a:endParaRPr kumimoji="0" lang="tr-TR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MUZ</a:t>
                      </a:r>
                      <a:endParaRPr kumimoji="0" lang="tr-TR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VİŞNE</a:t>
                      </a:r>
                      <a:endParaRPr kumimoji="0" lang="tr-TR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ÇİLEK</a:t>
                      </a:r>
                      <a:endParaRPr kumimoji="0" lang="tr-TR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2295393"/>
                  </a:ext>
                </a:extLst>
              </a:tr>
            </a:tbl>
          </a:graphicData>
        </a:graphic>
      </p:graphicFrame>
      <p:sp>
        <p:nvSpPr>
          <p:cNvPr id="7" name="Text Box 70">
            <a:extLst>
              <a:ext uri="{FF2B5EF4-FFF2-40B4-BE49-F238E27FC236}">
                <a16:creationId xmlns:a16="http://schemas.microsoft.com/office/drawing/2014/main" id="{B6E9E1A6-B866-4D69-BC79-5730FA7605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5750" y="5735638"/>
            <a:ext cx="6072188" cy="519112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tr-TR" altLang="tr-TR" sz="2800">
                <a:solidFill>
                  <a:schemeClr val="bg1"/>
                </a:solidFill>
                <a:latin typeface="Calibri" panose="020F0502020204030204" pitchFamily="34" charset="0"/>
              </a:rPr>
              <a:t>Her şekil  4 kişiyi göstermektedir.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autoUpdateAnimBg="0"/>
      <p:bldP spid="7" grpId="0" animBg="1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6" name="Picture 7" descr="Nasrettin Hoca">
            <a:extLst>
              <a:ext uri="{FF2B5EF4-FFF2-40B4-BE49-F238E27FC236}">
                <a16:creationId xmlns:a16="http://schemas.microsoft.com/office/drawing/2014/main" id="{E9933A55-D025-4211-8882-36AEFF5437B7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2143125"/>
            <a:ext cx="2000250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AutoShape 15">
            <a:extLst>
              <a:ext uri="{FF2B5EF4-FFF2-40B4-BE49-F238E27FC236}">
                <a16:creationId xmlns:a16="http://schemas.microsoft.com/office/drawing/2014/main" id="{8C3E4E64-5B4E-40F7-92E0-7188EC2A9D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750" y="285750"/>
            <a:ext cx="8572500" cy="928688"/>
          </a:xfrm>
          <a:prstGeom prst="wedgeRoundRectCallout">
            <a:avLst>
              <a:gd name="adj1" fmla="val -5394"/>
              <a:gd name="adj2" fmla="val 28602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tr-TR" altLang="tr-TR" sz="4000">
                <a:latin typeface="Yavuz Bagis Dik Temel" pitchFamily="34" charset="-94"/>
              </a:rPr>
              <a:t>Çilek seven kaç kişidir?</a:t>
            </a:r>
          </a:p>
        </p:txBody>
      </p:sp>
      <p:graphicFrame>
        <p:nvGraphicFramePr>
          <p:cNvPr id="6" name="5 Tablo">
            <a:extLst>
              <a:ext uri="{FF2B5EF4-FFF2-40B4-BE49-F238E27FC236}">
                <a16:creationId xmlns:a16="http://schemas.microsoft.com/office/drawing/2014/main" id="{5A22A209-1AF0-40A3-83E3-07B94F12416C}"/>
              </a:ext>
            </a:extLst>
          </p:cNvPr>
          <p:cNvGraphicFramePr>
            <a:graphicFrameLocks noGrp="1"/>
          </p:cNvGraphicFramePr>
          <p:nvPr/>
        </p:nvGraphicFramePr>
        <p:xfrm>
          <a:off x="500063" y="1785938"/>
          <a:ext cx="5715000" cy="4064000"/>
        </p:xfrm>
        <a:graphic>
          <a:graphicData uri="http://schemas.openxmlformats.org/drawingml/2006/table">
            <a:tbl>
              <a:tblPr/>
              <a:tblGrid>
                <a:gridCol w="742950">
                  <a:extLst>
                    <a:ext uri="{9D8B030D-6E8A-4147-A177-3AD203B41FA5}">
                      <a16:colId xmlns:a16="http://schemas.microsoft.com/office/drawing/2014/main" val="84922761"/>
                    </a:ext>
                  </a:extLst>
                </a:gridCol>
                <a:gridCol w="947737">
                  <a:extLst>
                    <a:ext uri="{9D8B030D-6E8A-4147-A177-3AD203B41FA5}">
                      <a16:colId xmlns:a16="http://schemas.microsoft.com/office/drawing/2014/main" val="1925431978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403217058"/>
                    </a:ext>
                  </a:extLst>
                </a:gridCol>
                <a:gridCol w="792163">
                  <a:extLst>
                    <a:ext uri="{9D8B030D-6E8A-4147-A177-3AD203B41FA5}">
                      <a16:colId xmlns:a16="http://schemas.microsoft.com/office/drawing/2014/main" val="3302510044"/>
                    </a:ext>
                  </a:extLst>
                </a:gridCol>
                <a:gridCol w="828675">
                  <a:extLst>
                    <a:ext uri="{9D8B030D-6E8A-4147-A177-3AD203B41FA5}">
                      <a16:colId xmlns:a16="http://schemas.microsoft.com/office/drawing/2014/main" val="3291076561"/>
                    </a:ext>
                  </a:extLst>
                </a:gridCol>
                <a:gridCol w="847725">
                  <a:extLst>
                    <a:ext uri="{9D8B030D-6E8A-4147-A177-3AD203B41FA5}">
                      <a16:colId xmlns:a16="http://schemas.microsoft.com/office/drawing/2014/main" val="2492090026"/>
                    </a:ext>
                  </a:extLst>
                </a:gridCol>
                <a:gridCol w="771525">
                  <a:extLst>
                    <a:ext uri="{9D8B030D-6E8A-4147-A177-3AD203B41FA5}">
                      <a16:colId xmlns:a16="http://schemas.microsoft.com/office/drawing/2014/main" val="1118077875"/>
                    </a:ext>
                  </a:extLst>
                </a:gridCol>
              </a:tblGrid>
              <a:tr h="687388"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49035077"/>
                  </a:ext>
                </a:extLst>
              </a:tr>
              <a:tr h="687388"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940914"/>
                  </a:ext>
                </a:extLst>
              </a:tr>
              <a:tr h="687388"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62639200"/>
                  </a:ext>
                </a:extLst>
              </a:tr>
              <a:tr h="687388"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090355"/>
                  </a:ext>
                </a:extLst>
              </a:tr>
              <a:tr h="911225"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55462442"/>
                  </a:ext>
                </a:extLst>
              </a:tr>
              <a:tr h="401638"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NAR</a:t>
                      </a:r>
                      <a:endParaRPr kumimoji="0" lang="tr-TR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KARPUZ</a:t>
                      </a:r>
                      <a:endParaRPr kumimoji="0" lang="tr-TR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KİRAZ</a:t>
                      </a:r>
                      <a:endParaRPr kumimoji="0" lang="tr-TR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KAVUN</a:t>
                      </a:r>
                      <a:endParaRPr kumimoji="0" lang="tr-TR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MUZ</a:t>
                      </a:r>
                      <a:endParaRPr kumimoji="0" lang="tr-TR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VİŞNE</a:t>
                      </a:r>
                      <a:endParaRPr kumimoji="0" lang="tr-TR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ÇİLEK</a:t>
                      </a:r>
                      <a:endParaRPr kumimoji="0" lang="tr-TR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85554394"/>
                  </a:ext>
                </a:extLst>
              </a:tr>
            </a:tbl>
          </a:graphicData>
        </a:graphic>
      </p:graphicFrame>
      <p:sp>
        <p:nvSpPr>
          <p:cNvPr id="7" name="Text Box 70">
            <a:extLst>
              <a:ext uri="{FF2B5EF4-FFF2-40B4-BE49-F238E27FC236}">
                <a16:creationId xmlns:a16="http://schemas.microsoft.com/office/drawing/2014/main" id="{7D85284E-669A-4214-A00E-5B602F46CF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7188" y="6000750"/>
            <a:ext cx="6072187" cy="519113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tr-TR" altLang="tr-TR" sz="2800">
                <a:solidFill>
                  <a:schemeClr val="bg1"/>
                </a:solidFill>
                <a:latin typeface="Calibri" panose="020F0502020204030204" pitchFamily="34" charset="0"/>
              </a:rPr>
              <a:t>Her şekil  4 kişiyi göstermektedir.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autoUpdateAnimBg="0"/>
      <p:bldP spid="7" grpId="0" animBg="1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0" name="Picture 7" descr="Nasrettin Hoca">
            <a:extLst>
              <a:ext uri="{FF2B5EF4-FFF2-40B4-BE49-F238E27FC236}">
                <a16:creationId xmlns:a16="http://schemas.microsoft.com/office/drawing/2014/main" id="{80BA3925-02EB-4B85-A44A-BC9B779F51EC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2143125"/>
            <a:ext cx="2000250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AutoShape 15">
            <a:extLst>
              <a:ext uri="{FF2B5EF4-FFF2-40B4-BE49-F238E27FC236}">
                <a16:creationId xmlns:a16="http://schemas.microsoft.com/office/drawing/2014/main" id="{7462079A-C8DB-472D-83D1-D94CB6966D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750" y="285750"/>
            <a:ext cx="8572500" cy="766763"/>
          </a:xfrm>
          <a:prstGeom prst="wedgeRoundRectCallout">
            <a:avLst>
              <a:gd name="adj1" fmla="val -5394"/>
              <a:gd name="adj2" fmla="val 28602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tr-TR" altLang="tr-TR" sz="2800">
                <a:latin typeface="Yavuz Bagis Dik Temel" pitchFamily="34" charset="-94"/>
              </a:rPr>
              <a:t>Nar ve karpuz sevenlerin  sayısı  toplamı kaçtır ? </a:t>
            </a:r>
          </a:p>
        </p:txBody>
      </p:sp>
      <p:graphicFrame>
        <p:nvGraphicFramePr>
          <p:cNvPr id="6" name="5 Tablo">
            <a:extLst>
              <a:ext uri="{FF2B5EF4-FFF2-40B4-BE49-F238E27FC236}">
                <a16:creationId xmlns:a16="http://schemas.microsoft.com/office/drawing/2014/main" id="{4C1E1AA8-F284-46A7-AB16-17B4CBCAAE28}"/>
              </a:ext>
            </a:extLst>
          </p:cNvPr>
          <p:cNvGraphicFramePr>
            <a:graphicFrameLocks noGrp="1"/>
          </p:cNvGraphicFramePr>
          <p:nvPr/>
        </p:nvGraphicFramePr>
        <p:xfrm>
          <a:off x="534988" y="1341438"/>
          <a:ext cx="5715000" cy="4064000"/>
        </p:xfrm>
        <a:graphic>
          <a:graphicData uri="http://schemas.openxmlformats.org/drawingml/2006/table">
            <a:tbl>
              <a:tblPr/>
              <a:tblGrid>
                <a:gridCol w="742950">
                  <a:extLst>
                    <a:ext uri="{9D8B030D-6E8A-4147-A177-3AD203B41FA5}">
                      <a16:colId xmlns:a16="http://schemas.microsoft.com/office/drawing/2014/main" val="1024304927"/>
                    </a:ext>
                  </a:extLst>
                </a:gridCol>
                <a:gridCol w="947737">
                  <a:extLst>
                    <a:ext uri="{9D8B030D-6E8A-4147-A177-3AD203B41FA5}">
                      <a16:colId xmlns:a16="http://schemas.microsoft.com/office/drawing/2014/main" val="285882968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427639774"/>
                    </a:ext>
                  </a:extLst>
                </a:gridCol>
                <a:gridCol w="792163">
                  <a:extLst>
                    <a:ext uri="{9D8B030D-6E8A-4147-A177-3AD203B41FA5}">
                      <a16:colId xmlns:a16="http://schemas.microsoft.com/office/drawing/2014/main" val="1654029129"/>
                    </a:ext>
                  </a:extLst>
                </a:gridCol>
                <a:gridCol w="828675">
                  <a:extLst>
                    <a:ext uri="{9D8B030D-6E8A-4147-A177-3AD203B41FA5}">
                      <a16:colId xmlns:a16="http://schemas.microsoft.com/office/drawing/2014/main" val="2704995488"/>
                    </a:ext>
                  </a:extLst>
                </a:gridCol>
                <a:gridCol w="847725">
                  <a:extLst>
                    <a:ext uri="{9D8B030D-6E8A-4147-A177-3AD203B41FA5}">
                      <a16:colId xmlns:a16="http://schemas.microsoft.com/office/drawing/2014/main" val="2413960633"/>
                    </a:ext>
                  </a:extLst>
                </a:gridCol>
                <a:gridCol w="771525">
                  <a:extLst>
                    <a:ext uri="{9D8B030D-6E8A-4147-A177-3AD203B41FA5}">
                      <a16:colId xmlns:a16="http://schemas.microsoft.com/office/drawing/2014/main" val="2551678824"/>
                    </a:ext>
                  </a:extLst>
                </a:gridCol>
              </a:tblGrid>
              <a:tr h="687388"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5639786"/>
                  </a:ext>
                </a:extLst>
              </a:tr>
              <a:tr h="687388"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4575234"/>
                  </a:ext>
                </a:extLst>
              </a:tr>
              <a:tr h="687388"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8480840"/>
                  </a:ext>
                </a:extLst>
              </a:tr>
              <a:tr h="687388"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31049654"/>
                  </a:ext>
                </a:extLst>
              </a:tr>
              <a:tr h="911225"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90011985"/>
                  </a:ext>
                </a:extLst>
              </a:tr>
              <a:tr h="401638"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NAR</a:t>
                      </a:r>
                      <a:endParaRPr kumimoji="0" lang="tr-TR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KARPUZ</a:t>
                      </a:r>
                      <a:endParaRPr kumimoji="0" lang="tr-TR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KİRAZ</a:t>
                      </a:r>
                      <a:endParaRPr kumimoji="0" lang="tr-TR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KAVUN</a:t>
                      </a:r>
                      <a:endParaRPr kumimoji="0" lang="tr-TR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MUZ</a:t>
                      </a:r>
                      <a:endParaRPr kumimoji="0" lang="tr-TR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VİŞNE</a:t>
                      </a:r>
                      <a:endParaRPr kumimoji="0" lang="tr-TR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ÇİLEK</a:t>
                      </a:r>
                      <a:endParaRPr kumimoji="0" lang="tr-TR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53312732"/>
                  </a:ext>
                </a:extLst>
              </a:tr>
            </a:tbl>
          </a:graphicData>
        </a:graphic>
      </p:graphicFrame>
      <p:sp>
        <p:nvSpPr>
          <p:cNvPr id="7" name="Text Box 70">
            <a:extLst>
              <a:ext uri="{FF2B5EF4-FFF2-40B4-BE49-F238E27FC236}">
                <a16:creationId xmlns:a16="http://schemas.microsoft.com/office/drawing/2014/main" id="{F90DCFDC-6727-47C3-869C-F6589731E1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363" y="5597525"/>
            <a:ext cx="6072187" cy="519113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tr-TR" altLang="tr-TR" sz="2800">
                <a:solidFill>
                  <a:schemeClr val="bg1"/>
                </a:solidFill>
                <a:latin typeface="Calibri" panose="020F0502020204030204" pitchFamily="34" charset="0"/>
              </a:rPr>
              <a:t>Her şekil  4 kişiyi göstermektedir.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autoUpdateAnimBg="0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15">
            <a:extLst>
              <a:ext uri="{FF2B5EF4-FFF2-40B4-BE49-F238E27FC236}">
                <a16:creationId xmlns:a16="http://schemas.microsoft.com/office/drawing/2014/main" id="{42BA4C06-5F64-4BB4-B4D7-05A3750053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750" y="285750"/>
            <a:ext cx="8572500" cy="1919288"/>
          </a:xfrm>
          <a:prstGeom prst="wedgeRoundRectCallout">
            <a:avLst>
              <a:gd name="adj1" fmla="val 49375"/>
              <a:gd name="adj2" fmla="val 34454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tr-TR" altLang="tr-TR" sz="2800">
                <a:solidFill>
                  <a:schemeClr val="bg1"/>
                </a:solidFill>
                <a:latin typeface="Yavuz Bagis Dik Temel" pitchFamily="34" charset="-94"/>
                <a:cs typeface="Calibri" panose="020F0502020204030204" pitchFamily="34" charset="0"/>
              </a:rPr>
              <a:t>Verilerin sayı ile belirtilen tablolara sıklık tablosu denir. Verileri tabloya beşer ve birer gruplandırılıp çizik atarak aktarmaya çetele tablosu denir.</a:t>
            </a:r>
          </a:p>
        </p:txBody>
      </p:sp>
      <p:pic>
        <p:nvPicPr>
          <p:cNvPr id="20483" name="Picture 2">
            <a:extLst>
              <a:ext uri="{FF2B5EF4-FFF2-40B4-BE49-F238E27FC236}">
                <a16:creationId xmlns:a16="http://schemas.microsoft.com/office/drawing/2014/main" id="{0A6F6920-4AC4-4954-B3B5-52F8A5B41F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388" y="2420938"/>
            <a:ext cx="8297862" cy="3887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autoUpdateAnimBg="0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4" name="Picture 7" descr="Nasrettin Hoca">
            <a:extLst>
              <a:ext uri="{FF2B5EF4-FFF2-40B4-BE49-F238E27FC236}">
                <a16:creationId xmlns:a16="http://schemas.microsoft.com/office/drawing/2014/main" id="{5A4D331B-2618-4DAB-BA3B-7E86659D1086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2143125"/>
            <a:ext cx="2000250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AutoShape 15">
            <a:extLst>
              <a:ext uri="{FF2B5EF4-FFF2-40B4-BE49-F238E27FC236}">
                <a16:creationId xmlns:a16="http://schemas.microsoft.com/office/drawing/2014/main" id="{B0BFAD1A-4A4F-4489-807B-34E04C943E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750" y="285750"/>
            <a:ext cx="8572500" cy="1055688"/>
          </a:xfrm>
          <a:prstGeom prst="wedgeRoundRectCallout">
            <a:avLst>
              <a:gd name="adj1" fmla="val -5394"/>
              <a:gd name="adj2" fmla="val 28602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tr-TR" altLang="tr-TR" sz="2800">
                <a:latin typeface="Yavuz Bagis Dik Temel" pitchFamily="34" charset="-94"/>
              </a:rPr>
              <a:t>En fazla  sevilen meyve sayısı  ile  en az sevilen  meyve  sayısının arasında kaç fark vardır? </a:t>
            </a:r>
          </a:p>
        </p:txBody>
      </p:sp>
      <p:graphicFrame>
        <p:nvGraphicFramePr>
          <p:cNvPr id="6" name="5 Tablo">
            <a:extLst>
              <a:ext uri="{FF2B5EF4-FFF2-40B4-BE49-F238E27FC236}">
                <a16:creationId xmlns:a16="http://schemas.microsoft.com/office/drawing/2014/main" id="{41B2459F-9382-4580-A3AA-8CFEC1B89DC8}"/>
              </a:ext>
            </a:extLst>
          </p:cNvPr>
          <p:cNvGraphicFramePr>
            <a:graphicFrameLocks noGrp="1"/>
          </p:cNvGraphicFramePr>
          <p:nvPr/>
        </p:nvGraphicFramePr>
        <p:xfrm>
          <a:off x="534988" y="1484313"/>
          <a:ext cx="5715000" cy="4064000"/>
        </p:xfrm>
        <a:graphic>
          <a:graphicData uri="http://schemas.openxmlformats.org/drawingml/2006/table">
            <a:tbl>
              <a:tblPr/>
              <a:tblGrid>
                <a:gridCol w="742950">
                  <a:extLst>
                    <a:ext uri="{9D8B030D-6E8A-4147-A177-3AD203B41FA5}">
                      <a16:colId xmlns:a16="http://schemas.microsoft.com/office/drawing/2014/main" val="466827461"/>
                    </a:ext>
                  </a:extLst>
                </a:gridCol>
                <a:gridCol w="947737">
                  <a:extLst>
                    <a:ext uri="{9D8B030D-6E8A-4147-A177-3AD203B41FA5}">
                      <a16:colId xmlns:a16="http://schemas.microsoft.com/office/drawing/2014/main" val="2125618839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762718349"/>
                    </a:ext>
                  </a:extLst>
                </a:gridCol>
                <a:gridCol w="792163">
                  <a:extLst>
                    <a:ext uri="{9D8B030D-6E8A-4147-A177-3AD203B41FA5}">
                      <a16:colId xmlns:a16="http://schemas.microsoft.com/office/drawing/2014/main" val="3287422580"/>
                    </a:ext>
                  </a:extLst>
                </a:gridCol>
                <a:gridCol w="828675">
                  <a:extLst>
                    <a:ext uri="{9D8B030D-6E8A-4147-A177-3AD203B41FA5}">
                      <a16:colId xmlns:a16="http://schemas.microsoft.com/office/drawing/2014/main" val="506615932"/>
                    </a:ext>
                  </a:extLst>
                </a:gridCol>
                <a:gridCol w="847725">
                  <a:extLst>
                    <a:ext uri="{9D8B030D-6E8A-4147-A177-3AD203B41FA5}">
                      <a16:colId xmlns:a16="http://schemas.microsoft.com/office/drawing/2014/main" val="2033939743"/>
                    </a:ext>
                  </a:extLst>
                </a:gridCol>
                <a:gridCol w="771525">
                  <a:extLst>
                    <a:ext uri="{9D8B030D-6E8A-4147-A177-3AD203B41FA5}">
                      <a16:colId xmlns:a16="http://schemas.microsoft.com/office/drawing/2014/main" val="94350176"/>
                    </a:ext>
                  </a:extLst>
                </a:gridCol>
              </a:tblGrid>
              <a:tr h="687388"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5310125"/>
                  </a:ext>
                </a:extLst>
              </a:tr>
              <a:tr h="687388"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07371693"/>
                  </a:ext>
                </a:extLst>
              </a:tr>
              <a:tr h="687388"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80284361"/>
                  </a:ext>
                </a:extLst>
              </a:tr>
              <a:tr h="687388"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88596372"/>
                  </a:ext>
                </a:extLst>
              </a:tr>
              <a:tr h="911225"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3236946"/>
                  </a:ext>
                </a:extLst>
              </a:tr>
              <a:tr h="401638"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NAR</a:t>
                      </a:r>
                      <a:endParaRPr kumimoji="0" lang="tr-TR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KARPUZ</a:t>
                      </a:r>
                      <a:endParaRPr kumimoji="0" lang="tr-TR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KİRAZ</a:t>
                      </a:r>
                      <a:endParaRPr kumimoji="0" lang="tr-TR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KAVUN</a:t>
                      </a:r>
                      <a:endParaRPr kumimoji="0" lang="tr-TR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MUZ</a:t>
                      </a:r>
                      <a:endParaRPr kumimoji="0" lang="tr-TR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VİŞNE</a:t>
                      </a:r>
                      <a:endParaRPr kumimoji="0" lang="tr-TR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ÇİLEK</a:t>
                      </a:r>
                      <a:endParaRPr kumimoji="0" lang="tr-TR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33873680"/>
                  </a:ext>
                </a:extLst>
              </a:tr>
            </a:tbl>
          </a:graphicData>
        </a:graphic>
      </p:graphicFrame>
      <p:sp>
        <p:nvSpPr>
          <p:cNvPr id="7" name="Text Box 70">
            <a:extLst>
              <a:ext uri="{FF2B5EF4-FFF2-40B4-BE49-F238E27FC236}">
                <a16:creationId xmlns:a16="http://schemas.microsoft.com/office/drawing/2014/main" id="{DB328C80-2C4F-4C5C-8C05-1CA73D64CC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6075" y="5735638"/>
            <a:ext cx="6072188" cy="519112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tr-TR" altLang="tr-TR" sz="2800">
                <a:solidFill>
                  <a:schemeClr val="bg1"/>
                </a:solidFill>
                <a:latin typeface="Calibri" panose="020F0502020204030204" pitchFamily="34" charset="0"/>
              </a:rPr>
              <a:t>Her şekil  4 kişiyi göstermektedir.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autoUpdateAnimBg="0"/>
      <p:bldP spid="7" grpId="0" animBg="1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18" name="Picture 7" descr="Nasrettin Hoca">
            <a:extLst>
              <a:ext uri="{FF2B5EF4-FFF2-40B4-BE49-F238E27FC236}">
                <a16:creationId xmlns:a16="http://schemas.microsoft.com/office/drawing/2014/main" id="{9D099709-7AB6-418A-8E08-E1DC70DAD9DD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2143125"/>
            <a:ext cx="2000250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AutoShape 15">
            <a:extLst>
              <a:ext uri="{FF2B5EF4-FFF2-40B4-BE49-F238E27FC236}">
                <a16:creationId xmlns:a16="http://schemas.microsoft.com/office/drawing/2014/main" id="{BBC2455C-0CE3-4AE9-BAA7-031DB5E7C8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750" y="285750"/>
            <a:ext cx="8572500" cy="982663"/>
          </a:xfrm>
          <a:prstGeom prst="wedgeRoundRectCallout">
            <a:avLst>
              <a:gd name="adj1" fmla="val -8153"/>
              <a:gd name="adj2" fmla="val 37185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tr-TR" altLang="tr-TR" sz="2800">
                <a:latin typeface="Yavuz Bagis Dik Temel" pitchFamily="34" charset="-94"/>
              </a:rPr>
              <a:t>Kiraz, vişne , çilek , kavun , muz   sevenlerin sayısının toplamı  kaçtır?</a:t>
            </a:r>
          </a:p>
          <a:p>
            <a:pPr eaLnBrk="1" hangingPunct="1"/>
            <a:r>
              <a:rPr lang="tr-TR" altLang="tr-TR" sz="2000">
                <a:latin typeface="Calibri" panose="020F0502020204030204" pitchFamily="34" charset="0"/>
              </a:rPr>
              <a:t>.</a:t>
            </a:r>
          </a:p>
        </p:txBody>
      </p:sp>
      <p:graphicFrame>
        <p:nvGraphicFramePr>
          <p:cNvPr id="6" name="5 Tablo">
            <a:extLst>
              <a:ext uri="{FF2B5EF4-FFF2-40B4-BE49-F238E27FC236}">
                <a16:creationId xmlns:a16="http://schemas.microsoft.com/office/drawing/2014/main" id="{FEE69B7F-E1AD-44A0-8541-E0F68E92E719}"/>
              </a:ext>
            </a:extLst>
          </p:cNvPr>
          <p:cNvGraphicFramePr>
            <a:graphicFrameLocks noGrp="1"/>
          </p:cNvGraphicFramePr>
          <p:nvPr/>
        </p:nvGraphicFramePr>
        <p:xfrm>
          <a:off x="534988" y="1557338"/>
          <a:ext cx="5715000" cy="4064000"/>
        </p:xfrm>
        <a:graphic>
          <a:graphicData uri="http://schemas.openxmlformats.org/drawingml/2006/table">
            <a:tbl>
              <a:tblPr/>
              <a:tblGrid>
                <a:gridCol w="742950">
                  <a:extLst>
                    <a:ext uri="{9D8B030D-6E8A-4147-A177-3AD203B41FA5}">
                      <a16:colId xmlns:a16="http://schemas.microsoft.com/office/drawing/2014/main" val="2222691563"/>
                    </a:ext>
                  </a:extLst>
                </a:gridCol>
                <a:gridCol w="947737">
                  <a:extLst>
                    <a:ext uri="{9D8B030D-6E8A-4147-A177-3AD203B41FA5}">
                      <a16:colId xmlns:a16="http://schemas.microsoft.com/office/drawing/2014/main" val="546901734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69678425"/>
                    </a:ext>
                  </a:extLst>
                </a:gridCol>
                <a:gridCol w="792163">
                  <a:extLst>
                    <a:ext uri="{9D8B030D-6E8A-4147-A177-3AD203B41FA5}">
                      <a16:colId xmlns:a16="http://schemas.microsoft.com/office/drawing/2014/main" val="348166487"/>
                    </a:ext>
                  </a:extLst>
                </a:gridCol>
                <a:gridCol w="828675">
                  <a:extLst>
                    <a:ext uri="{9D8B030D-6E8A-4147-A177-3AD203B41FA5}">
                      <a16:colId xmlns:a16="http://schemas.microsoft.com/office/drawing/2014/main" val="1476387801"/>
                    </a:ext>
                  </a:extLst>
                </a:gridCol>
                <a:gridCol w="847725">
                  <a:extLst>
                    <a:ext uri="{9D8B030D-6E8A-4147-A177-3AD203B41FA5}">
                      <a16:colId xmlns:a16="http://schemas.microsoft.com/office/drawing/2014/main" val="2940374624"/>
                    </a:ext>
                  </a:extLst>
                </a:gridCol>
                <a:gridCol w="771525">
                  <a:extLst>
                    <a:ext uri="{9D8B030D-6E8A-4147-A177-3AD203B41FA5}">
                      <a16:colId xmlns:a16="http://schemas.microsoft.com/office/drawing/2014/main" val="3284505186"/>
                    </a:ext>
                  </a:extLst>
                </a:gridCol>
              </a:tblGrid>
              <a:tr h="687388"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3049759"/>
                  </a:ext>
                </a:extLst>
              </a:tr>
              <a:tr h="687388"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609605"/>
                  </a:ext>
                </a:extLst>
              </a:tr>
              <a:tr h="687388"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07497474"/>
                  </a:ext>
                </a:extLst>
              </a:tr>
              <a:tr h="687388"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26389235"/>
                  </a:ext>
                </a:extLst>
              </a:tr>
              <a:tr h="911225"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4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  <a:endParaRPr kumimoji="0" lang="tr-TR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83778288"/>
                  </a:ext>
                </a:extLst>
              </a:tr>
              <a:tr h="401638"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NAR</a:t>
                      </a:r>
                      <a:endParaRPr kumimoji="0" lang="tr-TR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KARPUZ</a:t>
                      </a:r>
                      <a:endParaRPr kumimoji="0" lang="tr-TR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KİRAZ</a:t>
                      </a:r>
                      <a:endParaRPr kumimoji="0" lang="tr-TR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KAVUN</a:t>
                      </a:r>
                      <a:endParaRPr kumimoji="0" lang="tr-TR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MUZ</a:t>
                      </a:r>
                      <a:endParaRPr kumimoji="0" lang="tr-TR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VİŞNE</a:t>
                      </a:r>
                      <a:endParaRPr kumimoji="0" lang="tr-TR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b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ÇİLEK</a:t>
                      </a:r>
                      <a:endParaRPr kumimoji="0" lang="tr-TR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279" marR="60279" marT="0" marB="0" horzOverflow="overflow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04851681"/>
                  </a:ext>
                </a:extLst>
              </a:tr>
            </a:tbl>
          </a:graphicData>
        </a:graphic>
      </p:graphicFrame>
      <p:sp>
        <p:nvSpPr>
          <p:cNvPr id="7" name="Text Box 70">
            <a:extLst>
              <a:ext uri="{FF2B5EF4-FFF2-40B4-BE49-F238E27FC236}">
                <a16:creationId xmlns:a16="http://schemas.microsoft.com/office/drawing/2014/main" id="{DE2FB345-A119-49B7-8444-5EACAEC356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5113" y="5851525"/>
            <a:ext cx="6072187" cy="519113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tr-TR" altLang="tr-TR" sz="2800">
                <a:solidFill>
                  <a:schemeClr val="bg1"/>
                </a:solidFill>
                <a:latin typeface="Calibri" panose="020F0502020204030204" pitchFamily="34" charset="0"/>
              </a:rPr>
              <a:t>Her şekil  4 kişiyi göstermektedir.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autoUpdateAnimBg="0"/>
      <p:bldP spid="7" grpId="0" animBg="1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4053" name="Group 85">
            <a:extLst>
              <a:ext uri="{FF2B5EF4-FFF2-40B4-BE49-F238E27FC236}">
                <a16:creationId xmlns:a16="http://schemas.microsoft.com/office/drawing/2014/main" id="{EA782315-F24C-423D-918D-C32C00A8CAF8}"/>
              </a:ext>
            </a:extLst>
          </p:cNvPr>
          <p:cNvGraphicFramePr>
            <a:graphicFrameLocks noGrp="1"/>
          </p:cNvGraphicFramePr>
          <p:nvPr/>
        </p:nvGraphicFramePr>
        <p:xfrm>
          <a:off x="304800" y="1219200"/>
          <a:ext cx="8610600" cy="3870325"/>
        </p:xfrm>
        <a:graphic>
          <a:graphicData uri="http://schemas.openxmlformats.org/drawingml/2006/table">
            <a:tbl>
              <a:tblPr/>
              <a:tblGrid>
                <a:gridCol w="17414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8691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09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2000</a:t>
                      </a:r>
                    </a:p>
                  </a:txBody>
                  <a:tcPr marT="45711" marB="4571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r-TR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330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2001</a:t>
                      </a:r>
                    </a:p>
                  </a:txBody>
                  <a:tcPr marT="45711" marB="4571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r-TR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663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2002</a:t>
                      </a:r>
                    </a:p>
                  </a:txBody>
                  <a:tcPr marT="45711" marB="4571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r-TR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4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2003</a:t>
                      </a:r>
                    </a:p>
                  </a:txBody>
                  <a:tcPr marT="45711" marB="4571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r-TR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330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2004</a:t>
                      </a:r>
                    </a:p>
                  </a:txBody>
                  <a:tcPr marT="45711" marB="4571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r-TR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650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2005</a:t>
                      </a:r>
                    </a:p>
                  </a:txBody>
                  <a:tcPr marT="45711" marB="4571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r-TR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1814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NOT</a:t>
                      </a:r>
                    </a:p>
                  </a:txBody>
                  <a:tcPr marT="45711" marB="4571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Her şekil 40 aracı göstermektedir.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84009" name="Text Box 41">
            <a:extLst>
              <a:ext uri="{FF2B5EF4-FFF2-40B4-BE49-F238E27FC236}">
                <a16:creationId xmlns:a16="http://schemas.microsoft.com/office/drawing/2014/main" id="{976C2A0D-FA68-4AC6-BDCA-C3B81033BA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152400"/>
            <a:ext cx="861060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tr-TR" altLang="en-US" sz="2000">
                <a:latin typeface="Yavuz Bagis Dik Temel" pitchFamily="34" charset="-94"/>
              </a:rPr>
              <a:t>Aşağıdaki şekil grafiğinde bir otomobil fabrikasının 2000-2005 yılları arasında üretmiş olduğu araç  sayısı gösterilmiştir</a:t>
            </a:r>
            <a:r>
              <a:rPr lang="tr-TR" altLang="en-US" sz="2400" b="0">
                <a:latin typeface="Comic Sans MS" panose="030F0702030302020204" pitchFamily="66" charset="0"/>
              </a:rPr>
              <a:t>.</a:t>
            </a:r>
          </a:p>
        </p:txBody>
      </p:sp>
      <p:pic>
        <p:nvPicPr>
          <p:cNvPr id="87069" name="Picture 58" descr="C:\Documents and Settings\x\Belgelerim\SİZE GEREKLİ OLANLAR\CLIPART\TRANSPRT\CARTTRAN\CCAR017.WMF">
            <a:extLst>
              <a:ext uri="{FF2B5EF4-FFF2-40B4-BE49-F238E27FC236}">
                <a16:creationId xmlns:a16="http://schemas.microsoft.com/office/drawing/2014/main" id="{181580A8-87F0-4E57-8B7E-3B0D44CB86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371600"/>
            <a:ext cx="1371600" cy="33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7070" name="Text Box 72">
            <a:extLst>
              <a:ext uri="{FF2B5EF4-FFF2-40B4-BE49-F238E27FC236}">
                <a16:creationId xmlns:a16="http://schemas.microsoft.com/office/drawing/2014/main" id="{E95FF66F-2050-42BA-BBF4-B87AAD00FC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" y="5243513"/>
            <a:ext cx="82296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tr-TR" altLang="en-US" sz="2400" b="0">
                <a:latin typeface="Comic Sans MS" panose="030F0702030302020204" pitchFamily="66" charset="0"/>
              </a:rPr>
              <a:t>Bu fabrika 5 yolda toplam kaç araç üretmiştir?</a:t>
            </a:r>
          </a:p>
          <a:p>
            <a:pPr eaLnBrk="1" hangingPunct="1">
              <a:spcBef>
                <a:spcPct val="50000"/>
              </a:spcBef>
            </a:pPr>
            <a:r>
              <a:rPr lang="tr-TR" altLang="en-US" sz="2400">
                <a:latin typeface="Comic Sans MS" panose="030F0702030302020204" pitchFamily="66" charset="0"/>
              </a:rPr>
              <a:t>a)  </a:t>
            </a:r>
            <a:r>
              <a:rPr lang="tr-TR" altLang="en-US" sz="2400" b="0">
                <a:latin typeface="Comic Sans MS" panose="030F0702030302020204" pitchFamily="66" charset="0"/>
              </a:rPr>
              <a:t>900      </a:t>
            </a:r>
            <a:r>
              <a:rPr lang="tr-TR" altLang="en-US" sz="2400">
                <a:latin typeface="Comic Sans MS" panose="030F0702030302020204" pitchFamily="66" charset="0"/>
              </a:rPr>
              <a:t>b)</a:t>
            </a:r>
            <a:r>
              <a:rPr lang="tr-TR" altLang="en-US" sz="2400" b="0">
                <a:latin typeface="Comic Sans MS" panose="030F0702030302020204" pitchFamily="66" charset="0"/>
              </a:rPr>
              <a:t> 700            </a:t>
            </a:r>
            <a:r>
              <a:rPr lang="tr-TR" altLang="en-US" sz="2400">
                <a:latin typeface="Comic Sans MS" panose="030F0702030302020204" pitchFamily="66" charset="0"/>
              </a:rPr>
              <a:t>c)  </a:t>
            </a:r>
            <a:r>
              <a:rPr lang="tr-TR" altLang="en-US" sz="2400" b="0">
                <a:latin typeface="Comic Sans MS" panose="030F0702030302020204" pitchFamily="66" charset="0"/>
              </a:rPr>
              <a:t>800         </a:t>
            </a:r>
          </a:p>
        </p:txBody>
      </p:sp>
      <p:pic>
        <p:nvPicPr>
          <p:cNvPr id="87071" name="Picture 86" descr="C:\Documents and Settings\x\Belgelerim\SİZE GEREKLİ OLANLAR\CLIPART\TRANSPRT\CARTTRAN\CCAR017.WMF">
            <a:extLst>
              <a:ext uri="{FF2B5EF4-FFF2-40B4-BE49-F238E27FC236}">
                <a16:creationId xmlns:a16="http://schemas.microsoft.com/office/drawing/2014/main" id="{57EFA1F1-7841-41C2-A54A-98D8EFE98F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1981200"/>
            <a:ext cx="1371600" cy="33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7072" name="Picture 87" descr="C:\Documents and Settings\x\Belgelerim\SİZE GEREKLİ OLANLAR\CLIPART\TRANSPRT\CARTTRAN\CCAR017.WMF">
            <a:extLst>
              <a:ext uri="{FF2B5EF4-FFF2-40B4-BE49-F238E27FC236}">
                <a16:creationId xmlns:a16="http://schemas.microsoft.com/office/drawing/2014/main" id="{FFA5E5DD-7834-43BD-94A1-750F7EE5DE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981200"/>
            <a:ext cx="1371600" cy="33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7073" name="Picture 88" descr="C:\Documents and Settings\x\Belgelerim\SİZE GEREKLİ OLANLAR\CLIPART\TRANSPRT\CARTTRAN\CCAR017.WMF">
            <a:extLst>
              <a:ext uri="{FF2B5EF4-FFF2-40B4-BE49-F238E27FC236}">
                <a16:creationId xmlns:a16="http://schemas.microsoft.com/office/drawing/2014/main" id="{C1EFB496-0168-494C-AB73-57D80723B4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1371600"/>
            <a:ext cx="1371600" cy="33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7074" name="Picture 89" descr="C:\Documents and Settings\x\Belgelerim\SİZE GEREKLİ OLANLAR\CLIPART\TRANSPRT\CARTTRAN\CCAR017.WMF">
            <a:extLst>
              <a:ext uri="{FF2B5EF4-FFF2-40B4-BE49-F238E27FC236}">
                <a16:creationId xmlns:a16="http://schemas.microsoft.com/office/drawing/2014/main" id="{6201DCA4-3502-43B8-A952-095E23504C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3048000"/>
            <a:ext cx="1371600" cy="33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7075" name="Picture 90" descr="C:\Documents and Settings\x\Belgelerim\SİZE GEREKLİ OLANLAR\CLIPART\TRANSPRT\CARTTRAN\CCAR017.WMF">
            <a:extLst>
              <a:ext uri="{FF2B5EF4-FFF2-40B4-BE49-F238E27FC236}">
                <a16:creationId xmlns:a16="http://schemas.microsoft.com/office/drawing/2014/main" id="{C323E35C-2040-4755-BBD0-990BAE3E76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3581400"/>
            <a:ext cx="1371600" cy="33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7076" name="Picture 91" descr="C:\Documents and Settings\x\Belgelerim\SİZE GEREKLİ OLANLAR\CLIPART\TRANSPRT\CARTTRAN\CCAR017.WMF">
            <a:extLst>
              <a:ext uri="{FF2B5EF4-FFF2-40B4-BE49-F238E27FC236}">
                <a16:creationId xmlns:a16="http://schemas.microsoft.com/office/drawing/2014/main" id="{24AEC757-4B78-4C6A-8B1F-8AAF951FDB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3581400"/>
            <a:ext cx="1371600" cy="33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7077" name="Picture 92" descr="C:\Documents and Settings\x\Belgelerim\SİZE GEREKLİ OLANLAR\CLIPART\TRANSPRT\CARTTRAN\CCAR017.WMF">
            <a:extLst>
              <a:ext uri="{FF2B5EF4-FFF2-40B4-BE49-F238E27FC236}">
                <a16:creationId xmlns:a16="http://schemas.microsoft.com/office/drawing/2014/main" id="{9CA4E7A6-A483-457F-99BC-CDA9944938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4114800"/>
            <a:ext cx="1371600" cy="33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7078" name="Picture 93" descr="C:\Documents and Settings\x\Belgelerim\SİZE GEREKLİ OLANLAR\CLIPART\TRANSPRT\CARTTRAN\CCAR017.WMF">
            <a:extLst>
              <a:ext uri="{FF2B5EF4-FFF2-40B4-BE49-F238E27FC236}">
                <a16:creationId xmlns:a16="http://schemas.microsoft.com/office/drawing/2014/main" id="{70B032F1-B5A2-4BD3-AA4A-46B9E48E3C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4114800"/>
            <a:ext cx="1371600" cy="33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7079" name="Picture 94" descr="C:\Documents and Settings\x\Belgelerim\SİZE GEREKLİ OLANLAR\CLIPART\TRANSPRT\CARTTRAN\CCAR017.WMF">
            <a:extLst>
              <a:ext uri="{FF2B5EF4-FFF2-40B4-BE49-F238E27FC236}">
                <a16:creationId xmlns:a16="http://schemas.microsoft.com/office/drawing/2014/main" id="{F0C46632-FE99-4586-887C-6C00AF78A9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4114800"/>
            <a:ext cx="1371600" cy="33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7080" name="Picture 95" descr="C:\Documents and Settings\x\Belgelerim\SİZE GEREKLİ OLANLAR\CLIPART\TRANSPRT\CARTTRAN\CCAR017.WMF">
            <a:extLst>
              <a:ext uri="{FF2B5EF4-FFF2-40B4-BE49-F238E27FC236}">
                <a16:creationId xmlns:a16="http://schemas.microsoft.com/office/drawing/2014/main" id="{6FE7BD8B-E381-4A4D-9955-C12654EAA3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4114800"/>
            <a:ext cx="1371600" cy="33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7081" name="Picture 96" descr="C:\Documents and Settings\x\Belgelerim\SİZE GEREKLİ OLANLAR\CLIPART\TRANSPRT\CARTTRAN\CCAR017.WMF">
            <a:extLst>
              <a:ext uri="{FF2B5EF4-FFF2-40B4-BE49-F238E27FC236}">
                <a16:creationId xmlns:a16="http://schemas.microsoft.com/office/drawing/2014/main" id="{6EA6ED73-9C52-42A6-B705-D885D54687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4114800"/>
            <a:ext cx="1371600" cy="33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7082" name="Picture 97" descr="C:\Documents and Settings\x\Belgelerim\SİZE GEREKLİ OLANLAR\CLIPART\TRANSPRT\CARTTRAN\CCAR017.WMF">
            <a:extLst>
              <a:ext uri="{FF2B5EF4-FFF2-40B4-BE49-F238E27FC236}">
                <a16:creationId xmlns:a16="http://schemas.microsoft.com/office/drawing/2014/main" id="{EFD8723E-9843-406B-ADC4-170C65175D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2438400"/>
            <a:ext cx="1371600" cy="33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7083" name="Picture 98" descr="C:\Documents and Settings\x\Belgelerim\SİZE GEREKLİ OLANLAR\CLIPART\TRANSPRT\CARTTRAN\CCAR017.WMF">
            <a:extLst>
              <a:ext uri="{FF2B5EF4-FFF2-40B4-BE49-F238E27FC236}">
                <a16:creationId xmlns:a16="http://schemas.microsoft.com/office/drawing/2014/main" id="{A3967A52-61EE-4075-86EA-71E432C603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2438400"/>
            <a:ext cx="1371600" cy="33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7084" name="Picture 99" descr="C:\Documents and Settings\x\Belgelerim\SİZE GEREKLİ OLANLAR\CLIPART\TRANSPRT\CARTTRAN\CCAR017.WMF">
            <a:extLst>
              <a:ext uri="{FF2B5EF4-FFF2-40B4-BE49-F238E27FC236}">
                <a16:creationId xmlns:a16="http://schemas.microsoft.com/office/drawing/2014/main" id="{474ED2E2-8990-4836-973F-BBC434F24A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3048000"/>
            <a:ext cx="1371600" cy="33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7085" name="Picture 100" descr="C:\Documents and Settings\x\Belgelerim\SİZE GEREKLİ OLANLAR\CLIPART\TRANSPRT\CARTTRAN\CCAR017.WMF">
            <a:extLst>
              <a:ext uri="{FF2B5EF4-FFF2-40B4-BE49-F238E27FC236}">
                <a16:creationId xmlns:a16="http://schemas.microsoft.com/office/drawing/2014/main" id="{AD960ECF-8E29-4A48-86D1-D7A7CFBC60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3048000"/>
            <a:ext cx="1371600" cy="33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7086" name="Picture 101" descr="C:\Documents and Settings\x\Belgelerim\SİZE GEREKLİ OLANLAR\CLIPART\TRANSPRT\CARTTRAN\CCAR017.WMF">
            <a:extLst>
              <a:ext uri="{FF2B5EF4-FFF2-40B4-BE49-F238E27FC236}">
                <a16:creationId xmlns:a16="http://schemas.microsoft.com/office/drawing/2014/main" id="{79D86A74-E070-4E85-94E5-A541982619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3048000"/>
            <a:ext cx="1371600" cy="33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7087" name="Picture 102" descr="C:\Documents and Settings\x\Belgelerim\SİZE GEREKLİ OLANLAR\CLIPART\TRANSPRT\CARTTRAN\CCAR017.WMF">
            <a:extLst>
              <a:ext uri="{FF2B5EF4-FFF2-40B4-BE49-F238E27FC236}">
                <a16:creationId xmlns:a16="http://schemas.microsoft.com/office/drawing/2014/main" id="{4184D751-7ADF-49C1-81D8-BAECA1FD55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2438400"/>
            <a:ext cx="1371600" cy="33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7088" name="Picture 103" descr="C:\Documents and Settings\x\Belgelerim\SİZE GEREKLİ OLANLAR\CLIPART\TRANSPRT\CARTTRAN\CCAR017.WMF">
            <a:extLst>
              <a:ext uri="{FF2B5EF4-FFF2-40B4-BE49-F238E27FC236}">
                <a16:creationId xmlns:a16="http://schemas.microsoft.com/office/drawing/2014/main" id="{99DAAC3F-B94A-431D-8507-441A867EB4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2438400"/>
            <a:ext cx="1371600" cy="33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7089" name="Picture 104" descr="C:\Documents and Settings\x\Belgelerim\SİZE GEREKLİ OLANLAR\CLIPART\TRANSPRT\CARTTRAN\CCAR017.WMF">
            <a:extLst>
              <a:ext uri="{FF2B5EF4-FFF2-40B4-BE49-F238E27FC236}">
                <a16:creationId xmlns:a16="http://schemas.microsoft.com/office/drawing/2014/main" id="{49140715-293D-4C75-A6EE-53EEE31A97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981200"/>
            <a:ext cx="1371600" cy="33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40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40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009" grpId="0" autoUpdateAnimBg="0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50">
            <a:extLst>
              <a:ext uri="{FF2B5EF4-FFF2-40B4-BE49-F238E27FC236}">
                <a16:creationId xmlns:a16="http://schemas.microsoft.com/office/drawing/2014/main" id="{E753D195-B82E-4E61-84E2-F2A964643B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" y="152400"/>
            <a:ext cx="89154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tr-TR" altLang="en-US" sz="2400" b="0">
                <a:latin typeface="Comic Sans MS" panose="030F0702030302020204" pitchFamily="66" charset="0"/>
              </a:rPr>
              <a:t>Aşağıdaki şekil grafiğinde bir pastanede yaz aylarında satılmış olan dondurma sayısı gösterilmiştir.</a:t>
            </a:r>
          </a:p>
        </p:txBody>
      </p:sp>
      <p:pic>
        <p:nvPicPr>
          <p:cNvPr id="88067" name="Picture 55" descr="C:\Documents and Settings\x\Belgelerim\SİZE GEREKLİ OLANLAR\CLIPART\OBJECTS\FOOD\DAIRY044.WMF">
            <a:extLst>
              <a:ext uri="{FF2B5EF4-FFF2-40B4-BE49-F238E27FC236}">
                <a16:creationId xmlns:a16="http://schemas.microsoft.com/office/drawing/2014/main" id="{1EDCAD24-DB90-4819-AF28-70101E093F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371600"/>
            <a:ext cx="48895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85114" name="Group 122">
            <a:extLst>
              <a:ext uri="{FF2B5EF4-FFF2-40B4-BE49-F238E27FC236}">
                <a16:creationId xmlns:a16="http://schemas.microsoft.com/office/drawing/2014/main" id="{72E59925-2FD2-417F-A74C-45306F8F172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219200"/>
          <a:ext cx="7543800" cy="3657600"/>
        </p:xfrm>
        <a:graphic>
          <a:graphicData uri="http://schemas.openxmlformats.org/drawingml/2006/table">
            <a:tbl>
              <a:tblPr/>
              <a:tblGrid>
                <a:gridCol w="1600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43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295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Haziran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                                                                                                                                     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43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Temmuz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r-TR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19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Ağustos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r-TR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88082" name="Picture 93" descr="C:\Documents and Settings\x\Belgelerim\SİZE GEREKLİ OLANLAR\CLIPART\OBJECTS\FOOD\DAIRY044.WMF">
            <a:extLst>
              <a:ext uri="{FF2B5EF4-FFF2-40B4-BE49-F238E27FC236}">
                <a16:creationId xmlns:a16="http://schemas.microsoft.com/office/drawing/2014/main" id="{AAC1F6D1-A4BD-4013-9C2A-54A3D4E58F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3733800"/>
            <a:ext cx="48895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8083" name="Picture 94" descr="C:\Documents and Settings\x\Belgelerim\SİZE GEREKLİ OLANLAR\CLIPART\OBJECTS\FOOD\DAIRY044.WMF">
            <a:extLst>
              <a:ext uri="{FF2B5EF4-FFF2-40B4-BE49-F238E27FC236}">
                <a16:creationId xmlns:a16="http://schemas.microsoft.com/office/drawing/2014/main" id="{9D97ADC4-C0E8-4AB8-900F-88C8F86E16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3733800"/>
            <a:ext cx="48895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8084" name="Picture 95" descr="C:\Documents and Settings\x\Belgelerim\SİZE GEREKLİ OLANLAR\CLIPART\OBJECTS\FOOD\DAIRY044.WMF">
            <a:extLst>
              <a:ext uri="{FF2B5EF4-FFF2-40B4-BE49-F238E27FC236}">
                <a16:creationId xmlns:a16="http://schemas.microsoft.com/office/drawing/2014/main" id="{83D354DD-E4AB-44CF-B0C7-A7314C4859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3733800"/>
            <a:ext cx="48895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8085" name="Picture 96" descr="C:\Documents and Settings\x\Belgelerim\SİZE GEREKLİ OLANLAR\CLIPART\OBJECTS\FOOD\DAIRY044.WMF">
            <a:extLst>
              <a:ext uri="{FF2B5EF4-FFF2-40B4-BE49-F238E27FC236}">
                <a16:creationId xmlns:a16="http://schemas.microsoft.com/office/drawing/2014/main" id="{7AD21AD2-ACA1-40E7-AC6C-36C2305762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3733800"/>
            <a:ext cx="48895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8086" name="Picture 97" descr="C:\Documents and Settings\x\Belgelerim\SİZE GEREKLİ OLANLAR\CLIPART\OBJECTS\FOOD\DAIRY044.WMF">
            <a:extLst>
              <a:ext uri="{FF2B5EF4-FFF2-40B4-BE49-F238E27FC236}">
                <a16:creationId xmlns:a16="http://schemas.microsoft.com/office/drawing/2014/main" id="{98E04184-1002-49A4-999A-65BD24659C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3733800"/>
            <a:ext cx="48895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8087" name="Picture 98" descr="C:\Documents and Settings\x\Belgelerim\SİZE GEREKLİ OLANLAR\CLIPART\OBJECTS\FOOD\DAIRY044.WMF">
            <a:extLst>
              <a:ext uri="{FF2B5EF4-FFF2-40B4-BE49-F238E27FC236}">
                <a16:creationId xmlns:a16="http://schemas.microsoft.com/office/drawing/2014/main" id="{5CB092EF-D383-4B01-8035-15C347F7B8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3733800"/>
            <a:ext cx="48895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8088" name="Picture 99" descr="C:\Documents and Settings\x\Belgelerim\SİZE GEREKLİ OLANLAR\CLIPART\OBJECTS\FOOD\DAIRY044.WMF">
            <a:extLst>
              <a:ext uri="{FF2B5EF4-FFF2-40B4-BE49-F238E27FC236}">
                <a16:creationId xmlns:a16="http://schemas.microsoft.com/office/drawing/2014/main" id="{E71A16D5-AAEF-4DBE-8D36-24B7932D1B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3733800"/>
            <a:ext cx="48895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8089" name="Picture 100" descr="C:\Documents and Settings\x\Belgelerim\SİZE GEREKLİ OLANLAR\CLIPART\OBJECTS\FOOD\DAIRY044.WMF">
            <a:extLst>
              <a:ext uri="{FF2B5EF4-FFF2-40B4-BE49-F238E27FC236}">
                <a16:creationId xmlns:a16="http://schemas.microsoft.com/office/drawing/2014/main" id="{1C3D9E2A-E926-4195-AC44-BA96F3E226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3733800"/>
            <a:ext cx="48895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8090" name="Picture 101" descr="C:\Documents and Settings\x\Belgelerim\SİZE GEREKLİ OLANLAR\CLIPART\OBJECTS\FOOD\DAIRY044.WMF">
            <a:extLst>
              <a:ext uri="{FF2B5EF4-FFF2-40B4-BE49-F238E27FC236}">
                <a16:creationId xmlns:a16="http://schemas.microsoft.com/office/drawing/2014/main" id="{AE5377F1-818D-4C10-992B-96F75006F8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3733800"/>
            <a:ext cx="48895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8091" name="Picture 103" descr="C:\Documents and Settings\x\Belgelerim\SİZE GEREKLİ OLANLAR\CLIPART\OBJECTS\FOOD\DAIRY044.WMF">
            <a:extLst>
              <a:ext uri="{FF2B5EF4-FFF2-40B4-BE49-F238E27FC236}">
                <a16:creationId xmlns:a16="http://schemas.microsoft.com/office/drawing/2014/main" id="{2F5B2212-91FF-4B1C-9F92-F0F6F40716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2590800"/>
            <a:ext cx="48895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8092" name="Picture 104" descr="C:\Documents and Settings\x\Belgelerim\SİZE GEREKLİ OLANLAR\CLIPART\OBJECTS\FOOD\DAIRY044.WMF">
            <a:extLst>
              <a:ext uri="{FF2B5EF4-FFF2-40B4-BE49-F238E27FC236}">
                <a16:creationId xmlns:a16="http://schemas.microsoft.com/office/drawing/2014/main" id="{23214A62-AD1C-4DC9-8643-BBE3BBF775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2590800"/>
            <a:ext cx="48895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8093" name="Picture 105" descr="C:\Documents and Settings\x\Belgelerim\SİZE GEREKLİ OLANLAR\CLIPART\OBJECTS\FOOD\DAIRY044.WMF">
            <a:extLst>
              <a:ext uri="{FF2B5EF4-FFF2-40B4-BE49-F238E27FC236}">
                <a16:creationId xmlns:a16="http://schemas.microsoft.com/office/drawing/2014/main" id="{EE74A212-06A8-4034-B2A7-7DD14C2387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2590800"/>
            <a:ext cx="48895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8094" name="Picture 106" descr="C:\Documents and Settings\x\Belgelerim\SİZE GEREKLİ OLANLAR\CLIPART\OBJECTS\FOOD\DAIRY044.WMF">
            <a:extLst>
              <a:ext uri="{FF2B5EF4-FFF2-40B4-BE49-F238E27FC236}">
                <a16:creationId xmlns:a16="http://schemas.microsoft.com/office/drawing/2014/main" id="{EF844675-4019-4C03-9612-EF23650045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2590800"/>
            <a:ext cx="48895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8095" name="Picture 107" descr="C:\Documents and Settings\x\Belgelerim\SİZE GEREKLİ OLANLAR\CLIPART\OBJECTS\FOOD\DAIRY044.WMF">
            <a:extLst>
              <a:ext uri="{FF2B5EF4-FFF2-40B4-BE49-F238E27FC236}">
                <a16:creationId xmlns:a16="http://schemas.microsoft.com/office/drawing/2014/main" id="{21F5314D-6E48-49C9-AE31-6F348D622D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1371600"/>
            <a:ext cx="48895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8096" name="Picture 108" descr="C:\Documents and Settings\x\Belgelerim\SİZE GEREKLİ OLANLAR\CLIPART\OBJECTS\FOOD\DAIRY044.WMF">
            <a:extLst>
              <a:ext uri="{FF2B5EF4-FFF2-40B4-BE49-F238E27FC236}">
                <a16:creationId xmlns:a16="http://schemas.microsoft.com/office/drawing/2014/main" id="{BDC2D005-B034-40CE-B1D0-66B034BB02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2590800"/>
            <a:ext cx="48895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8097" name="Picture 109" descr="C:\Documents and Settings\x\Belgelerim\SİZE GEREKLİ OLANLAR\CLIPART\OBJECTS\FOOD\DAIRY044.WMF">
            <a:extLst>
              <a:ext uri="{FF2B5EF4-FFF2-40B4-BE49-F238E27FC236}">
                <a16:creationId xmlns:a16="http://schemas.microsoft.com/office/drawing/2014/main" id="{8548F648-C4EC-4075-A4EA-2C52ADFDED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2590800"/>
            <a:ext cx="48895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8098" name="Picture 110" descr="C:\Documents and Settings\x\Belgelerim\SİZE GEREKLİ OLANLAR\CLIPART\OBJECTS\FOOD\DAIRY044.WMF">
            <a:extLst>
              <a:ext uri="{FF2B5EF4-FFF2-40B4-BE49-F238E27FC236}">
                <a16:creationId xmlns:a16="http://schemas.microsoft.com/office/drawing/2014/main" id="{1C74A796-152D-4109-AD17-0557B1FA99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1371600"/>
            <a:ext cx="48895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8099" name="Text Box 123">
            <a:extLst>
              <a:ext uri="{FF2B5EF4-FFF2-40B4-BE49-F238E27FC236}">
                <a16:creationId xmlns:a16="http://schemas.microsoft.com/office/drawing/2014/main" id="{E9224CFF-0757-4FE4-9A61-C3E1BB5D52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4876800"/>
            <a:ext cx="7391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tr-TR" altLang="en-US" sz="2400">
                <a:latin typeface="Comic Sans MS" panose="030F0702030302020204" pitchFamily="66" charset="0"/>
              </a:rPr>
              <a:t>Her şekil 100 dondurmayı göstermektedir.</a:t>
            </a:r>
          </a:p>
        </p:txBody>
      </p:sp>
      <p:sp>
        <p:nvSpPr>
          <p:cNvPr id="88100" name="Text Box 124">
            <a:extLst>
              <a:ext uri="{FF2B5EF4-FFF2-40B4-BE49-F238E27FC236}">
                <a16:creationId xmlns:a16="http://schemas.microsoft.com/office/drawing/2014/main" id="{FC5B2D8C-383D-4E7F-AB5A-5A1765211E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5427663"/>
            <a:ext cx="89916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tr-TR" altLang="en-US" sz="2400" b="0">
                <a:latin typeface="Comic Sans MS" panose="030F0702030302020204" pitchFamily="66" charset="0"/>
              </a:rPr>
              <a:t>Dondurma en fazla hangi ayda ,kaç adet satılmıştır?</a:t>
            </a:r>
          </a:p>
          <a:p>
            <a:pPr eaLnBrk="1" hangingPunct="1">
              <a:spcBef>
                <a:spcPct val="50000"/>
              </a:spcBef>
            </a:pPr>
            <a:r>
              <a:rPr lang="tr-TR" altLang="en-US" sz="2000">
                <a:latin typeface="Comic Sans MS" panose="030F0702030302020204" pitchFamily="66" charset="0"/>
              </a:rPr>
              <a:t>a)</a:t>
            </a:r>
            <a:r>
              <a:rPr lang="tr-TR" altLang="en-US" sz="2000" b="0">
                <a:latin typeface="Comic Sans MS" panose="030F0702030302020204" pitchFamily="66" charset="0"/>
              </a:rPr>
              <a:t>Ağustos-900    </a:t>
            </a:r>
            <a:r>
              <a:rPr lang="tr-TR" altLang="en-US" sz="2000">
                <a:latin typeface="Comic Sans MS" panose="030F0702030302020204" pitchFamily="66" charset="0"/>
              </a:rPr>
              <a:t>b)</a:t>
            </a:r>
            <a:r>
              <a:rPr lang="tr-TR" altLang="en-US" sz="2000" b="0">
                <a:latin typeface="Comic Sans MS" panose="030F0702030302020204" pitchFamily="66" charset="0"/>
              </a:rPr>
              <a:t>Temmuz-600   </a:t>
            </a:r>
            <a:r>
              <a:rPr lang="tr-TR" altLang="en-US" sz="2000">
                <a:latin typeface="Comic Sans MS" panose="030F0702030302020204" pitchFamily="66" charset="0"/>
              </a:rPr>
              <a:t>c) </a:t>
            </a:r>
            <a:r>
              <a:rPr lang="tr-TR" altLang="en-US" sz="2000" b="0">
                <a:latin typeface="Comic Sans MS" panose="030F0702030302020204" pitchFamily="66" charset="0"/>
              </a:rPr>
              <a:t>Haziran-300   </a:t>
            </a:r>
          </a:p>
        </p:txBody>
      </p:sp>
      <p:sp>
        <p:nvSpPr>
          <p:cNvPr id="88101" name="AutoShape 127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5F02E49F-B652-421E-B78C-A842B116FD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0" y="6172200"/>
            <a:ext cx="2286000" cy="3810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</p:cSld>
  <p:clrMapOvr>
    <a:masterClrMapping/>
  </p:clrMapOvr>
  <p:transition spd="slow" advClick="0"/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15">
            <a:extLst>
              <a:ext uri="{FF2B5EF4-FFF2-40B4-BE49-F238E27FC236}">
                <a16:creationId xmlns:a16="http://schemas.microsoft.com/office/drawing/2014/main" id="{D0F0D213-D729-4F81-B9DD-FCB33DE002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388" y="115888"/>
            <a:ext cx="8785225" cy="1512887"/>
          </a:xfrm>
          <a:prstGeom prst="wedgeRoundRectCallout">
            <a:avLst>
              <a:gd name="adj1" fmla="val -16537"/>
              <a:gd name="adj2" fmla="val 39134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nb-NO" altLang="en-US" sz="2800">
                <a:solidFill>
                  <a:schemeClr val="bg1"/>
                </a:solidFill>
                <a:latin typeface="Yavuz Bagis Dik Temel" pitchFamily="34" charset="-94"/>
              </a:rPr>
              <a:t>Murat, sınıf arkadaşlarına en sevdiği yemeği sorup aşağıdaki şekil grafiğini hazırlamıştır. Soruları grafiğe göre cevaplayalım.</a:t>
            </a:r>
          </a:p>
        </p:txBody>
      </p:sp>
      <p:pic>
        <p:nvPicPr>
          <p:cNvPr id="89091" name="Picture 2">
            <a:extLst>
              <a:ext uri="{FF2B5EF4-FFF2-40B4-BE49-F238E27FC236}">
                <a16:creationId xmlns:a16="http://schemas.microsoft.com/office/drawing/2014/main" id="{183C9527-A544-4E46-A46D-7B5C1CF4D4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916113"/>
            <a:ext cx="8064500" cy="440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autoUpdateAnimBg="0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15">
            <a:extLst>
              <a:ext uri="{FF2B5EF4-FFF2-40B4-BE49-F238E27FC236}">
                <a16:creationId xmlns:a16="http://schemas.microsoft.com/office/drawing/2014/main" id="{7DF7E587-D1EB-4829-BC01-5718C210F8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388" y="115888"/>
            <a:ext cx="8785225" cy="649287"/>
          </a:xfrm>
          <a:prstGeom prst="wedgeRoundRectCallout">
            <a:avLst>
              <a:gd name="adj1" fmla="val -16537"/>
              <a:gd name="adj2" fmla="val 39134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nb-NO" altLang="en-US" sz="2800">
                <a:solidFill>
                  <a:schemeClr val="bg1"/>
                </a:solidFill>
                <a:latin typeface="Yavuz Bagis Dik Temel" pitchFamily="34" charset="-94"/>
              </a:rPr>
              <a:t>Tercih edilen iki ürün arasındaki fark kaçtır?</a:t>
            </a:r>
          </a:p>
        </p:txBody>
      </p:sp>
      <p:pic>
        <p:nvPicPr>
          <p:cNvPr id="90115" name="Picture 2">
            <a:extLst>
              <a:ext uri="{FF2B5EF4-FFF2-40B4-BE49-F238E27FC236}">
                <a16:creationId xmlns:a16="http://schemas.microsoft.com/office/drawing/2014/main" id="{67901959-C335-427F-9260-56D5215DD8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700" y="1125538"/>
            <a:ext cx="8064500" cy="3887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AutoShape 15">
            <a:extLst>
              <a:ext uri="{FF2B5EF4-FFF2-40B4-BE49-F238E27FC236}">
                <a16:creationId xmlns:a16="http://schemas.microsoft.com/office/drawing/2014/main" id="{A0BDDDA6-849B-4344-95FD-7728FF899A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0188" y="5300663"/>
            <a:ext cx="8785225" cy="865187"/>
          </a:xfrm>
          <a:prstGeom prst="wedgeRoundRectCallout">
            <a:avLst>
              <a:gd name="adj1" fmla="val -16537"/>
              <a:gd name="adj2" fmla="val 39134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nb-NO" altLang="en-US" sz="2800">
              <a:solidFill>
                <a:schemeClr val="bg1"/>
              </a:solidFill>
              <a:latin typeface="Yavuz Bagis Dik Temel" pitchFamily="34" charset="-9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autoUpdateAnimBg="0"/>
      <p:bldP spid="4" grpId="0" animBg="1" autoUpdateAnimBg="0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15">
            <a:extLst>
              <a:ext uri="{FF2B5EF4-FFF2-40B4-BE49-F238E27FC236}">
                <a16:creationId xmlns:a16="http://schemas.microsoft.com/office/drawing/2014/main" id="{6797FF2A-C6FD-4784-8BE4-55A631E501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388" y="115888"/>
            <a:ext cx="8785225" cy="865187"/>
          </a:xfrm>
          <a:prstGeom prst="wedgeRoundRectCallout">
            <a:avLst>
              <a:gd name="adj1" fmla="val -16537"/>
              <a:gd name="adj2" fmla="val 39134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nb-NO" altLang="en-US" sz="2800">
                <a:solidFill>
                  <a:schemeClr val="bg1"/>
                </a:solidFill>
                <a:latin typeface="Yavuz Bagis Dik Temel" pitchFamily="34" charset="-94"/>
              </a:rPr>
              <a:t>Tercih edilen iki ürün arasındaki fark kaçtır?</a:t>
            </a:r>
          </a:p>
        </p:txBody>
      </p:sp>
      <p:pic>
        <p:nvPicPr>
          <p:cNvPr id="91139" name="Picture 2">
            <a:extLst>
              <a:ext uri="{FF2B5EF4-FFF2-40B4-BE49-F238E27FC236}">
                <a16:creationId xmlns:a16="http://schemas.microsoft.com/office/drawing/2014/main" id="{B585C7DB-29BB-40BB-BB3B-8BB4A68C5A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700" y="1125538"/>
            <a:ext cx="8064500" cy="3887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AutoShape 15">
            <a:extLst>
              <a:ext uri="{FF2B5EF4-FFF2-40B4-BE49-F238E27FC236}">
                <a16:creationId xmlns:a16="http://schemas.microsoft.com/office/drawing/2014/main" id="{2712A164-E1A5-45A0-92B9-2212C58D56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8913" y="5300663"/>
            <a:ext cx="8785225" cy="865187"/>
          </a:xfrm>
          <a:prstGeom prst="wedgeRoundRectCallout">
            <a:avLst>
              <a:gd name="adj1" fmla="val -16537"/>
              <a:gd name="adj2" fmla="val 39134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nb-NO" altLang="en-US" sz="2800">
              <a:solidFill>
                <a:schemeClr val="bg1"/>
              </a:solidFill>
              <a:latin typeface="Yavuz Bagis Dik Temel" pitchFamily="34" charset="-9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autoUpdateAnimBg="0"/>
      <p:bldP spid="4" grpId="0" animBg="1" autoUpdateAnimBg="0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15">
            <a:extLst>
              <a:ext uri="{FF2B5EF4-FFF2-40B4-BE49-F238E27FC236}">
                <a16:creationId xmlns:a16="http://schemas.microsoft.com/office/drawing/2014/main" id="{190FA0CC-A094-4FC5-96E1-1B39624851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388" y="115888"/>
            <a:ext cx="8785225" cy="1009650"/>
          </a:xfrm>
          <a:prstGeom prst="wedgeRoundRectCallout">
            <a:avLst>
              <a:gd name="adj1" fmla="val -16537"/>
              <a:gd name="adj2" fmla="val 39134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nb-NO" altLang="en-US" sz="2800">
                <a:solidFill>
                  <a:schemeClr val="bg1"/>
                </a:solidFill>
                <a:latin typeface="Yavuz Bagis Dik Temel" pitchFamily="34" charset="-94"/>
              </a:rPr>
              <a:t>Makarnayı sevenler, ıspanağı sevenlerden kaç fazladır?</a:t>
            </a:r>
          </a:p>
        </p:txBody>
      </p:sp>
      <p:pic>
        <p:nvPicPr>
          <p:cNvPr id="92163" name="Picture 2">
            <a:extLst>
              <a:ext uri="{FF2B5EF4-FFF2-40B4-BE49-F238E27FC236}">
                <a16:creationId xmlns:a16="http://schemas.microsoft.com/office/drawing/2014/main" id="{C7BD1ECE-5B3C-458B-9638-96DB54D485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700" y="1268413"/>
            <a:ext cx="8064500" cy="388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AutoShape 15">
            <a:extLst>
              <a:ext uri="{FF2B5EF4-FFF2-40B4-BE49-F238E27FC236}">
                <a16:creationId xmlns:a16="http://schemas.microsoft.com/office/drawing/2014/main" id="{0DEFB4BB-AE33-4393-9CFF-1541628F56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8913" y="5300663"/>
            <a:ext cx="8785225" cy="865187"/>
          </a:xfrm>
          <a:prstGeom prst="wedgeRoundRectCallout">
            <a:avLst>
              <a:gd name="adj1" fmla="val -16537"/>
              <a:gd name="adj2" fmla="val 39134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nb-NO" altLang="en-US" sz="2800">
              <a:solidFill>
                <a:schemeClr val="bg1"/>
              </a:solidFill>
              <a:latin typeface="Yavuz Bagis Dik Temel" pitchFamily="34" charset="-9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autoUpdateAnimBg="0"/>
      <p:bldP spid="4" grpId="0" animBg="1" autoUpdateAnimBg="0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15">
            <a:extLst>
              <a:ext uri="{FF2B5EF4-FFF2-40B4-BE49-F238E27FC236}">
                <a16:creationId xmlns:a16="http://schemas.microsoft.com/office/drawing/2014/main" id="{2D167482-FABA-417E-8947-AE89C32E2F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388" y="115888"/>
            <a:ext cx="8785225" cy="1512887"/>
          </a:xfrm>
          <a:prstGeom prst="wedgeRoundRectCallout">
            <a:avLst>
              <a:gd name="adj1" fmla="val -16537"/>
              <a:gd name="adj2" fmla="val 39134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nb-NO" altLang="en-US" sz="2800">
                <a:solidFill>
                  <a:schemeClr val="bg1"/>
                </a:solidFill>
                <a:latin typeface="Yavuz Bagis Dik Temel" pitchFamily="34" charset="-94"/>
              </a:rPr>
              <a:t>Beden eğitimi öğretmeni, 3-A sınıfında en sevilen spor dallarının nesne grafiğini hazırlamıştır. Aşağıdaki soruları grafiğe göre cevaplayalım.</a:t>
            </a:r>
          </a:p>
        </p:txBody>
      </p:sp>
      <p:pic>
        <p:nvPicPr>
          <p:cNvPr id="93187" name="Picture 2">
            <a:extLst>
              <a:ext uri="{FF2B5EF4-FFF2-40B4-BE49-F238E27FC236}">
                <a16:creationId xmlns:a16="http://schemas.microsoft.com/office/drawing/2014/main" id="{CEA9A52E-667E-4106-B39B-B9F970AE2B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844675"/>
            <a:ext cx="7993063" cy="417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autoUpdateAnimBg="0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15">
            <a:extLst>
              <a:ext uri="{FF2B5EF4-FFF2-40B4-BE49-F238E27FC236}">
                <a16:creationId xmlns:a16="http://schemas.microsoft.com/office/drawing/2014/main" id="{CB585C5A-9B2A-46CD-ADC9-CCC1D50426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388" y="115888"/>
            <a:ext cx="8785225" cy="1152525"/>
          </a:xfrm>
          <a:prstGeom prst="wedgeRoundRectCallout">
            <a:avLst>
              <a:gd name="adj1" fmla="val -16537"/>
              <a:gd name="adj2" fmla="val 39134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nb-NO" altLang="en-US" sz="2800">
                <a:solidFill>
                  <a:schemeClr val="bg1"/>
                </a:solidFill>
                <a:latin typeface="Yavuz Bagis Dik Temel" pitchFamily="34" charset="-94"/>
              </a:rPr>
              <a:t>Futbolu sevenler, voleybolu sevenlerden kaç fazladır?</a:t>
            </a:r>
          </a:p>
        </p:txBody>
      </p:sp>
      <p:pic>
        <p:nvPicPr>
          <p:cNvPr id="94211" name="Picture 2">
            <a:extLst>
              <a:ext uri="{FF2B5EF4-FFF2-40B4-BE49-F238E27FC236}">
                <a16:creationId xmlns:a16="http://schemas.microsoft.com/office/drawing/2014/main" id="{6E1FF446-28D7-45CF-AF15-C8C4317040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268413"/>
            <a:ext cx="7993063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AutoShape 15">
            <a:extLst>
              <a:ext uri="{FF2B5EF4-FFF2-40B4-BE49-F238E27FC236}">
                <a16:creationId xmlns:a16="http://schemas.microsoft.com/office/drawing/2014/main" id="{2296EE56-AE19-4D90-9C67-A8A31D92B3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388" y="5445125"/>
            <a:ext cx="8785225" cy="936625"/>
          </a:xfrm>
          <a:prstGeom prst="wedgeRoundRectCallout">
            <a:avLst>
              <a:gd name="adj1" fmla="val -16537"/>
              <a:gd name="adj2" fmla="val 39134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nb-NO" altLang="en-US" sz="2800">
              <a:solidFill>
                <a:schemeClr val="bg1"/>
              </a:solidFill>
              <a:latin typeface="Yavuz Bagis Dik Temel" pitchFamily="34" charset="-9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autoUpdateAnimBg="0"/>
      <p:bldP spid="4" grpId="0" animBg="1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15">
            <a:extLst>
              <a:ext uri="{FF2B5EF4-FFF2-40B4-BE49-F238E27FC236}">
                <a16:creationId xmlns:a16="http://schemas.microsoft.com/office/drawing/2014/main" id="{67EBD155-F172-4DFC-A63A-FE72B8AA1A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750" y="285750"/>
            <a:ext cx="8572500" cy="1271588"/>
          </a:xfrm>
          <a:prstGeom prst="wedgeRoundRectCallout">
            <a:avLst>
              <a:gd name="adj1" fmla="val 49375"/>
              <a:gd name="adj2" fmla="val 34454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tr-TR" altLang="tr-TR" sz="3200">
                <a:solidFill>
                  <a:srgbClr val="FFFF00"/>
                </a:solidFill>
                <a:latin typeface="Yavuz Bagis Dik Temel" pitchFamily="34" charset="-94"/>
                <a:cs typeface="Calibri" panose="020F0502020204030204" pitchFamily="34" charset="0"/>
              </a:rPr>
              <a:t>Unutmayalım:</a:t>
            </a:r>
            <a:r>
              <a:rPr lang="tr-TR" altLang="tr-TR" sz="3200">
                <a:solidFill>
                  <a:schemeClr val="bg1"/>
                </a:solidFill>
                <a:latin typeface="Yavuz Bagis Dik Temel" pitchFamily="34" charset="-94"/>
                <a:cs typeface="Calibri" panose="020F0502020204030204" pitchFamily="34" charset="0"/>
              </a:rPr>
              <a:t> çetele tablosunda her çizgi bir veriyi göstermektedir.</a:t>
            </a:r>
          </a:p>
        </p:txBody>
      </p:sp>
      <p:pic>
        <p:nvPicPr>
          <p:cNvPr id="21507" name="Picture 2">
            <a:extLst>
              <a:ext uri="{FF2B5EF4-FFF2-40B4-BE49-F238E27FC236}">
                <a16:creationId xmlns:a16="http://schemas.microsoft.com/office/drawing/2014/main" id="{A0417FE9-C76D-4D93-8355-4F47BB0903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863" y="1916113"/>
            <a:ext cx="8296275" cy="417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autoUpdateAnimBg="0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15">
            <a:extLst>
              <a:ext uri="{FF2B5EF4-FFF2-40B4-BE49-F238E27FC236}">
                <a16:creationId xmlns:a16="http://schemas.microsoft.com/office/drawing/2014/main" id="{AE220A65-0DB0-4C41-8F92-F6A87F3610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388" y="115888"/>
            <a:ext cx="8785225" cy="936625"/>
          </a:xfrm>
          <a:prstGeom prst="wedgeRoundRectCallout">
            <a:avLst>
              <a:gd name="adj1" fmla="val -16537"/>
              <a:gd name="adj2" fmla="val 39134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nb-NO" altLang="en-US" sz="2800">
                <a:solidFill>
                  <a:schemeClr val="bg1"/>
                </a:solidFill>
                <a:latin typeface="Yavuz Bagis Dik Temel" pitchFamily="34" charset="-94"/>
              </a:rPr>
              <a:t>Tercih edilen iki spor dalı arasındaki fark kaçtır?</a:t>
            </a:r>
          </a:p>
        </p:txBody>
      </p:sp>
      <p:pic>
        <p:nvPicPr>
          <p:cNvPr id="95235" name="Picture 2">
            <a:extLst>
              <a:ext uri="{FF2B5EF4-FFF2-40B4-BE49-F238E27FC236}">
                <a16:creationId xmlns:a16="http://schemas.microsoft.com/office/drawing/2014/main" id="{F49D769E-BE36-4973-884A-93376CD261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268413"/>
            <a:ext cx="7993063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AutoShape 15">
            <a:extLst>
              <a:ext uri="{FF2B5EF4-FFF2-40B4-BE49-F238E27FC236}">
                <a16:creationId xmlns:a16="http://schemas.microsoft.com/office/drawing/2014/main" id="{989BF783-6F80-4762-90D0-336269C1FB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6850" y="5445125"/>
            <a:ext cx="8785225" cy="936625"/>
          </a:xfrm>
          <a:prstGeom prst="wedgeRoundRectCallout">
            <a:avLst>
              <a:gd name="adj1" fmla="val -16537"/>
              <a:gd name="adj2" fmla="val 39134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nb-NO" altLang="en-US" sz="2800">
              <a:solidFill>
                <a:schemeClr val="bg1"/>
              </a:solidFill>
              <a:latin typeface="Yavuz Bagis Dik Temel" pitchFamily="34" charset="-9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autoUpdateAnimBg="0"/>
      <p:bldP spid="4" grpId="0" animBg="1" autoUpdateAnimBg="0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15">
            <a:extLst>
              <a:ext uri="{FF2B5EF4-FFF2-40B4-BE49-F238E27FC236}">
                <a16:creationId xmlns:a16="http://schemas.microsoft.com/office/drawing/2014/main" id="{34113EA9-682E-4F39-B803-D08583C7DB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388" y="115888"/>
            <a:ext cx="8785225" cy="1152525"/>
          </a:xfrm>
          <a:prstGeom prst="wedgeRoundRectCallout">
            <a:avLst>
              <a:gd name="adj1" fmla="val -16537"/>
              <a:gd name="adj2" fmla="val 39134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nb-NO" altLang="en-US" sz="2800">
                <a:solidFill>
                  <a:schemeClr val="bg1"/>
                </a:solidFill>
                <a:latin typeface="Yavuz Bagis Dik Temel" pitchFamily="34" charset="-94"/>
              </a:rPr>
              <a:t>Basketbolu sevenler, futbolu sevenlerden kaç eksiktir?</a:t>
            </a:r>
          </a:p>
        </p:txBody>
      </p:sp>
      <p:pic>
        <p:nvPicPr>
          <p:cNvPr id="96259" name="Picture 2">
            <a:extLst>
              <a:ext uri="{FF2B5EF4-FFF2-40B4-BE49-F238E27FC236}">
                <a16:creationId xmlns:a16="http://schemas.microsoft.com/office/drawing/2014/main" id="{98817BF6-4547-42B1-A92C-80E636D0E0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268413"/>
            <a:ext cx="7993063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AutoShape 15">
            <a:extLst>
              <a:ext uri="{FF2B5EF4-FFF2-40B4-BE49-F238E27FC236}">
                <a16:creationId xmlns:a16="http://schemas.microsoft.com/office/drawing/2014/main" id="{B1C7A767-DCBF-4B0D-98B6-B613300F9F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388" y="5445125"/>
            <a:ext cx="8785225" cy="936625"/>
          </a:xfrm>
          <a:prstGeom prst="wedgeRoundRectCallout">
            <a:avLst>
              <a:gd name="adj1" fmla="val -16537"/>
              <a:gd name="adj2" fmla="val 39134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nb-NO" altLang="en-US" sz="2800">
              <a:solidFill>
                <a:schemeClr val="bg1"/>
              </a:solidFill>
              <a:latin typeface="Yavuz Bagis Dik Temel" pitchFamily="34" charset="-9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autoUpdateAnimBg="0"/>
      <p:bldP spid="4" grpId="0" animBg="1" autoUpdateAnimBg="0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15">
            <a:extLst>
              <a:ext uri="{FF2B5EF4-FFF2-40B4-BE49-F238E27FC236}">
                <a16:creationId xmlns:a16="http://schemas.microsoft.com/office/drawing/2014/main" id="{5A5771BB-4A73-4B44-BC8B-76F47F8512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388" y="115888"/>
            <a:ext cx="8785225" cy="936625"/>
          </a:xfrm>
          <a:prstGeom prst="wedgeRoundRectCallout">
            <a:avLst>
              <a:gd name="adj1" fmla="val -16537"/>
              <a:gd name="adj2" fmla="val 39134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nb-NO" altLang="en-US" sz="3600">
                <a:solidFill>
                  <a:schemeClr val="bg1"/>
                </a:solidFill>
                <a:latin typeface="Yavuz Bagis Dik Temel" pitchFamily="34" charset="-94"/>
              </a:rPr>
              <a:t>3-A sınıfının mevcudu kaçtır?</a:t>
            </a:r>
          </a:p>
        </p:txBody>
      </p:sp>
      <p:pic>
        <p:nvPicPr>
          <p:cNvPr id="97283" name="Picture 2">
            <a:extLst>
              <a:ext uri="{FF2B5EF4-FFF2-40B4-BE49-F238E27FC236}">
                <a16:creationId xmlns:a16="http://schemas.microsoft.com/office/drawing/2014/main" id="{C920832C-8356-4C44-8FBF-028336BFAB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268413"/>
            <a:ext cx="7993063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AutoShape 15">
            <a:extLst>
              <a:ext uri="{FF2B5EF4-FFF2-40B4-BE49-F238E27FC236}">
                <a16:creationId xmlns:a16="http://schemas.microsoft.com/office/drawing/2014/main" id="{B16B8181-B673-4E26-B66F-EBFFB82B5E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388" y="5445125"/>
            <a:ext cx="8785225" cy="936625"/>
          </a:xfrm>
          <a:prstGeom prst="wedgeRoundRectCallout">
            <a:avLst>
              <a:gd name="adj1" fmla="val -16537"/>
              <a:gd name="adj2" fmla="val 39134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nb-NO" altLang="en-US" sz="2800">
              <a:solidFill>
                <a:schemeClr val="bg1"/>
              </a:solidFill>
              <a:latin typeface="Yavuz Bagis Dik Temel" pitchFamily="34" charset="-9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autoUpdateAnimBg="0"/>
      <p:bldP spid="4" grpId="0" animBg="1" autoUpdateAnimBg="0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15">
            <a:extLst>
              <a:ext uri="{FF2B5EF4-FFF2-40B4-BE49-F238E27FC236}">
                <a16:creationId xmlns:a16="http://schemas.microsoft.com/office/drawing/2014/main" id="{3927D623-1A81-4D53-A261-B28627DB2A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388" y="115888"/>
            <a:ext cx="8785225" cy="936625"/>
          </a:xfrm>
          <a:prstGeom prst="wedgeRoundRectCallout">
            <a:avLst>
              <a:gd name="adj1" fmla="val -16537"/>
              <a:gd name="adj2" fmla="val 39134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nb-NO" altLang="en-US" sz="2800">
              <a:solidFill>
                <a:schemeClr val="bg1"/>
              </a:solidFill>
              <a:latin typeface="Yavuz Bagis Dik Temel" pitchFamily="34" charset="-94"/>
            </a:endParaRPr>
          </a:p>
        </p:txBody>
      </p:sp>
      <p:pic>
        <p:nvPicPr>
          <p:cNvPr id="98307" name="Picture 2">
            <a:extLst>
              <a:ext uri="{FF2B5EF4-FFF2-40B4-BE49-F238E27FC236}">
                <a16:creationId xmlns:a16="http://schemas.microsoft.com/office/drawing/2014/main" id="{7EC9E33E-62A0-49FD-A69D-EAFF5A13DC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268413"/>
            <a:ext cx="7993063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AutoShape 15">
            <a:extLst>
              <a:ext uri="{FF2B5EF4-FFF2-40B4-BE49-F238E27FC236}">
                <a16:creationId xmlns:a16="http://schemas.microsoft.com/office/drawing/2014/main" id="{1D279E61-573F-418F-A287-9A089BFD88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4325" y="5445125"/>
            <a:ext cx="8785225" cy="936625"/>
          </a:xfrm>
          <a:prstGeom prst="wedgeRoundRectCallout">
            <a:avLst>
              <a:gd name="adj1" fmla="val -16537"/>
              <a:gd name="adj2" fmla="val 39134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nb-NO" altLang="en-US" sz="2800">
              <a:solidFill>
                <a:schemeClr val="bg1"/>
              </a:solidFill>
              <a:latin typeface="Yavuz Bagis Dik Temel" pitchFamily="34" charset="-9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autoUpdateAnimBg="0"/>
      <p:bldP spid="4" grpId="0" animBg="1" autoUpdateAnimBg="0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15">
            <a:extLst>
              <a:ext uri="{FF2B5EF4-FFF2-40B4-BE49-F238E27FC236}">
                <a16:creationId xmlns:a16="http://schemas.microsoft.com/office/drawing/2014/main" id="{405BD07E-95FF-47EA-9EB0-F93D302E95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388" y="115888"/>
            <a:ext cx="8785225" cy="1152525"/>
          </a:xfrm>
          <a:prstGeom prst="wedgeRoundRectCallout">
            <a:avLst>
              <a:gd name="adj1" fmla="val -16537"/>
              <a:gd name="adj2" fmla="val 39134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nb-NO" altLang="en-US" sz="2800">
                <a:solidFill>
                  <a:schemeClr val="bg1"/>
                </a:solidFill>
                <a:latin typeface="Yavuz Bagis Dik Temel" pitchFamily="34" charset="-94"/>
              </a:rPr>
              <a:t>Tüm spor dallarının eşitlenebilme ihtimali için 3-A sınıfına en az kaç yeni öğrenci katılmalıdır?</a:t>
            </a:r>
          </a:p>
        </p:txBody>
      </p:sp>
      <p:pic>
        <p:nvPicPr>
          <p:cNvPr id="99331" name="Picture 2">
            <a:extLst>
              <a:ext uri="{FF2B5EF4-FFF2-40B4-BE49-F238E27FC236}">
                <a16:creationId xmlns:a16="http://schemas.microsoft.com/office/drawing/2014/main" id="{30F0AC85-C686-4B11-9C22-0BF555A76A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268413"/>
            <a:ext cx="7993063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AutoShape 15">
            <a:extLst>
              <a:ext uri="{FF2B5EF4-FFF2-40B4-BE49-F238E27FC236}">
                <a16:creationId xmlns:a16="http://schemas.microsoft.com/office/drawing/2014/main" id="{31904240-A56A-4033-89E9-B751025462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7325" y="5445125"/>
            <a:ext cx="8785225" cy="936625"/>
          </a:xfrm>
          <a:prstGeom prst="wedgeRoundRectCallout">
            <a:avLst>
              <a:gd name="adj1" fmla="val -16537"/>
              <a:gd name="adj2" fmla="val 39134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nb-NO" altLang="en-US" sz="2800">
              <a:solidFill>
                <a:schemeClr val="bg1"/>
              </a:solidFill>
              <a:latin typeface="Yavuz Bagis Dik Temel" pitchFamily="34" charset="-9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autoUpdateAnimBg="0"/>
      <p:bldP spid="4" grpId="0" animBg="1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15">
            <a:extLst>
              <a:ext uri="{FF2B5EF4-FFF2-40B4-BE49-F238E27FC236}">
                <a16:creationId xmlns:a16="http://schemas.microsoft.com/office/drawing/2014/main" id="{2730CED9-567D-462F-8A66-6FEF49C36C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750" y="285750"/>
            <a:ext cx="8572500" cy="2279650"/>
          </a:xfrm>
          <a:prstGeom prst="wedgeRoundRectCallout">
            <a:avLst>
              <a:gd name="adj1" fmla="val 49375"/>
              <a:gd name="adj2" fmla="val 34454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tr-TR" altLang="tr-TR" sz="3200">
                <a:solidFill>
                  <a:schemeClr val="bg1"/>
                </a:solidFill>
                <a:latin typeface="Yavuz Bagis Dik Temel" pitchFamily="34" charset="-94"/>
              </a:rPr>
              <a:t>Elimizdeki verileri nesne, şekil grafiği veya tablo şeklinde düzenleyerek bu verilerle ilgili daha kolay karşılaştırma ve yorumlama yapabiliriz.</a:t>
            </a:r>
            <a:endParaRPr lang="tr-TR" altLang="tr-TR" sz="3200">
              <a:solidFill>
                <a:schemeClr val="bg1"/>
              </a:solidFill>
              <a:latin typeface="Yavuz Bagis Dik Temel" pitchFamily="34" charset="-94"/>
              <a:cs typeface="Calibri" panose="020F0502020204030204" pitchFamily="34" charset="0"/>
            </a:endParaRPr>
          </a:p>
        </p:txBody>
      </p:sp>
      <p:pic>
        <p:nvPicPr>
          <p:cNvPr id="22531" name="Picture 1">
            <a:extLst>
              <a:ext uri="{FF2B5EF4-FFF2-40B4-BE49-F238E27FC236}">
                <a16:creationId xmlns:a16="http://schemas.microsoft.com/office/drawing/2014/main" id="{EF9C16E8-72A6-4788-AF87-879DB45DE8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950" y="2852738"/>
            <a:ext cx="8064500" cy="353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autoUpdateAnimBg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 /><Relationship Id="rId1" Type="http://schemas.openxmlformats.org/officeDocument/2006/relationships/image" Target="../media/image1.jpeg" /></Relationships>
</file>

<file path=ppt/theme/theme1.xml><?xml version="1.0" encoding="utf-8"?>
<a:theme xmlns:a="http://schemas.openxmlformats.org/drawingml/2006/main" name="Kent">
  <a:themeElements>
    <a:clrScheme name="Doğ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Kent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Kent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876</TotalTime>
  <Words>1717</Words>
  <Application>Microsoft Office PowerPoint</Application>
  <PresentationFormat>Ekran Gösterisi (4:3)</PresentationFormat>
  <Paragraphs>536</Paragraphs>
  <Slides>84</Slides>
  <Notes>23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84</vt:i4>
      </vt:variant>
    </vt:vector>
  </HeadingPairs>
  <TitlesOfParts>
    <vt:vector size="85" baseType="lpstr">
      <vt:lpstr>Kent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Slayt 1</dc:title>
  <dc:creator>tuncay</dc:creator>
  <cp:lastModifiedBy>Hasan Ayık</cp:lastModifiedBy>
  <cp:revision>172</cp:revision>
  <dcterms:created xsi:type="dcterms:W3CDTF">2008-04-15T22:03:58Z</dcterms:created>
  <dcterms:modified xsi:type="dcterms:W3CDTF">2020-12-06T20:12:18Z</dcterms:modified>
</cp:coreProperties>
</file>