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5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7113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5986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477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651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874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7106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181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621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465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10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995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18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083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590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052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409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18E73AA-B749-44F4-9D9C-A151B510AB1E}" type="datetimeFigureOut">
              <a:rPr lang="tr-TR" smtClean="0"/>
              <a:t>17.12.2020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77EE33-BF2D-4D1B-8631-4101D779E06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3185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7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NAZİK OLUYORUZ.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6400800" cy="1082094"/>
          </a:xfrm>
        </p:spPr>
        <p:txBody>
          <a:bodyPr/>
          <a:lstStyle/>
          <a:p>
            <a:r>
              <a:rPr lang="tr-TR" dirty="0"/>
              <a:t>BAHAR BAŞOĞLU 1-D</a:t>
            </a:r>
          </a:p>
          <a:p>
            <a:r>
              <a:rPr lang="tr-TR" dirty="0"/>
              <a:t>ŞEHİT ÇAĞLAYAN IRMAK İLKOKULU KÜTAHYA</a:t>
            </a:r>
          </a:p>
        </p:txBody>
      </p:sp>
      <p:pic>
        <p:nvPicPr>
          <p:cNvPr id="1026" name="Picture 2" descr="Clipart çiçek buketi tutan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56" y="599768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32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103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Birisi bize teşekkür ettiğinde « Rica ederim. «  demeliyiz.</a:t>
            </a:r>
          </a:p>
        </p:txBody>
      </p:sp>
      <p:pic>
        <p:nvPicPr>
          <p:cNvPr id="10242" name="Picture 2" descr="Kibarlık vektörler ve grafikleri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74" y="1966450"/>
            <a:ext cx="4136052" cy="413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Kibarlık vektörler ve grafikleri | Depositphotos®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00" y="1887795"/>
            <a:ext cx="4214708" cy="421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Belirtme Çizgisi 3"/>
          <p:cNvSpPr/>
          <p:nvPr/>
        </p:nvSpPr>
        <p:spPr>
          <a:xfrm>
            <a:off x="9012135" y="2438400"/>
            <a:ext cx="1754188" cy="878120"/>
          </a:xfrm>
          <a:prstGeom prst="wedgeEllipseCallout">
            <a:avLst>
              <a:gd name="adj1" fmla="val -54166"/>
              <a:gd name="adj2" fmla="val 416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Teşekkür</a:t>
            </a:r>
          </a:p>
          <a:p>
            <a:pPr algn="ctr"/>
            <a:r>
              <a:rPr lang="tr-TR" dirty="0"/>
              <a:t>ederim</a:t>
            </a:r>
          </a:p>
        </p:txBody>
      </p:sp>
      <p:sp>
        <p:nvSpPr>
          <p:cNvPr id="7" name="Oval Belirtme Çizgisi 6"/>
          <p:cNvSpPr/>
          <p:nvPr/>
        </p:nvSpPr>
        <p:spPr>
          <a:xfrm>
            <a:off x="5816830" y="2411952"/>
            <a:ext cx="1754188" cy="878120"/>
          </a:xfrm>
          <a:prstGeom prst="wedgeEllipseCallout">
            <a:avLst>
              <a:gd name="adj1" fmla="val 39998"/>
              <a:gd name="adj2" fmla="val 741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Rica </a:t>
            </a:r>
          </a:p>
          <a:p>
            <a:pPr algn="ctr"/>
            <a:r>
              <a:rPr lang="tr-TR" dirty="0"/>
              <a:t>ederim</a:t>
            </a:r>
          </a:p>
        </p:txBody>
      </p:sp>
      <p:sp>
        <p:nvSpPr>
          <p:cNvPr id="8" name="Oval Belirtme Çizgisi 7"/>
          <p:cNvSpPr/>
          <p:nvPr/>
        </p:nvSpPr>
        <p:spPr>
          <a:xfrm>
            <a:off x="2166146" y="1789471"/>
            <a:ext cx="1754188" cy="878120"/>
          </a:xfrm>
          <a:prstGeom prst="wedgeEllipseCallout">
            <a:avLst>
              <a:gd name="adj1" fmla="val -43516"/>
              <a:gd name="adj2" fmla="val 561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Teşekkür</a:t>
            </a:r>
          </a:p>
          <a:p>
            <a:pPr algn="ctr"/>
            <a:r>
              <a:rPr lang="tr-TR" dirty="0"/>
              <a:t>ederim</a:t>
            </a:r>
          </a:p>
        </p:txBody>
      </p:sp>
      <p:sp>
        <p:nvSpPr>
          <p:cNvPr id="9" name="Oval Belirtme Çizgisi 8"/>
          <p:cNvSpPr/>
          <p:nvPr/>
        </p:nvSpPr>
        <p:spPr>
          <a:xfrm>
            <a:off x="3399657" y="2844570"/>
            <a:ext cx="1754188" cy="878120"/>
          </a:xfrm>
          <a:prstGeom prst="wedgeEllipseCallout">
            <a:avLst>
              <a:gd name="adj1" fmla="val -46319"/>
              <a:gd name="adj2" fmla="val 606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Rica </a:t>
            </a:r>
          </a:p>
          <a:p>
            <a:pPr algn="ctr"/>
            <a:r>
              <a:rPr lang="tr-TR" dirty="0"/>
              <a:t>ederim</a:t>
            </a:r>
          </a:p>
        </p:txBody>
      </p:sp>
    </p:spTree>
    <p:extLst>
      <p:ext uri="{BB962C8B-B14F-4D97-AF65-F5344CB8AC3E}">
        <p14:creationId xmlns:p14="http://schemas.microsoft.com/office/powerpoint/2010/main" val="1697429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136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Hoşumuza gitmeyen ya da istemediğimiz bir durum ile karşılaşırsak, «hayır »  demeliyiz. Karşımızdakini kırmadan kibarca istemediğimizi belirtmeliyiz.</a:t>
            </a:r>
          </a:p>
        </p:txBody>
      </p:sp>
      <p:pic>
        <p:nvPicPr>
          <p:cNvPr id="11266" name="Picture 2" descr="7 Adımda 'Hayır' Demenin Dayanılmaz Hafifliğini Keşfedin - CEOtud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0" y="2821859"/>
            <a:ext cx="473392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569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2558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Kapısı kapalı bir odaya girerken kapıyı çalmalıyız.</a:t>
            </a:r>
          </a:p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Öğretmenler odası, müdür odası ya da sınıfa girerken kapıyı çalmalıyız.</a:t>
            </a:r>
          </a:p>
        </p:txBody>
      </p:sp>
      <p:pic>
        <p:nvPicPr>
          <p:cNvPr id="12290" name="Picture 2" descr="PNG Knock Transparent Knock.PNG Images. #255523 - PNG Images - PNG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23" y="3046771"/>
            <a:ext cx="23812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22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231490"/>
          </a:xfrm>
        </p:spPr>
        <p:txBody>
          <a:bodyPr>
            <a:normAutofit/>
          </a:bodyPr>
          <a:lstStyle/>
          <a:p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Evimize gelen misafire « Hoş geldin. « demeliyiz.</a:t>
            </a:r>
          </a:p>
        </p:txBody>
      </p:sp>
      <p:pic>
        <p:nvPicPr>
          <p:cNvPr id="13314" name="Picture 2" descr="I Remember A Time When, If You Were Visiting Someone's - Misafir Ile Ilgili  Özlü Sözler Clipart (#1267206) - Pin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04" y="2112908"/>
            <a:ext cx="4213122" cy="417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136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956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Hasta olan kişiye « Geçmiş olsun.» demeliyiz.</a:t>
            </a:r>
          </a:p>
        </p:txBody>
      </p:sp>
      <p:pic>
        <p:nvPicPr>
          <p:cNvPr id="14338" name="Picture 2" descr="Hasta Ziyareti Nasıl Olmalı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641987"/>
            <a:ext cx="4434348" cy="443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966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12032" y="790403"/>
            <a:ext cx="8534400" cy="743429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chemeClr val="bg1"/>
                </a:solidFill>
                <a:latin typeface="Comic Sans MS" panose="030F0702030302020204" pitchFamily="66" charset="0"/>
              </a:rPr>
              <a:t>Nezaket sözcüklerini nasıl kullanırız?</a:t>
            </a:r>
          </a:p>
        </p:txBody>
      </p:sp>
      <p:sp>
        <p:nvSpPr>
          <p:cNvPr id="4" name="Dikdörtgen 3"/>
          <p:cNvSpPr/>
          <p:nvPr/>
        </p:nvSpPr>
        <p:spPr>
          <a:xfrm>
            <a:off x="847316" y="1796844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Arkadaşıma yanlışlıkla çarptım. Yere düştü. Ne söylemeliyim?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47316" y="3062748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latin typeface="Comic Sans MS" panose="030F0702030302020204" pitchFamily="66" charset="0"/>
              </a:rPr>
              <a:t>Sabah sınıfa girdim. Benim gibi erken gelen arkadaşlarım vardı?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12032" y="4328651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Arkadaşımdan silgi aldım.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812032" y="5397908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Annem çok lezzetli bir çorba yapmış. </a:t>
            </a:r>
          </a:p>
        </p:txBody>
      </p:sp>
      <p:pic>
        <p:nvPicPr>
          <p:cNvPr id="15362" name="Picture 2" descr="minions-movie-clip-art-images-kevin-stuart-bob-cartoon-clip-art.gif  (550×497) | Minion art, Cartoon clip art, Minion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898" y="3062748"/>
            <a:ext cx="3827139" cy="345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304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768658" y="1059425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Arkadaşımdan tahta kalemini nasıl istemeliyim?</a:t>
            </a:r>
          </a:p>
        </p:txBody>
      </p:sp>
      <p:sp>
        <p:nvSpPr>
          <p:cNvPr id="5" name="Dikdörtgen 4"/>
          <p:cNvSpPr/>
          <p:nvPr/>
        </p:nvSpPr>
        <p:spPr>
          <a:xfrm>
            <a:off x="768658" y="2367115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Ablam odasında ve  odasının kapısı kapalı, içeri girmek için ne yapmalıyım.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768658" y="3753463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Öğretmenim bana teşekkür etti. Ne demeliyim.</a:t>
            </a:r>
          </a:p>
        </p:txBody>
      </p:sp>
      <p:pic>
        <p:nvPicPr>
          <p:cNvPr id="16386" name="Picture 2" descr="Minions transparent GIF on GIFER - by Kesa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548" y="1310046"/>
            <a:ext cx="3857625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818970" y="5088398"/>
            <a:ext cx="7142266" cy="806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Yatma saatim geldi. Yatmadan önce aileme </a:t>
            </a:r>
            <a:r>
              <a:rPr lang="tr-TR"/>
              <a:t>ne demeliyim?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8254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2413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KALEMİNİZİN UCU KIRILDI. YANINIZDA KALEMTIRAŞINIZ YOK. ARKADAŞINIZDAN KALEMTIRAŞ NASIL İSTERSİNİZ?</a:t>
            </a:r>
          </a:p>
        </p:txBody>
      </p:sp>
      <p:pic>
        <p:nvPicPr>
          <p:cNvPr id="2050" name="Picture 2" descr="Students Reading Girl Student Clipart - Thinking While Reading Clipart -  Png Download - Full Size Clipart (#3560) - Pin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15" y="1997235"/>
            <a:ext cx="2712906" cy="427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een clipart sharpener, Picture #1263798 green clipart sharpe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58" y="2305746"/>
            <a:ext cx="658863" cy="69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04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900084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Okula geldiğimizde arkadaşlarımızı, öğretmenimizi ya da okul çalışanlarını görünce sabah  «Günaydın», demeliyiz.</a:t>
            </a:r>
          </a:p>
        </p:txBody>
      </p:sp>
      <p:pic>
        <p:nvPicPr>
          <p:cNvPr id="3076" name="Picture 4" descr="sunshine-sun-clip-art-with-transparent-background-free-free-clipart-sun-2361_2358  | Town of Bedfo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2126898"/>
            <a:ext cx="1903617" cy="190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lipart okula giden çocuklar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4212" y="4105640"/>
            <a:ext cx="2588676" cy="228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Free Teacher Clip Art, Download Free Clip Art, Free Clip Art on Clipart  Libra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115" y="2745144"/>
            <a:ext cx="1218862" cy="364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270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7034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Gün içerisinde karşılaştığımız tanıdık insanlara «İyi günler « demeliyiz.</a:t>
            </a:r>
          </a:p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Yabancılarla konuşmamalıyız.</a:t>
            </a:r>
          </a:p>
        </p:txBody>
      </p:sp>
      <p:pic>
        <p:nvPicPr>
          <p:cNvPr id="4100" name="Picture 4" descr="Clipart düz saçlı erkek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697" y="3087330"/>
            <a:ext cx="2066618" cy="275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lipart kısa pantolonlu erkek çocuk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96" y="2424335"/>
            <a:ext cx="2563864" cy="341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059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919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Akşam karşılaştığımız , tanıdık insanlara «İyi akşamlar» demeliyiz.</a:t>
            </a:r>
          </a:p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Yabancılarla konuşmamalıyız.</a:t>
            </a:r>
          </a:p>
        </p:txBody>
      </p:sp>
      <p:pic>
        <p:nvPicPr>
          <p:cNvPr id="5122" name="Picture 2" descr="Moon clipart 4 2 - ClipartAndScr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4" y="2331744"/>
            <a:ext cx="2168423" cy="24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lipart el sallayan çocuk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884" y="3283498"/>
            <a:ext cx="2953466" cy="336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675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40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Karşılaştığımız arkadaşlarımıza « Merhaba» demeliyiz.</a:t>
            </a:r>
          </a:p>
        </p:txBody>
      </p:sp>
      <p:pic>
        <p:nvPicPr>
          <p:cNvPr id="6146" name="Picture 2" descr="Clipart parmağı havada gözlüklü erkek çocuk resmi png | Meb De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960" y="1474837"/>
            <a:ext cx="2901459" cy="524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103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41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Birisinden yardım aldığımızda « Teşekkür ederim.» demeliyiz. </a:t>
            </a:r>
          </a:p>
        </p:txBody>
      </p:sp>
      <p:pic>
        <p:nvPicPr>
          <p:cNvPr id="7170" name="Picture 2" descr="Minion Free Collection Of Clipart Cute On Cliparts - Minion Png , Free  Transparent Clipart - ClipartK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38" y="2251586"/>
            <a:ext cx="3836774" cy="399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09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477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Bir hata yaptığımızda ya da birini üzdüğümüzde, hatamızı anlamalı ve « Özür dilerim. «  demeliyiz.</a:t>
            </a:r>
          </a:p>
        </p:txBody>
      </p:sp>
      <p:pic>
        <p:nvPicPr>
          <p:cNvPr id="8194" name="Picture 2" descr="Minions Clip Art, Cliparts &amp; Cartoons - Jing.f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41" y="2320543"/>
            <a:ext cx="5318740" cy="342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46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3038" y="337383"/>
            <a:ext cx="8534400" cy="1231490"/>
          </a:xfrm>
        </p:spPr>
        <p:txBody>
          <a:bodyPr/>
          <a:lstStyle/>
          <a:p>
            <a:pPr marL="0" indent="0">
              <a:buNone/>
            </a:pPr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Bir şey isterken « Lütfen « demeliyiz.</a:t>
            </a:r>
          </a:p>
        </p:txBody>
      </p:sp>
      <p:pic>
        <p:nvPicPr>
          <p:cNvPr id="9218" name="Picture 2" descr="Clipart el boyası çalışması yapan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601" y="2914650"/>
            <a:ext cx="38100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lipart düz saçlı erkek çocuk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1329" y="2526890"/>
            <a:ext cx="2037070" cy="350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Belirtme Çizgisi 4"/>
          <p:cNvSpPr/>
          <p:nvPr/>
        </p:nvSpPr>
        <p:spPr>
          <a:xfrm>
            <a:off x="2644878" y="1568873"/>
            <a:ext cx="3834580" cy="1694196"/>
          </a:xfrm>
          <a:prstGeom prst="wedgeEllipseCallout">
            <a:avLst>
              <a:gd name="adj1" fmla="val -60378"/>
              <a:gd name="adj2" fmla="val 37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Lütfen , boyalarını kullanabilir miyim?</a:t>
            </a:r>
          </a:p>
        </p:txBody>
      </p:sp>
    </p:spTree>
    <p:extLst>
      <p:ext uri="{BB962C8B-B14F-4D97-AF65-F5344CB8AC3E}">
        <p14:creationId xmlns:p14="http://schemas.microsoft.com/office/powerpoint/2010/main" val="2735280741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72</TotalTime>
  <Words>269</Words>
  <Application>Microsoft Office PowerPoint</Application>
  <PresentationFormat>Geniş ekran</PresentationFormat>
  <Paragraphs>37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Dilim</vt:lpstr>
      <vt:lpstr>NAZİK OLUYORUZ.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Nezaket sözcüklerini nasıl kullanırız?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NAZİK OLUYORUZ.</dc:title>
  <dc:creator>Kutuphane43</dc:creator>
  <cp:lastModifiedBy>Hasan Ayık</cp:lastModifiedBy>
  <cp:revision>14</cp:revision>
  <dcterms:created xsi:type="dcterms:W3CDTF">2020-12-01T20:13:10Z</dcterms:created>
  <dcterms:modified xsi:type="dcterms:W3CDTF">2020-12-17T08:11:06Z</dcterms:modified>
</cp:coreProperties>
</file>