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1" Type="http://schemas.openxmlformats.org/officeDocument/2006/relationships/audio" Target="../media/audio1.wav" /><Relationship Id="rId4" Type="http://schemas.openxmlformats.org/officeDocument/2006/relationships/audio" Target="../media/audio10.wav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45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812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3046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308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9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279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066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24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660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076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3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438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" name="click.wav"/>
          </p:stSnd>
        </p:sndAc>
      </p:transition>
    </mc:Choice>
    <mc:Fallback xmlns="">
      <p:transition advTm="2000">
        <p:fade/>
        <p:sndAc>
          <p:stSnd>
            <p:snd r:embed="rId4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audio" Target="../media/audio1.wav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audio" Target="../media/audio10.wav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D1DB65F-8F09-4790-ABE6-60CDFFEF974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59A3997-36B5-42D3-BE49-1DF441B4A978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66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13" name="click.wav"/>
          </p:stSnd>
        </p:sndAc>
      </p:transition>
    </mc:Choice>
    <mc:Fallback xmlns="">
      <p:transition advTm="2000">
        <p:fade/>
        <p:sndAc>
          <p:stSnd>
            <p:snd r:embed="rId14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 /><Relationship Id="rId2" Type="http://schemas.openxmlformats.org/officeDocument/2006/relationships/audio" Target="../media/audio1.wav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BC9115F-31FB-440C-9B85-72D9CA7E1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0817" y="1122362"/>
            <a:ext cx="11383618" cy="3012315"/>
          </a:xfrm>
        </p:spPr>
        <p:txBody>
          <a:bodyPr>
            <a:normAutofit fontScale="90000"/>
          </a:bodyPr>
          <a:lstStyle/>
          <a:p>
            <a:pPr algn="ctr"/>
            <a:r>
              <a:rPr lang="tr-TR" sz="11500" dirty="0">
                <a:latin typeface="TTKB Dik Temel Abece" pitchFamily="2" charset="-94"/>
              </a:rPr>
              <a:t>M Sesi </a:t>
            </a:r>
            <a:br>
              <a:rPr lang="tr-TR" sz="11500" dirty="0">
                <a:latin typeface="TTKB Dik Temel Abece" pitchFamily="2" charset="-94"/>
              </a:rPr>
            </a:br>
            <a:r>
              <a:rPr lang="tr-TR" sz="11500" dirty="0">
                <a:latin typeface="TTKB Dik Temel Abece" pitchFamily="2" charset="-94"/>
              </a:rPr>
              <a:t>Cümle Okumaları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1DF15FE7-83BB-442E-9FF7-5445A61CF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6682"/>
            <a:ext cx="9144000" cy="1655762"/>
          </a:xfrm>
        </p:spPr>
        <p:txBody>
          <a:bodyPr/>
          <a:lstStyle/>
          <a:p>
            <a:r>
              <a:rPr lang="tr-TR" dirty="0"/>
              <a:t>MMMMMMMMMMMMMMMMMMMMMMMMMMMMMMM</a:t>
            </a:r>
          </a:p>
          <a:p>
            <a:r>
              <a:rPr lang="tr-TR" dirty="0"/>
              <a:t>mmmmmmmmmmmmmmmmmmmmmmmmmmmmmmmmmmmmmmmmmmmmmmmmmmmmmmmmmmmmmmmmmmmmmmmmmmmmmmmmmmmmmmmmmmmmm</a:t>
            </a:r>
          </a:p>
        </p:txBody>
      </p:sp>
    </p:spTree>
    <p:extLst>
      <p:ext uri="{BB962C8B-B14F-4D97-AF65-F5344CB8AC3E}">
        <p14:creationId xmlns:p14="http://schemas.microsoft.com/office/powerpoint/2010/main" val="276234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8BC6107-0E24-4E6E-9A7E-C4C45AD56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A26DE6D-7B5A-4696-9302-029CDFA9E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82" y="1845734"/>
            <a:ext cx="11722308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500" dirty="0">
                <a:latin typeface="TTKB Dik Temel Abece" pitchFamily="2" charset="-94"/>
              </a:rPr>
              <a:t>O ma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2500" dirty="0">
                <a:latin typeface="TTKB Dik Temel Abece" pitchFamily="2" charset="-94"/>
              </a:rPr>
              <a:t>ne ki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min</a:t>
            </a:r>
            <a:r>
              <a:rPr lang="tr-TR" sz="12500" dirty="0">
                <a:latin typeface="TTKB Dik Temel Abece" pitchFamily="2" charset="-9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7733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F7EC1EE-CFC8-40E6-909C-BE1E57973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65915F-0B92-42EA-B8C2-0EE179BBD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35" y="1825625"/>
            <a:ext cx="1176793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000" dirty="0">
                <a:latin typeface="TTKB Dik Temel Abece" pitchFamily="2" charset="-94"/>
              </a:rPr>
              <a:t>Ke</a:t>
            </a:r>
            <a:r>
              <a:rPr lang="tr-TR" sz="13000" dirty="0">
                <a:solidFill>
                  <a:srgbClr val="FF0000"/>
                </a:solidFill>
                <a:latin typeface="TTKB Dik Temel Abece" pitchFamily="2" charset="-94"/>
              </a:rPr>
              <a:t>mal</a:t>
            </a:r>
            <a:r>
              <a:rPr lang="tr-TR" sz="13000" dirty="0">
                <a:latin typeface="TTKB Dik Temel Abece" pitchFamily="2" charset="-94"/>
              </a:rPr>
              <a:t> ki</a:t>
            </a:r>
            <a:r>
              <a:rPr lang="tr-TR" sz="13000" dirty="0">
                <a:solidFill>
                  <a:srgbClr val="FF0000"/>
                </a:solidFill>
                <a:latin typeface="TTKB Dik Temel Abece" pitchFamily="2" charset="-94"/>
              </a:rPr>
              <a:t>lim</a:t>
            </a:r>
            <a:r>
              <a:rPr lang="tr-TR" sz="13000" dirty="0">
                <a:latin typeface="TTKB Dik Temel Abece" pitchFamily="2" charset="-94"/>
              </a:rPr>
              <a:t> nem</a:t>
            </a:r>
            <a:r>
              <a:rPr lang="tr-TR" sz="130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3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093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695AD49-A188-48D9-ABC4-C780CD1C6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B700591-C9EF-4C25-B070-7191431D7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43" y="1825625"/>
            <a:ext cx="11661914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500" dirty="0">
                <a:latin typeface="TTKB Dik Temel Abece" pitchFamily="2" charset="-94"/>
              </a:rPr>
              <a:t>İ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2500" dirty="0">
                <a:latin typeface="TTKB Dik Temel Abece" pitchFamily="2" charset="-94"/>
              </a:rPr>
              <a:t> li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mon</a:t>
            </a:r>
            <a:r>
              <a:rPr lang="tr-TR" sz="12500" dirty="0">
                <a:latin typeface="TTKB Dik Temel Abece" pitchFamily="2" charset="-94"/>
              </a:rPr>
              <a:t>, on el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2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889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67924A3-9758-4E29-AC4E-B92422E5B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2A0663E-813E-409C-9640-A83E50A7E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29" y="1825625"/>
            <a:ext cx="11767931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Le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11500" dirty="0">
                <a:latin typeface="TTKB Dik Temel Abece" pitchFamily="2" charset="-94"/>
              </a:rPr>
              <a:t> 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r>
              <a:rPr lang="tr-TR" sz="11500" dirty="0">
                <a:latin typeface="TTKB Dik Temel Abece" pitchFamily="2" charset="-94"/>
              </a:rPr>
              <a:t> 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nan</a:t>
            </a:r>
            <a:r>
              <a:rPr lang="tr-TR" sz="11500" dirty="0">
                <a:latin typeface="TTKB Dik Temel Abece" pitchFamily="2" charset="-94"/>
              </a:rPr>
              <a:t>ma.</a:t>
            </a:r>
          </a:p>
        </p:txBody>
      </p:sp>
    </p:spTree>
    <p:extLst>
      <p:ext uri="{BB962C8B-B14F-4D97-AF65-F5344CB8AC3E}">
        <p14:creationId xmlns:p14="http://schemas.microsoft.com/office/powerpoint/2010/main" val="3989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53593AE-DF90-4947-8DB3-79E2BFEDC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1D3B8AB-E2D6-453A-A43A-EAF18801E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39" y="1825625"/>
            <a:ext cx="11794435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500" dirty="0">
                <a:latin typeface="TTKB Dik Temel Abece" pitchFamily="2" charset="-94"/>
              </a:rPr>
              <a:t>A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12500" dirty="0">
                <a:latin typeface="TTKB Dik Temel Abece" pitchFamily="2" charset="-94"/>
              </a:rPr>
              <a:t> ma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12500" dirty="0">
                <a:latin typeface="TTKB Dik Temel Abece" pitchFamily="2" charset="-94"/>
              </a:rPr>
              <a:t> al</a:t>
            </a:r>
            <a:r>
              <a:rPr lang="tr-TR" sz="125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2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104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979D774-8D02-47A9-BE83-6E50973D2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47084F1-DDA1-4FFA-B6B1-62F562C45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522" y="1825625"/>
            <a:ext cx="1176793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000" dirty="0">
                <a:latin typeface="TTKB Dik Temel Abece" pitchFamily="2" charset="-94"/>
              </a:rPr>
              <a:t>Mi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12000" dirty="0">
                <a:latin typeface="TTKB Dik Temel Abece" pitchFamily="2" charset="-94"/>
              </a:rPr>
              <a:t> kan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2000" dirty="0">
                <a:latin typeface="TTKB Dik Temel Abece" pitchFamily="2" charset="-94"/>
              </a:rPr>
              <a:t>, in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2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057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37E577-6538-4048-A971-245C7C754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490011F-0EBC-430F-88C2-4ED4438C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35" y="1825625"/>
            <a:ext cx="11675165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tr-TR" sz="15000" dirty="0">
                <a:latin typeface="TTKB Dik Temel Abece" pitchFamily="2" charset="-94"/>
              </a:rPr>
              <a:t>Em</a:t>
            </a:r>
            <a:r>
              <a:rPr lang="tr-TR" sz="15000" dirty="0">
                <a:solidFill>
                  <a:srgbClr val="FF0000"/>
                </a:solidFill>
                <a:latin typeface="TTKB Dik Temel Abece" pitchFamily="2" charset="-94"/>
              </a:rPr>
              <a:t>mi</a:t>
            </a:r>
            <a:r>
              <a:rPr lang="tr-TR" sz="15000" dirty="0">
                <a:latin typeface="TTKB Dik Temel Abece" pitchFamily="2" charset="-94"/>
              </a:rPr>
              <a:t> lok</a:t>
            </a:r>
            <a:r>
              <a:rPr lang="tr-TR" sz="15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50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226519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489C014-5BDB-4009-AD3C-5F1BE2A06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A569659-AB0E-4391-84D1-2869456D5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35" y="1825625"/>
            <a:ext cx="11648661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İ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3800" dirty="0">
                <a:latin typeface="TTKB Dik Temel Abece" pitchFamily="2" charset="-94"/>
              </a:rPr>
              <a:t> e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3800" dirty="0">
                <a:latin typeface="TTKB Dik Temel Abece" pitchFamily="2" charset="-94"/>
              </a:rPr>
              <a:t>ne ke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mik</a:t>
            </a:r>
            <a:r>
              <a:rPr lang="tr-TR" sz="138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352747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9E27474-ABEB-4330-9BD0-3A7F5E004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5B02C10-A6E9-4EB6-BDA1-30700EF37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825625"/>
            <a:ext cx="1163540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000" dirty="0">
                <a:latin typeface="TTKB Dik Temel Abece" pitchFamily="2" charset="-94"/>
              </a:rPr>
              <a:t>A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12000" dirty="0">
                <a:latin typeface="TTKB Dik Temel Abece" pitchFamily="2" charset="-94"/>
              </a:rPr>
              <a:t> ma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2000" dirty="0">
                <a:latin typeface="TTKB Dik Temel Abece" pitchFamily="2" charset="-94"/>
              </a:rPr>
              <a:t> al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2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316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A9B70A8-6B5F-48DA-952C-F02908E60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4580F62-0300-492D-8D00-4D48B6A4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825625"/>
            <a:ext cx="11754678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000" dirty="0">
                <a:latin typeface="TTKB Dik Temel Abece" pitchFamily="2" charset="-94"/>
              </a:rPr>
              <a:t>Ke</a:t>
            </a:r>
            <a:r>
              <a:rPr lang="tr-TR" sz="11000" dirty="0">
                <a:solidFill>
                  <a:srgbClr val="FF0000"/>
                </a:solidFill>
                <a:latin typeface="TTKB Dik Temel Abece" pitchFamily="2" charset="-94"/>
              </a:rPr>
              <a:t>mal</a:t>
            </a:r>
            <a:r>
              <a:rPr lang="tr-TR" sz="11000" dirty="0">
                <a:latin typeface="TTKB Dik Temel Abece" pitchFamily="2" charset="-94"/>
              </a:rPr>
              <a:t> li</a:t>
            </a:r>
            <a:r>
              <a:rPr lang="tr-TR" sz="11000" dirty="0">
                <a:solidFill>
                  <a:srgbClr val="FF0000"/>
                </a:solidFill>
                <a:latin typeface="TTKB Dik Temel Abece" pitchFamily="2" charset="-94"/>
              </a:rPr>
              <a:t>mon</a:t>
            </a:r>
            <a:r>
              <a:rPr lang="tr-TR" sz="11000" dirty="0">
                <a:latin typeface="TTKB Dik Temel Abece" pitchFamily="2" charset="-94"/>
              </a:rPr>
              <a:t> el</a:t>
            </a:r>
            <a:r>
              <a:rPr lang="tr-TR" sz="11000" dirty="0">
                <a:solidFill>
                  <a:srgbClr val="FF0000"/>
                </a:solidFill>
                <a:latin typeface="TTKB Dik Temel Abece" pitchFamily="2" charset="-94"/>
              </a:rPr>
              <a:t>leme</a:t>
            </a:r>
            <a:r>
              <a:rPr lang="tr-TR" sz="11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540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9FD36F-B78D-4222-AACA-F60F3B925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43187"/>
          </a:xfrm>
        </p:spPr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84C3973-E783-4DED-9EA9-7109396B1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1" y="2186609"/>
            <a:ext cx="11635409" cy="399035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E</a:t>
            </a:r>
            <a:r>
              <a:rPr lang="tr-TR" sz="16600" dirty="0">
                <a:latin typeface="TTKB Dik Temel Abece" pitchFamily="2" charset="-94"/>
              </a:rPr>
              <a:t>min 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el</a:t>
            </a:r>
            <a:r>
              <a:rPr lang="tr-TR" sz="16600" dirty="0">
                <a:latin typeface="TTKB Dik Temel Abece" pitchFamily="2" charset="-94"/>
              </a:rPr>
              <a:t>ma ek.</a:t>
            </a:r>
          </a:p>
        </p:txBody>
      </p:sp>
    </p:spTree>
    <p:extLst>
      <p:ext uri="{BB962C8B-B14F-4D97-AF65-F5344CB8AC3E}">
        <p14:creationId xmlns:p14="http://schemas.microsoft.com/office/powerpoint/2010/main" val="351660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0C8A9C-3C60-4833-B233-CEC717F54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4E28584-8F49-46A3-A92C-B19E26E3C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529" y="1825625"/>
            <a:ext cx="11794435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000" dirty="0">
                <a:latin typeface="TTKB Dik Temel Abece" pitchFamily="2" charset="-94"/>
              </a:rPr>
              <a:t>El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2000" dirty="0">
                <a:latin typeface="TTKB Dik Temel Abece" pitchFamily="2" charset="-94"/>
              </a:rPr>
              <a:t>me, al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2000" dirty="0">
                <a:latin typeface="TTKB Dik Temel Abece" pitchFamily="2" charset="-94"/>
              </a:rPr>
              <a:t>, in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2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540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EF882EA-5F05-4F68-84F9-34F042ECC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A1EAB4-26A8-4AA3-A36C-BEEC6A2CA5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1825625"/>
            <a:ext cx="11794434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E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mi</a:t>
            </a:r>
            <a:r>
              <a:rPr lang="tr-TR" sz="11500" dirty="0">
                <a:latin typeface="TTKB Dik Temel Abece" pitchFamily="2" charset="-94"/>
              </a:rPr>
              <a:t>ne ek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sz="11500" dirty="0">
                <a:latin typeface="TTKB Dik Temel Abece" pitchFamily="2" charset="-94"/>
              </a:rPr>
              <a:t> al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809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891284E-FAEF-499B-B9A2-A5768C535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28D1E6A-D5D9-46E1-BF32-E4216EC12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Me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lek</a:t>
            </a:r>
            <a:r>
              <a:rPr lang="tr-TR" sz="13800" dirty="0">
                <a:latin typeface="TTKB Dik Temel Abece" pitchFamily="2" charset="-94"/>
              </a:rPr>
              <a:t> o kim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074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C3466F6-54EC-45B1-808F-7B3EC66DB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062D0DD-646D-4516-95F9-B0AB9981D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7" y="1825625"/>
            <a:ext cx="11555895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Mi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11500" dirty="0">
                <a:latin typeface="TTKB Dik Temel Abece" pitchFamily="2" charset="-94"/>
              </a:rPr>
              <a:t> 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1500" dirty="0">
                <a:latin typeface="TTKB Dik Temel Abece" pitchFamily="2" charset="-94"/>
              </a:rPr>
              <a:t> ka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r>
              <a:rPr lang="tr-TR" sz="11500" dirty="0">
                <a:latin typeface="TTKB Dik Temel Abece" pitchFamily="2" charset="-94"/>
              </a:rPr>
              <a:t> el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41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0F2A10C-2A19-4D8B-AD67-72A33DCF9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2C4E257-FB73-4A14-A7E6-0330D59CA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1825625"/>
            <a:ext cx="11741426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5000" dirty="0">
                <a:latin typeface="TTKB Dik Temel Abece" pitchFamily="2" charset="-94"/>
              </a:rPr>
              <a:t>E</a:t>
            </a:r>
            <a:r>
              <a:rPr lang="tr-TR" sz="150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5000" dirty="0">
                <a:latin typeface="TTKB Dik Temel Abece" pitchFamily="2" charset="-94"/>
              </a:rPr>
              <a:t>ne li</a:t>
            </a:r>
            <a:r>
              <a:rPr lang="tr-TR" sz="15000" dirty="0">
                <a:solidFill>
                  <a:srgbClr val="FF0000"/>
                </a:solidFill>
                <a:latin typeface="TTKB Dik Temel Abece" pitchFamily="2" charset="-94"/>
              </a:rPr>
              <a:t>mon</a:t>
            </a:r>
            <a:r>
              <a:rPr lang="tr-TR" sz="150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val="327151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7A99344-81CC-44BB-ACE9-B35CFA50B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14F874E-4203-409E-AE0A-0DC79AFED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1825625"/>
            <a:ext cx="11754678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000" dirty="0">
                <a:latin typeface="TTKB Dik Temel Abece" pitchFamily="2" charset="-94"/>
              </a:rPr>
              <a:t>Ka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mil</a:t>
            </a:r>
            <a:r>
              <a:rPr lang="tr-TR" sz="12000" dirty="0">
                <a:latin typeface="TTKB Dik Temel Abece" pitchFamily="2" charset="-94"/>
              </a:rPr>
              <a:t> ke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man</a:t>
            </a:r>
            <a:r>
              <a:rPr lang="tr-TR" sz="12000" dirty="0">
                <a:latin typeface="TTKB Dik Temel Abece" pitchFamily="2" charset="-94"/>
              </a:rPr>
              <a:t> al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1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29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BB4B49E-D089-4836-9741-652508565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C9C9F13-41D2-438E-9A6D-AC727E422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8" y="1825625"/>
            <a:ext cx="115824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000" dirty="0">
                <a:latin typeface="TTKB Dik Temel Abece" pitchFamily="2" charset="-94"/>
              </a:rPr>
              <a:t>Me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2000" dirty="0">
                <a:latin typeface="TTKB Dik Temel Abece" pitchFamily="2" charset="-94"/>
              </a:rPr>
              <a:t>ke o i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2000" dirty="0">
                <a:latin typeface="TTKB Dik Temel Abece" pitchFamily="2" charset="-94"/>
              </a:rPr>
              <a:t> ke</a:t>
            </a:r>
            <a:r>
              <a:rPr lang="tr-TR" sz="12000" dirty="0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r>
              <a:rPr lang="tr-TR" sz="12000" dirty="0">
                <a:latin typeface="TTKB Dik Temel Abece" pitchFamily="2" charset="-94"/>
              </a:rPr>
              <a:t>me.</a:t>
            </a:r>
          </a:p>
        </p:txBody>
      </p:sp>
    </p:spTree>
    <p:extLst>
      <p:ext uri="{BB962C8B-B14F-4D97-AF65-F5344CB8AC3E}">
        <p14:creationId xmlns:p14="http://schemas.microsoft.com/office/powerpoint/2010/main" val="19225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1FF1E74-B6C9-4B3A-88E2-E28E25529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C5A06DF-7123-40BB-A697-BCA436612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43" y="1825625"/>
            <a:ext cx="11661914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000" dirty="0">
                <a:latin typeface="TTKB Dik Temel Abece" pitchFamily="2" charset="-94"/>
              </a:rPr>
              <a:t>E</a:t>
            </a:r>
            <a:r>
              <a:rPr lang="tr-TR" sz="13000" dirty="0">
                <a:solidFill>
                  <a:srgbClr val="FF0000"/>
                </a:solidFill>
                <a:latin typeface="TTKB Dik Temel Abece" pitchFamily="2" charset="-94"/>
              </a:rPr>
              <a:t>mel</a:t>
            </a:r>
            <a:r>
              <a:rPr lang="tr-TR" sz="13000" dirty="0">
                <a:latin typeface="TTKB Dik Temel Abece" pitchFamily="2" charset="-94"/>
              </a:rPr>
              <a:t> ko</a:t>
            </a:r>
            <a:r>
              <a:rPr lang="tr-TR" sz="13000" dirty="0">
                <a:solidFill>
                  <a:srgbClr val="FF0000"/>
                </a:solidFill>
                <a:latin typeface="TTKB Dik Temel Abece" pitchFamily="2" charset="-94"/>
              </a:rPr>
              <a:t>mik</a:t>
            </a:r>
            <a:r>
              <a:rPr lang="tr-TR" sz="13000" dirty="0">
                <a:latin typeface="TTKB Dik Temel Abece" pitchFamily="2" charset="-94"/>
              </a:rPr>
              <a:t> ol</a:t>
            </a:r>
            <a:r>
              <a:rPr lang="tr-TR" sz="130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30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899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2000">
        <p14:ripple/>
        <p:sndAc>
          <p:stSnd>
            <p:snd r:embed="rId2" name="click.wav"/>
          </p:stSnd>
        </p:sndAc>
      </p:transition>
    </mc:Choice>
    <mc:Fallback xmlns="">
      <p:transition advTm="2000">
        <p:fade/>
        <p:sndAc>
          <p:stSnd>
            <p:snd r:embed="rId3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Geçmişe bakış">
  <a:themeElements>
    <a:clrScheme name="Geçmişe bakış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Geçmişe bakış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</TotalTime>
  <Words>89</Words>
  <Application>Microsoft Office PowerPoint</Application>
  <PresentationFormat>Geniş ekran</PresentationFormat>
  <Paragraphs>23</Paragraphs>
  <Slides>20</Slides>
  <Notes>0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Geçmişe bakış</vt:lpstr>
      <vt:lpstr>M Sesi  Cümle Okumaları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 Sesi  Cümle Çalışmaları</dc:title>
  <dc:creator>Mustafa Pusal</dc:creator>
  <cp:lastModifiedBy>Hasan Ayık</cp:lastModifiedBy>
  <cp:revision>44</cp:revision>
  <dcterms:created xsi:type="dcterms:W3CDTF">2020-12-05T18:20:33Z</dcterms:created>
  <dcterms:modified xsi:type="dcterms:W3CDTF">2020-12-06T15:27:45Z</dcterms:modified>
</cp:coreProperties>
</file>