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dia/audio10.wav" ContentType="audio/wav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9" d="100"/>
          <a:sy n="59" d="100"/>
        </p:scale>
        <p:origin x="-84" y="-1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2" Type="http://schemas.openxmlformats.org/officeDocument/2006/relationships/slide" Target="slides/slide1.xml" /><Relationship Id="rId16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heme" Target="theme/theme1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16344-8733-49AE-B7CD-B4E5C972231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EA20671-878C-4F50-9759-41742B84CA0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06047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1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16344-8733-49AE-B7CD-B4E5C972231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EA20671-878C-4F50-9759-41742B84CA0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1244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1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16344-8733-49AE-B7CD-B4E5C972231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EA20671-878C-4F50-9759-41742B84CA09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456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1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16344-8733-49AE-B7CD-B4E5C972231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EA20671-878C-4F50-9759-41742B84CA0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70346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1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16344-8733-49AE-B7CD-B4E5C972231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EA20671-878C-4F50-9759-41742B84CA09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5250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1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16344-8733-49AE-B7CD-B4E5C972231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EA20671-878C-4F50-9759-41742B84CA0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4007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1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16344-8733-49AE-B7CD-B4E5C972231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20671-878C-4F50-9759-41742B84CA0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54835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1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16344-8733-49AE-B7CD-B4E5C972231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20671-878C-4F50-9759-41742B84CA0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6589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1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16344-8733-49AE-B7CD-B4E5C972231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20671-878C-4F50-9759-41742B84CA0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62461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1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16344-8733-49AE-B7CD-B4E5C972231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EA20671-878C-4F50-9759-41742B84CA0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8095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1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16344-8733-49AE-B7CD-B4E5C972231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EA20671-878C-4F50-9759-41742B84CA0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7954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1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16344-8733-49AE-B7CD-B4E5C972231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EA20671-878C-4F50-9759-41742B84CA0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34155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1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16344-8733-49AE-B7CD-B4E5C972231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20671-878C-4F50-9759-41742B84CA0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8936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1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16344-8733-49AE-B7CD-B4E5C972231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20671-878C-4F50-9759-41742B84CA0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7114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1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16344-8733-49AE-B7CD-B4E5C972231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20671-878C-4F50-9759-41742B84CA0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32105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1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16344-8733-49AE-B7CD-B4E5C972231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EA20671-878C-4F50-9759-41742B84CA0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5659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1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audio" Target="../media/audio1.wav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audio" Target="../media/audio10.wav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16344-8733-49AE-B7CD-B4E5C972231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EA20671-878C-4F50-9759-41742B84CA0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05602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18" name="click.wav"/>
          </p:stSnd>
        </p:sndAc>
      </p:transition>
    </mc:Choice>
    <mc:Fallback xmlns="">
      <p:transition advTm="2000">
        <p:randomBar dir="vert"/>
        <p:sndAc>
          <p:stSnd>
            <p:snd r:embed="rId19" name="click.wav"/>
          </p:stSnd>
        </p:sndAc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747A3BE-68EB-41F8-9FAB-294C12CCED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8300" y="500269"/>
            <a:ext cx="8915399" cy="2262781"/>
          </a:xfrm>
        </p:spPr>
        <p:txBody>
          <a:bodyPr>
            <a:normAutofit/>
          </a:bodyPr>
          <a:lstStyle/>
          <a:p>
            <a:pPr algn="ctr"/>
            <a:r>
              <a:rPr lang="tr-TR" sz="9600" dirty="0">
                <a:latin typeface="TTKB Dik Temel Abece" pitchFamily="2" charset="-94"/>
              </a:rPr>
              <a:t>M Sesi İsimler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B1F40C1C-8B22-4E40-886B-D4EE7847EA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53109" y="3107605"/>
            <a:ext cx="8915399" cy="1126283"/>
          </a:xfrm>
        </p:spPr>
        <p:txBody>
          <a:bodyPr/>
          <a:lstStyle/>
          <a:p>
            <a:r>
              <a:rPr lang="tr-TR" dirty="0"/>
              <a:t>MMMMMMMMMMMMMMMMMMMMMMMMMMMMMMMMMMMMMMMMM</a:t>
            </a:r>
          </a:p>
          <a:p>
            <a:r>
              <a:rPr lang="tr-TR" dirty="0" err="1"/>
              <a:t>mmmmmmmmmmmmmmmmmmmmmmmmmmmmmmmmmmmmmmmm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39424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2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FC2A8EB-B2C9-4A48-B3EC-EEDECB89C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63867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tr-TR" sz="7200" dirty="0">
                <a:latin typeface="TTKB Dik Temel Abece" pitchFamily="2" charset="-94"/>
              </a:rPr>
              <a:t>Emel elma al.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57CAA6A-8001-45F2-8BD9-B62EE75987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tr-TR" sz="31800" dirty="0">
                <a:latin typeface="TTKB Dik Temel Abece" pitchFamily="2" charset="-94"/>
              </a:rPr>
              <a:t>Emel</a:t>
            </a:r>
          </a:p>
        </p:txBody>
      </p:sp>
    </p:spTree>
    <p:extLst>
      <p:ext uri="{BB962C8B-B14F-4D97-AF65-F5344CB8AC3E}">
        <p14:creationId xmlns:p14="http://schemas.microsoft.com/office/powerpoint/2010/main" val="1003244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2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E70523A-D868-49FE-A326-3137483CF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6600" dirty="0">
                <a:latin typeface="TTKB Dik Temel Abece" pitchFamily="2" charset="-94"/>
              </a:rPr>
              <a:t>Malik mala elleme.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CD5CC89-1C08-434F-9ADE-DAD26EBFCA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28700" dirty="0">
                <a:latin typeface="TTKB Dik Temel Abece" pitchFamily="2" charset="-94"/>
              </a:rPr>
              <a:t>Malik</a:t>
            </a:r>
          </a:p>
        </p:txBody>
      </p:sp>
    </p:spTree>
    <p:extLst>
      <p:ext uri="{BB962C8B-B14F-4D97-AF65-F5344CB8AC3E}">
        <p14:creationId xmlns:p14="http://schemas.microsoft.com/office/powerpoint/2010/main" val="84692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2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BAEF063-D5E3-4357-9A1A-82BCA8FF4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6600" dirty="0">
                <a:latin typeface="TTKB Dik Temel Abece" pitchFamily="2" charset="-94"/>
              </a:rPr>
              <a:t>Kemal lale ekme.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33280EF-B896-42DB-A694-F5BC90FE7F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0661" y="2133600"/>
            <a:ext cx="10999304" cy="410029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tr-TR" sz="31800" dirty="0">
                <a:latin typeface="TTKB Dik Temel Abece" pitchFamily="2" charset="-94"/>
              </a:rPr>
              <a:t>Kemal</a:t>
            </a:r>
          </a:p>
        </p:txBody>
      </p:sp>
    </p:spTree>
    <p:extLst>
      <p:ext uri="{BB962C8B-B14F-4D97-AF65-F5344CB8AC3E}">
        <p14:creationId xmlns:p14="http://schemas.microsoft.com/office/powerpoint/2010/main" val="3821205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2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719CAE4-ED10-4D2C-860A-32AA19CC8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6000" dirty="0">
                <a:latin typeface="TTKB Dik Temel Abece" pitchFamily="2" charset="-94"/>
              </a:rPr>
              <a:t>Leman mama alma.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D1DBA7D-FED3-459C-99BE-A347D2D89C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tr-TR" sz="28700" dirty="0">
                <a:latin typeface="TTKB Dik Temel Abece" pitchFamily="2" charset="-94"/>
              </a:rPr>
              <a:t>Leman</a:t>
            </a:r>
          </a:p>
        </p:txBody>
      </p:sp>
    </p:spTree>
    <p:extLst>
      <p:ext uri="{BB962C8B-B14F-4D97-AF65-F5344CB8AC3E}">
        <p14:creationId xmlns:p14="http://schemas.microsoft.com/office/powerpoint/2010/main" val="2530308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2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0CDCFDA-CDB1-4689-9AF0-99ABD7D8D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6600" dirty="0">
                <a:latin typeface="TTKB Dik Temel Abece" pitchFamily="2" charset="-94"/>
              </a:rPr>
              <a:t>Emin ekmek elleme.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AF643CF-F62C-4C99-B796-E34527A109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tr-TR" sz="31800" dirty="0">
                <a:latin typeface="TTKB Dik Temel Abece" pitchFamily="2" charset="-94"/>
              </a:rPr>
              <a:t>Emin</a:t>
            </a:r>
          </a:p>
        </p:txBody>
      </p:sp>
    </p:spTree>
    <p:extLst>
      <p:ext uri="{BB962C8B-B14F-4D97-AF65-F5344CB8AC3E}">
        <p14:creationId xmlns:p14="http://schemas.microsoft.com/office/powerpoint/2010/main" val="56406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2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A167E65-B4F3-4500-9170-A421E9CDF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6000" dirty="0">
                <a:latin typeface="TTKB Dik Temel Abece" pitchFamily="2" charset="-94"/>
              </a:rPr>
              <a:t>Kamil kalem kimin?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5DAC28A-C2FB-465E-8E67-E5D03FB2AC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tr-TR" sz="31800" dirty="0">
                <a:latin typeface="TTKB Dik Temel Abece" pitchFamily="2" charset="-94"/>
              </a:rPr>
              <a:t>Kamil</a:t>
            </a:r>
          </a:p>
        </p:txBody>
      </p:sp>
    </p:spTree>
    <p:extLst>
      <p:ext uri="{BB962C8B-B14F-4D97-AF65-F5344CB8AC3E}">
        <p14:creationId xmlns:p14="http://schemas.microsoft.com/office/powerpoint/2010/main" val="58834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2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99FC0F2-DAAA-4FEE-B6C4-C91FB9C45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r-TR" sz="8000" dirty="0">
                <a:latin typeface="TTKB Dik Temel Abece" pitchFamily="2" charset="-94"/>
              </a:rPr>
              <a:t>Mine kimlik al.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613B17C-6CB3-4283-B471-8C853FB848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tr-TR" sz="34400" dirty="0">
                <a:latin typeface="TTKB Dik Temel Abece" pitchFamily="2" charset="-94"/>
              </a:rPr>
              <a:t>Mine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55716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2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E3356AC-3E68-4D04-9D60-4F0BC7168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6600" dirty="0">
                <a:latin typeface="TTKB Dik Temel Abece" pitchFamily="2" charset="-94"/>
              </a:rPr>
              <a:t>Emine limon alma.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250EEED-F64F-4FCB-8664-C297F8A74B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tr-TR" sz="31800" dirty="0">
                <a:latin typeface="TTKB Dik Temel Abece" pitchFamily="2" charset="-94"/>
              </a:rPr>
              <a:t>Emine</a:t>
            </a:r>
          </a:p>
        </p:txBody>
      </p:sp>
    </p:spTree>
    <p:extLst>
      <p:ext uri="{BB962C8B-B14F-4D97-AF65-F5344CB8AC3E}">
        <p14:creationId xmlns:p14="http://schemas.microsoft.com/office/powerpoint/2010/main" val="255455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2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A47A0AA-62FF-442F-83C3-FC642A3B6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7200" dirty="0">
                <a:latin typeface="TTKB Dik Temel Abece" pitchFamily="2" charset="-94"/>
              </a:rPr>
              <a:t>Melek o keman.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C9224F2-E73F-42A4-88B1-F4FF9D67F3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tr-TR" sz="31800" dirty="0">
                <a:latin typeface="TTKB Dik Temel Abece" pitchFamily="2" charset="-94"/>
              </a:rPr>
              <a:t>Melek</a:t>
            </a:r>
          </a:p>
        </p:txBody>
      </p:sp>
    </p:spTree>
    <p:extLst>
      <p:ext uri="{BB962C8B-B14F-4D97-AF65-F5344CB8AC3E}">
        <p14:creationId xmlns:p14="http://schemas.microsoft.com/office/powerpoint/2010/main" val="38808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2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C5901F5-8286-469E-9594-33D31FC30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6600" dirty="0">
                <a:latin typeface="TTKB Dik Temel Abece" pitchFamily="2" charset="-94"/>
              </a:rPr>
              <a:t>Melike ona inanma.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2BBA31F-589C-4576-90C7-EFEAD3B402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tr-TR" sz="28700" dirty="0">
                <a:latin typeface="TTKB Dik Temel Abece" pitchFamily="2" charset="-94"/>
              </a:rPr>
              <a:t>Melike</a:t>
            </a:r>
          </a:p>
        </p:txBody>
      </p:sp>
    </p:spTree>
    <p:extLst>
      <p:ext uri="{BB962C8B-B14F-4D97-AF65-F5344CB8AC3E}">
        <p14:creationId xmlns:p14="http://schemas.microsoft.com/office/powerpoint/2010/main" val="572240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:randomBar dir="vert"/>
        <p:sndAc>
          <p:stSnd>
            <p:snd r:embed="rId2" name="click.wav"/>
          </p:stSnd>
        </p:sndAc>
      </p:transition>
    </mc:Choice>
    <mc:Fallback xmlns="">
      <p:transition advTm="2000">
        <p:randomBar dir="vert"/>
        <p:sndAc>
          <p:stSnd>
            <p:snd r:embed="rId3" name="click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Duman">
  <a:themeElements>
    <a:clrScheme name="Duma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Duman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uma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34</TotalTime>
  <Words>56</Words>
  <Application>Microsoft Office PowerPoint</Application>
  <PresentationFormat>Geniş ekran</PresentationFormat>
  <Paragraphs>24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2" baseType="lpstr">
      <vt:lpstr>Duman</vt:lpstr>
      <vt:lpstr>M Sesi İsimler</vt:lpstr>
      <vt:lpstr>Kemal lale ekme.</vt:lpstr>
      <vt:lpstr>Leman mama alma.</vt:lpstr>
      <vt:lpstr>Emin ekmek elleme.</vt:lpstr>
      <vt:lpstr>Kamil kalem kimin?</vt:lpstr>
      <vt:lpstr>Mine kimlik al.</vt:lpstr>
      <vt:lpstr>Emine limon alma.</vt:lpstr>
      <vt:lpstr>Melek o keman.</vt:lpstr>
      <vt:lpstr>Melike ona inanma.</vt:lpstr>
      <vt:lpstr>Emel elma al.</vt:lpstr>
      <vt:lpstr>Malik mala elleme.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 Sesi İsimler</dc:title>
  <dc:creator>Mustafa Pusal</dc:creator>
  <cp:lastModifiedBy>Hasan Ayık</cp:lastModifiedBy>
  <cp:revision>6</cp:revision>
  <dcterms:created xsi:type="dcterms:W3CDTF">2020-12-04T19:53:51Z</dcterms:created>
  <dcterms:modified xsi:type="dcterms:W3CDTF">2020-12-06T15:27:34Z</dcterms:modified>
</cp:coreProperties>
</file>