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692" y="-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 /><Relationship Id="rId3" Type="http://schemas.openxmlformats.org/officeDocument/2006/relationships/slide" Target="slides/slide2.xml" /><Relationship Id="rId7" Type="http://schemas.openxmlformats.org/officeDocument/2006/relationships/presProps" Target="presProps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5" Type="http://schemas.openxmlformats.org/officeDocument/2006/relationships/slide" Target="slides/slide4.xml" /><Relationship Id="rId10" Type="http://schemas.openxmlformats.org/officeDocument/2006/relationships/tableStyles" Target="tableStyles.xml" /><Relationship Id="rId4" Type="http://schemas.openxmlformats.org/officeDocument/2006/relationships/slide" Target="slides/slide3.xml" /><Relationship Id="rId9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1.xml" /><Relationship Id="rId4" Type="http://schemas.openxmlformats.org/officeDocument/2006/relationships/hyperlink" Target="https://www.fenehli.com/tag/miknatis/" TargetMode="External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 /><Relationship Id="rId2" Type="http://schemas.openxmlformats.org/officeDocument/2006/relationships/image" Target="../media/image3.jpeg" /><Relationship Id="rId1" Type="http://schemas.openxmlformats.org/officeDocument/2006/relationships/slideLayout" Target="../slideLayouts/slideLayout2.xml" /><Relationship Id="rId6" Type="http://schemas.openxmlformats.org/officeDocument/2006/relationships/image" Target="../media/image7.jpeg" /><Relationship Id="rId5" Type="http://schemas.openxmlformats.org/officeDocument/2006/relationships/image" Target="../media/image6.jpeg" /><Relationship Id="rId4" Type="http://schemas.openxmlformats.org/officeDocument/2006/relationships/image" Target="../media/image5.jpeg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enehli.com/tag/miknatis-kutuplari/" TargetMode="External" /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2.xml" /><Relationship Id="rId4" Type="http://schemas.openxmlformats.org/officeDocument/2006/relationships/image" Target="../media/image1.jpeg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 /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 /><Relationship Id="rId3" Type="http://schemas.openxmlformats.org/officeDocument/2006/relationships/image" Target="../media/image10.jpeg" /><Relationship Id="rId7" Type="http://schemas.openxmlformats.org/officeDocument/2006/relationships/image" Target="../media/image14.png" /><Relationship Id="rId2" Type="http://schemas.openxmlformats.org/officeDocument/2006/relationships/image" Target="../media/image9.jpeg" /><Relationship Id="rId1" Type="http://schemas.openxmlformats.org/officeDocument/2006/relationships/slideLayout" Target="../slideLayouts/slideLayout2.xml" /><Relationship Id="rId6" Type="http://schemas.openxmlformats.org/officeDocument/2006/relationships/image" Target="../media/image13.jpeg" /><Relationship Id="rId5" Type="http://schemas.openxmlformats.org/officeDocument/2006/relationships/image" Target="../media/image12.jpeg" /><Relationship Id="rId4" Type="http://schemas.openxmlformats.org/officeDocument/2006/relationships/image" Target="../media/image11.pn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MİSYON U MIKNATI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3522" y="2534411"/>
            <a:ext cx="4050478" cy="4050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Mıknatıs Ferrit Çubuk Şeklinde Fiyatı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52" y="518907"/>
            <a:ext cx="3639773" cy="2547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ikdörtgen 3"/>
          <p:cNvSpPr/>
          <p:nvPr/>
        </p:nvSpPr>
        <p:spPr>
          <a:xfrm>
            <a:off x="2199709" y="0"/>
            <a:ext cx="487505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tr-TR" sz="4000" b="1" dirty="0">
                <a:solidFill>
                  <a:srgbClr val="00B050"/>
                </a:solidFill>
              </a:rPr>
              <a:t>Mıknatısları </a:t>
            </a:r>
            <a:r>
              <a:rPr lang="tr-TR" sz="4000" b="1" dirty="0"/>
              <a:t>Tanıyalım</a:t>
            </a:r>
            <a:endParaRPr lang="tr-TR" sz="4000" dirty="0"/>
          </a:p>
        </p:txBody>
      </p:sp>
      <p:sp>
        <p:nvSpPr>
          <p:cNvPr id="5" name="Dikdörtgen 4"/>
          <p:cNvSpPr/>
          <p:nvPr/>
        </p:nvSpPr>
        <p:spPr>
          <a:xfrm>
            <a:off x="3491880" y="933580"/>
            <a:ext cx="644420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800" b="1" dirty="0">
                <a:solidFill>
                  <a:srgbClr val="C00000"/>
                </a:solidFill>
              </a:rPr>
              <a:t>  Demir, nikel, kobalt</a:t>
            </a:r>
            <a:r>
              <a:rPr lang="tr-TR" sz="2800" dirty="0"/>
              <a:t> gibi maddeleri </a:t>
            </a:r>
          </a:p>
          <a:p>
            <a:r>
              <a:rPr lang="tr-TR" sz="2800" dirty="0"/>
              <a:t> ve maddelerde yapılmış cisimleri </a:t>
            </a:r>
          </a:p>
          <a:p>
            <a:r>
              <a:rPr lang="tr-TR" sz="2800" dirty="0"/>
              <a:t> çeken maddelere </a:t>
            </a:r>
            <a:r>
              <a:rPr lang="tr-TR" sz="2800" b="1" dirty="0">
                <a:hlinkClick r:id="rId4" tooltip="Mıknatıs"/>
              </a:rPr>
              <a:t>mıknatıs</a:t>
            </a:r>
            <a:r>
              <a:rPr lang="tr-TR" sz="2800" dirty="0"/>
              <a:t> denir.</a:t>
            </a:r>
          </a:p>
        </p:txBody>
      </p:sp>
      <p:sp>
        <p:nvSpPr>
          <p:cNvPr id="6" name="Metin kutusu 5"/>
          <p:cNvSpPr txBox="1"/>
          <p:nvPr/>
        </p:nvSpPr>
        <p:spPr>
          <a:xfrm>
            <a:off x="128887" y="3255728"/>
            <a:ext cx="627182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tr-TR" sz="2800" dirty="0"/>
              <a:t>  Mıknatıslar </a:t>
            </a:r>
            <a:r>
              <a:rPr lang="tr-TR" sz="2800" dirty="0">
                <a:solidFill>
                  <a:srgbClr val="FF0000"/>
                </a:solidFill>
              </a:rPr>
              <a:t>bakır , gümüş , altın, alüminyum </a:t>
            </a:r>
            <a:r>
              <a:rPr lang="tr-TR" sz="2800" dirty="0"/>
              <a:t>gibi maddeleri çekmez.</a:t>
            </a:r>
          </a:p>
        </p:txBody>
      </p:sp>
      <p:sp>
        <p:nvSpPr>
          <p:cNvPr id="7" name="Metin kutusu 6"/>
          <p:cNvSpPr txBox="1"/>
          <p:nvPr/>
        </p:nvSpPr>
        <p:spPr>
          <a:xfrm>
            <a:off x="153114" y="4648313"/>
            <a:ext cx="50999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tr-TR" sz="2800" dirty="0"/>
              <a:t>‘’</a:t>
            </a:r>
            <a:r>
              <a:rPr lang="tr-TR" sz="2800" b="1" dirty="0">
                <a:solidFill>
                  <a:srgbClr val="FF0000"/>
                </a:solidFill>
              </a:rPr>
              <a:t>N</a:t>
            </a:r>
            <a:r>
              <a:rPr lang="tr-TR" sz="2800" dirty="0"/>
              <a:t>’’ ve ‘’</a:t>
            </a:r>
            <a:r>
              <a:rPr lang="tr-TR" sz="2800" b="1" dirty="0">
                <a:solidFill>
                  <a:srgbClr val="002060"/>
                </a:solidFill>
              </a:rPr>
              <a:t>S</a:t>
            </a:r>
            <a:r>
              <a:rPr lang="tr-TR" sz="2800" dirty="0"/>
              <a:t>’’ mıknatısların kutuplarını gösterir.</a:t>
            </a:r>
          </a:p>
        </p:txBody>
      </p:sp>
    </p:spTree>
    <p:extLst>
      <p:ext uri="{BB962C8B-B14F-4D97-AF65-F5344CB8AC3E}">
        <p14:creationId xmlns:p14="http://schemas.microsoft.com/office/powerpoint/2010/main" val="41518907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ikdörtgen 12"/>
          <p:cNvSpPr/>
          <p:nvPr/>
        </p:nvSpPr>
        <p:spPr>
          <a:xfrm>
            <a:off x="521927" y="1124744"/>
            <a:ext cx="684076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tr-TR" sz="2800" dirty="0"/>
              <a:t>Mıknatısların;</a:t>
            </a:r>
          </a:p>
          <a:p>
            <a:pPr marL="342900" indent="-342900" fontAlgn="base">
              <a:buFont typeface="Wingdings" pitchFamily="2" charset="2"/>
              <a:buChar char="ü"/>
            </a:pPr>
            <a:r>
              <a:rPr lang="tr-TR" sz="2800" dirty="0">
                <a:solidFill>
                  <a:srgbClr val="C00000"/>
                </a:solidFill>
              </a:rPr>
              <a:t>Çubuk mıknatıs,</a:t>
            </a:r>
          </a:p>
          <a:p>
            <a:pPr marL="342900" indent="-342900" fontAlgn="base">
              <a:buFont typeface="Wingdings" pitchFamily="2" charset="2"/>
              <a:buChar char="ü"/>
            </a:pPr>
            <a:r>
              <a:rPr lang="tr-TR" sz="2800" dirty="0">
                <a:solidFill>
                  <a:srgbClr val="0070C0"/>
                </a:solidFill>
              </a:rPr>
              <a:t>U mıknatıs</a:t>
            </a:r>
            <a:r>
              <a:rPr lang="tr-TR" sz="2800" dirty="0"/>
              <a:t>,</a:t>
            </a:r>
          </a:p>
          <a:p>
            <a:pPr marL="342900" indent="-342900" fontAlgn="base">
              <a:buFont typeface="Wingdings" pitchFamily="2" charset="2"/>
              <a:buChar char="ü"/>
            </a:pPr>
            <a:r>
              <a:rPr lang="tr-TR" sz="2800" dirty="0">
                <a:solidFill>
                  <a:srgbClr val="7030A0"/>
                </a:solidFill>
              </a:rPr>
              <a:t>Halka </a:t>
            </a:r>
          </a:p>
          <a:p>
            <a:pPr marL="342900" indent="-342900" fontAlgn="base">
              <a:buFont typeface="Wingdings" pitchFamily="2" charset="2"/>
              <a:buChar char="ü"/>
            </a:pPr>
            <a:r>
              <a:rPr lang="tr-TR" sz="2800" dirty="0">
                <a:solidFill>
                  <a:srgbClr val="00B050"/>
                </a:solidFill>
              </a:rPr>
              <a:t>Yuvarlak</a:t>
            </a:r>
            <a:r>
              <a:rPr lang="tr-TR" sz="2800" dirty="0"/>
              <a:t> gibi farklı şekilleri vardır.</a:t>
            </a:r>
          </a:p>
        </p:txBody>
      </p:sp>
      <p:sp>
        <p:nvSpPr>
          <p:cNvPr id="14" name="Dikdörtgen 13"/>
          <p:cNvSpPr/>
          <p:nvPr/>
        </p:nvSpPr>
        <p:spPr>
          <a:xfrm>
            <a:off x="1979712" y="143723"/>
            <a:ext cx="485427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tr-TR" sz="4000" b="1" dirty="0">
                <a:solidFill>
                  <a:srgbClr val="7030A0"/>
                </a:solidFill>
              </a:rPr>
              <a:t>Mıknatısların Çeşitleri</a:t>
            </a:r>
            <a:endParaRPr lang="tr-TR" sz="4000" dirty="0">
              <a:solidFill>
                <a:srgbClr val="7030A0"/>
              </a:solidFill>
            </a:endParaRPr>
          </a:p>
        </p:txBody>
      </p:sp>
      <p:pic>
        <p:nvPicPr>
          <p:cNvPr id="15" name="Picture 2" descr="https://www.fenehli.com/wp-content/uploads/2016/07/M%C4%B1knat%C4%B1s-%C3%87e%C5%9Fitler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009" y="3961000"/>
            <a:ext cx="8934450" cy="2847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Dünya Magnet Mıknatıs Ferrite Kömür Halka Mıknatıs Magnet Fiyatı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4228" y="36644"/>
            <a:ext cx="1497271" cy="1497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Mıknatıs Ferrit Çubuk Şeklinde Fiyatı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924111"/>
            <a:ext cx="1854257" cy="1297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MİSYON U MIKNATI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9030" y="1395406"/>
            <a:ext cx="1878142" cy="1878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12mm Neodyum Güçlü Mıknatıs - Neodim Magnet I I 2,36 TL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2049" y="2032044"/>
            <a:ext cx="2076113" cy="1612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27613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Mıknatıs Ferrit Çubuk Şeklinde Fiyatı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37549"/>
            <a:ext cx="3639773" cy="2547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ikdörtgen 3"/>
          <p:cNvSpPr/>
          <p:nvPr/>
        </p:nvSpPr>
        <p:spPr>
          <a:xfrm>
            <a:off x="1979712" y="126275"/>
            <a:ext cx="509081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tr-TR" sz="4000" b="1" dirty="0"/>
              <a:t>Mıknatısların Kutupları</a:t>
            </a:r>
            <a:endParaRPr lang="tr-TR" sz="4000" dirty="0"/>
          </a:p>
        </p:txBody>
      </p:sp>
      <p:sp>
        <p:nvSpPr>
          <p:cNvPr id="5" name="Dikdörtgen 4"/>
          <p:cNvSpPr/>
          <p:nvPr/>
        </p:nvSpPr>
        <p:spPr>
          <a:xfrm>
            <a:off x="3574299" y="831641"/>
            <a:ext cx="606573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itchFamily="2" charset="2"/>
              <a:buChar char="ü"/>
            </a:pPr>
            <a:r>
              <a:rPr lang="tr-TR" sz="2400" dirty="0"/>
              <a:t>  Mıknatısların  çekme kuvvetinin</a:t>
            </a:r>
          </a:p>
          <a:p>
            <a:r>
              <a:rPr lang="tr-TR" sz="2400" dirty="0"/>
              <a:t>       en fazla olduğu bölgeler uç kısımlarıdır</a:t>
            </a:r>
          </a:p>
          <a:p>
            <a:r>
              <a:rPr lang="tr-TR" sz="2400" dirty="0"/>
              <a:t>       ve bu kısımlara</a:t>
            </a:r>
            <a:r>
              <a:rPr lang="tr-TR" sz="2400" i="1" dirty="0"/>
              <a:t> </a:t>
            </a:r>
            <a:r>
              <a:rPr lang="tr-TR" sz="2400" b="1" i="1" dirty="0">
                <a:hlinkClick r:id="rId3" tooltip="Mıknatıs Kutupları"/>
              </a:rPr>
              <a:t>mıknatıs kutupları</a:t>
            </a:r>
            <a:r>
              <a:rPr lang="tr-TR" sz="2400" i="1" dirty="0"/>
              <a:t> </a:t>
            </a:r>
          </a:p>
          <a:p>
            <a:r>
              <a:rPr lang="tr-TR" sz="2400" dirty="0"/>
              <a:t>       adı verilir.</a:t>
            </a:r>
          </a:p>
        </p:txBody>
      </p:sp>
      <p:pic>
        <p:nvPicPr>
          <p:cNvPr id="6" name="Picture 4" descr="MİSYON U MIKNATI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67" y="2807522"/>
            <a:ext cx="4050478" cy="4050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Metin kutusu 7"/>
          <p:cNvSpPr txBox="1"/>
          <p:nvPr/>
        </p:nvSpPr>
        <p:spPr>
          <a:xfrm>
            <a:off x="3732051" y="3185391"/>
            <a:ext cx="57502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ü"/>
            </a:pPr>
            <a:r>
              <a:rPr lang="tr-TR" sz="2400" dirty="0"/>
              <a:t>Mıknatıslarda </a:t>
            </a:r>
            <a:r>
              <a:rPr lang="tr-TR" sz="2400" dirty="0">
                <a:solidFill>
                  <a:srgbClr val="FF0000"/>
                </a:solidFill>
              </a:rPr>
              <a:t>iki kutup </a:t>
            </a:r>
            <a:r>
              <a:rPr lang="tr-TR" sz="2400" dirty="0"/>
              <a:t>bulunur.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tr-TR" sz="2400" dirty="0"/>
              <a:t>Bunlardan bir </a:t>
            </a:r>
            <a:r>
              <a:rPr lang="tr-TR" sz="2400" dirty="0">
                <a:solidFill>
                  <a:srgbClr val="002060"/>
                </a:solidFill>
              </a:rPr>
              <a:t>güney</a:t>
            </a:r>
            <a:r>
              <a:rPr lang="tr-TR" sz="2400" dirty="0"/>
              <a:t> diğeri </a:t>
            </a:r>
            <a:r>
              <a:rPr lang="tr-TR" sz="2400" dirty="0">
                <a:solidFill>
                  <a:srgbClr val="C00000"/>
                </a:solidFill>
              </a:rPr>
              <a:t>kuzey</a:t>
            </a:r>
            <a:r>
              <a:rPr lang="tr-TR" sz="2400" dirty="0"/>
              <a:t>dir.</a:t>
            </a:r>
          </a:p>
        </p:txBody>
      </p:sp>
      <p:sp>
        <p:nvSpPr>
          <p:cNvPr id="9" name="Metin kutusu 8"/>
          <p:cNvSpPr txBox="1"/>
          <p:nvPr/>
        </p:nvSpPr>
        <p:spPr>
          <a:xfrm>
            <a:off x="4283968" y="4529996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600" b="1" dirty="0">
                <a:solidFill>
                  <a:srgbClr val="C00000"/>
                </a:solidFill>
              </a:rPr>
              <a:t>N</a:t>
            </a:r>
            <a:r>
              <a:rPr lang="tr-TR" sz="3600" b="1" dirty="0"/>
              <a:t>             Kuzey</a:t>
            </a:r>
          </a:p>
        </p:txBody>
      </p:sp>
      <p:sp>
        <p:nvSpPr>
          <p:cNvPr id="10" name="Metin kutusu 9"/>
          <p:cNvSpPr txBox="1"/>
          <p:nvPr/>
        </p:nvSpPr>
        <p:spPr>
          <a:xfrm>
            <a:off x="4283968" y="5205616"/>
            <a:ext cx="3096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600" b="1" dirty="0">
                <a:solidFill>
                  <a:srgbClr val="002060"/>
                </a:solidFill>
              </a:rPr>
              <a:t>S</a:t>
            </a:r>
            <a:r>
              <a:rPr lang="tr-TR" sz="3600" b="1" dirty="0"/>
              <a:t>              Güney</a:t>
            </a:r>
          </a:p>
        </p:txBody>
      </p:sp>
      <p:sp>
        <p:nvSpPr>
          <p:cNvPr id="11" name="Sağ Ok 10"/>
          <p:cNvSpPr/>
          <p:nvPr/>
        </p:nvSpPr>
        <p:spPr>
          <a:xfrm>
            <a:off x="4860032" y="4725144"/>
            <a:ext cx="972108" cy="288032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3" name="Sağ Ok 12"/>
          <p:cNvSpPr/>
          <p:nvPr/>
        </p:nvSpPr>
        <p:spPr>
          <a:xfrm>
            <a:off x="4860032" y="5384765"/>
            <a:ext cx="972108" cy="288032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3678849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/>
          <p:cNvSpPr/>
          <p:nvPr/>
        </p:nvSpPr>
        <p:spPr>
          <a:xfrm>
            <a:off x="1259631" y="190357"/>
            <a:ext cx="713426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tr-TR" sz="4000" b="1" dirty="0"/>
              <a:t>Mıknatısların Birbirlerine Etkileri</a:t>
            </a:r>
            <a:endParaRPr lang="tr-TR" sz="4000" dirty="0"/>
          </a:p>
        </p:txBody>
      </p:sp>
      <p:pic>
        <p:nvPicPr>
          <p:cNvPr id="3076" name="Picture 4" descr="miknatis-ve-manyetik-alan-10-sinif-10 | Konu Anlatımı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24744"/>
            <a:ext cx="8568559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93398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tin kutusu 3"/>
          <p:cNvSpPr txBox="1"/>
          <p:nvPr/>
        </p:nvSpPr>
        <p:spPr>
          <a:xfrm>
            <a:off x="827076" y="33692"/>
            <a:ext cx="7560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dirty="0">
                <a:solidFill>
                  <a:srgbClr val="002060"/>
                </a:solidFill>
              </a:rPr>
              <a:t>Mıknatısın Etki Ettiği Maddeler</a:t>
            </a:r>
          </a:p>
        </p:txBody>
      </p:sp>
      <p:sp>
        <p:nvSpPr>
          <p:cNvPr id="5" name="Dikdörtgen 4"/>
          <p:cNvSpPr/>
          <p:nvPr/>
        </p:nvSpPr>
        <p:spPr>
          <a:xfrm>
            <a:off x="70992" y="759591"/>
            <a:ext cx="907300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tr-TR" sz="2800" dirty="0"/>
              <a:t>  Mıknatıslar yapısında </a:t>
            </a:r>
            <a:r>
              <a:rPr lang="tr-TR" sz="2800" i="1" dirty="0">
                <a:solidFill>
                  <a:srgbClr val="00B050"/>
                </a:solidFill>
              </a:rPr>
              <a:t>demir, nikel, kobalt</a:t>
            </a:r>
            <a:r>
              <a:rPr lang="tr-TR" sz="2800" dirty="0"/>
              <a:t> olan maddeleri ve cisimleri çeker.</a:t>
            </a:r>
          </a:p>
          <a:p>
            <a:endParaRPr lang="tr-TR" sz="2800" dirty="0"/>
          </a:p>
          <a:p>
            <a:r>
              <a:rPr lang="tr-TR" sz="2800" dirty="0"/>
              <a:t>      çay </a:t>
            </a:r>
            <a:r>
              <a:rPr lang="tr-TR" sz="2800" dirty="0" err="1"/>
              <a:t>kaşığı,toplu</a:t>
            </a:r>
            <a:r>
              <a:rPr lang="tr-TR" sz="2800" dirty="0"/>
              <a:t> </a:t>
            </a:r>
            <a:r>
              <a:rPr lang="tr-TR" sz="2800" dirty="0" err="1"/>
              <a:t>iğne,metal</a:t>
            </a:r>
            <a:r>
              <a:rPr lang="tr-TR" sz="2800" dirty="0"/>
              <a:t> </a:t>
            </a:r>
            <a:r>
              <a:rPr lang="tr-TR" sz="2800" dirty="0" err="1"/>
              <a:t>ataş,çivi</a:t>
            </a:r>
            <a:r>
              <a:rPr lang="tr-TR" sz="2800" dirty="0"/>
              <a:t>…</a:t>
            </a:r>
          </a:p>
          <a:p>
            <a:r>
              <a:rPr lang="tr-TR" sz="2800" dirty="0"/>
              <a:t> </a:t>
            </a:r>
          </a:p>
        </p:txBody>
      </p:sp>
      <p:sp>
        <p:nvSpPr>
          <p:cNvPr id="6" name="Metin kutusu 5"/>
          <p:cNvSpPr txBox="1"/>
          <p:nvPr/>
        </p:nvSpPr>
        <p:spPr>
          <a:xfrm>
            <a:off x="683568" y="1829783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r-TR" dirty="0"/>
          </a:p>
        </p:txBody>
      </p:sp>
      <p:sp>
        <p:nvSpPr>
          <p:cNvPr id="7" name="Metin kutusu 6"/>
          <p:cNvSpPr txBox="1"/>
          <p:nvPr/>
        </p:nvSpPr>
        <p:spPr>
          <a:xfrm>
            <a:off x="650167" y="3717032"/>
            <a:ext cx="75608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>
                <a:solidFill>
                  <a:srgbClr val="C00000"/>
                </a:solidFill>
              </a:rPr>
              <a:t>Mıknatısın Etki Edemediği Maddeler</a:t>
            </a:r>
          </a:p>
        </p:txBody>
      </p:sp>
      <p:sp>
        <p:nvSpPr>
          <p:cNvPr id="8" name="Metin kutusu 7"/>
          <p:cNvSpPr txBox="1"/>
          <p:nvPr/>
        </p:nvSpPr>
        <p:spPr>
          <a:xfrm>
            <a:off x="416866" y="4301807"/>
            <a:ext cx="67692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tr-TR" sz="2800" dirty="0" err="1"/>
              <a:t>Alüminyüm,bakır,altın,plastik,tahta</a:t>
            </a:r>
            <a:r>
              <a:rPr lang="tr-TR" sz="2800" dirty="0"/>
              <a:t> ….</a:t>
            </a:r>
          </a:p>
        </p:txBody>
      </p:sp>
      <p:pic>
        <p:nvPicPr>
          <p:cNvPr id="5122" name="Picture 2" descr="Nehir Çay Kaşığı Desenli - A10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6146" y="1655896"/>
            <a:ext cx="1589722" cy="1589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8 CM LİK ÇELİK ÇİVİ - BETON ÇİVİSİ - ( 1 PKT-100 ADET ) - KARGO DAHİL  Fiyatı ve Özellikleri - GittiGidiyo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755851"/>
            <a:ext cx="1512168" cy="1710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Ofix.com: MAS 320 Toplu İğne 25 Adet - Renkli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099" y="2584507"/>
            <a:ext cx="1132525" cy="1132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WD Silinmiş Tahta Kereste 2 x 6 x 50 cm 4'lü Fiyatı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4726" y="4520945"/>
            <a:ext cx="1811801" cy="1811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Gram altın fiyatları ne kadar? Çeyrek altın fiyatları ne kadar? 23 Kasım  altın yorum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759" y="5373216"/>
            <a:ext cx="2232248" cy="1253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Metalal.net | Online Metal Tedarikçiniz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5116825"/>
            <a:ext cx="1712716" cy="1495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4" name="Picture 14" descr="Site Ödeme 1 TL En Uygun Fiyatlarla | Fırat Av Market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8286" y="5169059"/>
            <a:ext cx="1260920" cy="1260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1180889"/>
      </p:ext>
    </p:extLst>
  </p:cSld>
  <p:clrMapOvr>
    <a:masterClrMapping/>
  </p:clrMapOvr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103</Words>
  <Application>Microsoft Office PowerPoint</Application>
  <PresentationFormat>Ekran Gösterisi (4:3)</PresentationFormat>
  <Paragraphs>30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5</vt:i4>
      </vt:variant>
    </vt:vector>
  </HeadingPairs>
  <TitlesOfParts>
    <vt:vector size="6" baseType="lpstr">
      <vt:lpstr>Ofis Teması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Windows 10</dc:creator>
  <cp:lastModifiedBy>Hasan Ayık</cp:lastModifiedBy>
  <cp:revision>10</cp:revision>
  <dcterms:created xsi:type="dcterms:W3CDTF">2020-12-07T14:43:33Z</dcterms:created>
  <dcterms:modified xsi:type="dcterms:W3CDTF">2020-12-12T16:21:37Z</dcterms:modified>
</cp:coreProperties>
</file>