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692" y="-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tableStyles" Target="tableStyles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theme" Target="theme/theme1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viewProps" Target="viewProps.xml" /><Relationship Id="rId5" Type="http://schemas.openxmlformats.org/officeDocument/2006/relationships/slide" Target="slides/slide4.xml" /><Relationship Id="rId10" Type="http://schemas.openxmlformats.org/officeDocument/2006/relationships/presProps" Target="presProps.xml" /><Relationship Id="rId4" Type="http://schemas.openxmlformats.org/officeDocument/2006/relationships/slide" Target="slides/slide3.xml" /><Relationship Id="rId9" Type="http://schemas.openxmlformats.org/officeDocument/2006/relationships/notesMaster" Target="notesMasters/notesMaster1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7317EE-E226-4C8D-8FCF-59BF44BC6095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3BFBA3-1375-4BFC-9778-CEF82E38FCDD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90805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/>
              <a:t>13 </a:t>
            </a:r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3BFBA3-1375-4BFC-9778-CEF82E38FCDD}" type="slidenum">
              <a:rPr lang="tr-TR" smtClean="0"/>
              <a:pPr/>
              <a:t>5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870773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2.xml" /><Relationship Id="rId5" Type="http://schemas.openxmlformats.org/officeDocument/2006/relationships/image" Target="../media/image4.jpeg" /><Relationship Id="rId4" Type="http://schemas.openxmlformats.org/officeDocument/2006/relationships/image" Target="../media/image3.jpeg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 /><Relationship Id="rId2" Type="http://schemas.openxmlformats.org/officeDocument/2006/relationships/image" Target="../media/image5.jpeg" /><Relationship Id="rId1" Type="http://schemas.openxmlformats.org/officeDocument/2006/relationships/slideLayout" Target="../slideLayouts/slideLayout2.xml" /><Relationship Id="rId5" Type="http://schemas.openxmlformats.org/officeDocument/2006/relationships/image" Target="../media/image8.png" /><Relationship Id="rId4" Type="http://schemas.openxmlformats.org/officeDocument/2006/relationships/image" Target="../media/image7.jpeg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 /><Relationship Id="rId2" Type="http://schemas.openxmlformats.org/officeDocument/2006/relationships/image" Target="../media/image9.jpeg" /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 /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 /><Relationship Id="rId2" Type="http://schemas.openxmlformats.org/officeDocument/2006/relationships/notesSlide" Target="../notesSlides/notesSlide1.xml" /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 /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 /><Relationship Id="rId2" Type="http://schemas.openxmlformats.org/officeDocument/2006/relationships/image" Target="../media/image14.png" /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etin kutusu 4"/>
          <p:cNvSpPr txBox="1"/>
          <p:nvPr/>
        </p:nvSpPr>
        <p:spPr>
          <a:xfrm>
            <a:off x="1331640" y="0"/>
            <a:ext cx="69388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i="1" dirty="0">
                <a:solidFill>
                  <a:srgbClr val="00B050"/>
                </a:solidFill>
              </a:rPr>
              <a:t>GÜNEY CEPHESİ’NDE KAHRAMANLAR</a:t>
            </a:r>
          </a:p>
        </p:txBody>
      </p:sp>
      <p:pic>
        <p:nvPicPr>
          <p:cNvPr id="2052" name="Picture 4" descr="kurtuluş savaşında güney cephesi - YouTub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154572"/>
            <a:ext cx="7992888" cy="4463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Metin kutusu 3"/>
          <p:cNvSpPr txBox="1"/>
          <p:nvPr/>
        </p:nvSpPr>
        <p:spPr>
          <a:xfrm>
            <a:off x="321973" y="523880"/>
            <a:ext cx="7229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/>
              <a:t>DÜŞMAN:</a:t>
            </a:r>
            <a:r>
              <a:rPr lang="tr-TR" sz="2400" dirty="0">
                <a:solidFill>
                  <a:srgbClr val="FF0000"/>
                </a:solidFill>
              </a:rPr>
              <a:t>FRANSIZLAR</a:t>
            </a:r>
          </a:p>
        </p:txBody>
      </p:sp>
      <p:sp>
        <p:nvSpPr>
          <p:cNvPr id="6" name="Metin kutusu 5"/>
          <p:cNvSpPr txBox="1"/>
          <p:nvPr/>
        </p:nvSpPr>
        <p:spPr>
          <a:xfrm>
            <a:off x="3466594" y="523220"/>
            <a:ext cx="71287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/>
              <a:t>                     </a:t>
            </a:r>
            <a:r>
              <a:rPr lang="tr-TR" sz="2400" b="1" i="1" dirty="0">
                <a:solidFill>
                  <a:srgbClr val="7030A0"/>
                </a:solidFill>
              </a:rPr>
              <a:t>ANKARA ANTLAŞMASI</a:t>
            </a:r>
          </a:p>
          <a:p>
            <a:r>
              <a:rPr lang="tr-TR" sz="2400" dirty="0"/>
              <a:t>                            </a:t>
            </a:r>
            <a:r>
              <a:rPr lang="tr-TR" sz="2400" b="1" i="1" dirty="0">
                <a:solidFill>
                  <a:srgbClr val="00B050"/>
                </a:solidFill>
              </a:rPr>
              <a:t>20 EKİM 1921</a:t>
            </a:r>
          </a:p>
        </p:txBody>
      </p:sp>
      <p:sp>
        <p:nvSpPr>
          <p:cNvPr id="7" name="Metin kutusu 6"/>
          <p:cNvSpPr txBox="1"/>
          <p:nvPr/>
        </p:nvSpPr>
        <p:spPr>
          <a:xfrm>
            <a:off x="83366" y="5846495"/>
            <a:ext cx="77064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ü"/>
            </a:pPr>
            <a:r>
              <a:rPr lang="tr-TR" sz="2800" dirty="0"/>
              <a:t>KUVAİYE MİLLİYE EN ÇOK </a:t>
            </a:r>
            <a:r>
              <a:rPr lang="tr-TR" sz="2800" b="1" i="1" dirty="0">
                <a:solidFill>
                  <a:srgbClr val="FF0000"/>
                </a:solidFill>
              </a:rPr>
              <a:t>GÜNEY CEPHESİ’NDE </a:t>
            </a:r>
            <a:r>
              <a:rPr lang="tr-TR" sz="2800" dirty="0"/>
              <a:t>ETKİLİ OLMUŞTUR.</a:t>
            </a:r>
          </a:p>
        </p:txBody>
      </p:sp>
      <p:pic>
        <p:nvPicPr>
          <p:cNvPr id="10" name="Picture 2" descr="Bir destanın adı: Karayılan Molla Mehmet!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552" y="1154572"/>
            <a:ext cx="1406246" cy="1698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www.ksu.edu.tr/depo/icerik_resim/s%C3%BCt%C3%A7...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2272" y="998015"/>
            <a:ext cx="1403124" cy="2095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1935 yılında, Urfa Milletvekili Ali Saip Ursav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4128" y="4911213"/>
            <a:ext cx="1423340" cy="1889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45703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tin kutusu 3"/>
          <p:cNvSpPr txBox="1"/>
          <p:nvPr/>
        </p:nvSpPr>
        <p:spPr>
          <a:xfrm>
            <a:off x="1979712" y="28983"/>
            <a:ext cx="69388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dirty="0"/>
              <a:t>   BATI CEPHESİ’NDE SAVAŞ</a:t>
            </a:r>
          </a:p>
        </p:txBody>
      </p:sp>
      <p:sp>
        <p:nvSpPr>
          <p:cNvPr id="5" name="Metin kutusu 4"/>
          <p:cNvSpPr txBox="1"/>
          <p:nvPr/>
        </p:nvSpPr>
        <p:spPr>
          <a:xfrm>
            <a:off x="251520" y="520484"/>
            <a:ext cx="54196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i="1" dirty="0">
                <a:solidFill>
                  <a:srgbClr val="FF0000"/>
                </a:solidFill>
              </a:rPr>
              <a:t>KOMUTANLAR</a:t>
            </a:r>
            <a:r>
              <a:rPr lang="tr-TR" sz="2800" b="1" i="1" dirty="0">
                <a:solidFill>
                  <a:srgbClr val="00B050"/>
                </a:solidFill>
              </a:rPr>
              <a:t>:</a:t>
            </a:r>
          </a:p>
        </p:txBody>
      </p:sp>
      <p:sp>
        <p:nvSpPr>
          <p:cNvPr id="6" name="Metin kutusu 5"/>
          <p:cNvSpPr txBox="1"/>
          <p:nvPr/>
        </p:nvSpPr>
        <p:spPr>
          <a:xfrm>
            <a:off x="2547392" y="584577"/>
            <a:ext cx="4680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ü"/>
            </a:pPr>
            <a:r>
              <a:rPr lang="tr-TR" sz="2400" dirty="0"/>
              <a:t>MUSTAFA KEMAL ATATÜRK</a:t>
            </a:r>
          </a:p>
        </p:txBody>
      </p:sp>
      <p:sp>
        <p:nvSpPr>
          <p:cNvPr id="8" name="Metin kutusu 7"/>
          <p:cNvSpPr txBox="1"/>
          <p:nvPr/>
        </p:nvSpPr>
        <p:spPr>
          <a:xfrm>
            <a:off x="2708807" y="1107797"/>
            <a:ext cx="4680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ü"/>
            </a:pPr>
            <a:r>
              <a:rPr lang="tr-TR" sz="2400" dirty="0"/>
              <a:t>İSMET İNÖNÜ</a:t>
            </a:r>
          </a:p>
        </p:txBody>
      </p:sp>
      <p:sp>
        <p:nvSpPr>
          <p:cNvPr id="9" name="Metin kutusu 8"/>
          <p:cNvSpPr txBox="1"/>
          <p:nvPr/>
        </p:nvSpPr>
        <p:spPr>
          <a:xfrm>
            <a:off x="2699792" y="1748098"/>
            <a:ext cx="4680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ü"/>
            </a:pPr>
            <a:r>
              <a:rPr lang="tr-TR" sz="2400" dirty="0"/>
              <a:t>FEVZİ ÇAKMAK</a:t>
            </a:r>
          </a:p>
        </p:txBody>
      </p:sp>
      <p:sp>
        <p:nvSpPr>
          <p:cNvPr id="10" name="Metin kutusu 9"/>
          <p:cNvSpPr txBox="1"/>
          <p:nvPr/>
        </p:nvSpPr>
        <p:spPr>
          <a:xfrm>
            <a:off x="244814" y="3284984"/>
            <a:ext cx="54196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i="1" dirty="0">
                <a:solidFill>
                  <a:srgbClr val="00B050"/>
                </a:solidFill>
              </a:rPr>
              <a:t>DÜŞMAN</a:t>
            </a:r>
            <a:r>
              <a:rPr lang="tr-TR" sz="2800" b="1" i="1" dirty="0"/>
              <a:t>:</a:t>
            </a:r>
            <a:r>
              <a:rPr lang="tr-TR" sz="2400" b="1" i="1" dirty="0"/>
              <a:t>YUNANLILAR</a:t>
            </a:r>
          </a:p>
        </p:txBody>
      </p:sp>
      <p:sp>
        <p:nvSpPr>
          <p:cNvPr id="7" name="Metin kutusu 6"/>
          <p:cNvSpPr txBox="1"/>
          <p:nvPr/>
        </p:nvSpPr>
        <p:spPr>
          <a:xfrm>
            <a:off x="271803" y="4107426"/>
            <a:ext cx="36521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dirty="0"/>
              <a:t>SAVAŞLAR:</a:t>
            </a:r>
          </a:p>
        </p:txBody>
      </p:sp>
      <p:sp>
        <p:nvSpPr>
          <p:cNvPr id="12" name="Metin kutusu 11"/>
          <p:cNvSpPr txBox="1"/>
          <p:nvPr/>
        </p:nvSpPr>
        <p:spPr>
          <a:xfrm>
            <a:off x="2097865" y="4365104"/>
            <a:ext cx="635636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ü"/>
            </a:pPr>
            <a:r>
              <a:rPr lang="tr-TR" sz="2400" dirty="0">
                <a:solidFill>
                  <a:srgbClr val="00B050"/>
                </a:solidFill>
              </a:rPr>
              <a:t>I.İNÖNÜ SAVAŞI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tr-TR" sz="2400" dirty="0">
                <a:solidFill>
                  <a:srgbClr val="C00000"/>
                </a:solidFill>
              </a:rPr>
              <a:t>II.İNÖNÜ SAVAŞI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tr-TR" sz="2400" dirty="0">
                <a:solidFill>
                  <a:srgbClr val="7030A0"/>
                </a:solidFill>
              </a:rPr>
              <a:t>AFYON-ESKİŞEHİR-KÜTAHYA MUHAREBELERİ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tr-TR" sz="2400" dirty="0">
                <a:solidFill>
                  <a:schemeClr val="accent6">
                    <a:lumMod val="50000"/>
                  </a:schemeClr>
                </a:solidFill>
              </a:rPr>
              <a:t>SAKARYA MEYDAN MUHAREBELERİ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tr-TR" sz="2400" dirty="0">
                <a:solidFill>
                  <a:srgbClr val="FF0000"/>
                </a:solidFill>
              </a:rPr>
              <a:t>BAŞKOMUTANLIK MEYDAN MUHAREBESİ</a:t>
            </a:r>
          </a:p>
          <a:p>
            <a:r>
              <a:rPr lang="tr-TR" sz="2400" dirty="0">
                <a:solidFill>
                  <a:srgbClr val="FF0000"/>
                </a:solidFill>
              </a:rPr>
              <a:t>           BÜYÜK TAARRUZ</a:t>
            </a:r>
          </a:p>
        </p:txBody>
      </p:sp>
      <p:pic>
        <p:nvPicPr>
          <p:cNvPr id="3076" name="Picture 4" descr="İsmet İnönü - Vikipedi | Lozan, Fotoğraf, Nadide fotoğrafla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7009" y="929813"/>
            <a:ext cx="1314450" cy="1636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Tümgeneral Mustafa Kemal Paşa | I. dünya savaşı, Fotoğraf, Tarih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9721" y="-27109"/>
            <a:ext cx="1347288" cy="1843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Fevzi Çakmak - Biyografy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7027" y="1046242"/>
            <a:ext cx="1350516" cy="1700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AutoShape 10" descr="Yunanistan bayrağı - Vikipedi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pic>
        <p:nvPicPr>
          <p:cNvPr id="3084" name="Picture 12" descr="Yunanistan Vizesi Hakkında Bilgiler | Schengen Vize Merkezi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1066" y="3050489"/>
            <a:ext cx="1615623" cy="1076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54088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tin kutusu 3"/>
          <p:cNvSpPr txBox="1"/>
          <p:nvPr/>
        </p:nvSpPr>
        <p:spPr>
          <a:xfrm>
            <a:off x="1475656" y="75982"/>
            <a:ext cx="698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dirty="0"/>
              <a:t>BATI CEPHESİNDEKİ SAVAŞLAR</a:t>
            </a:r>
          </a:p>
        </p:txBody>
      </p:sp>
      <p:sp>
        <p:nvSpPr>
          <p:cNvPr id="5" name="Metin kutusu 4"/>
          <p:cNvSpPr txBox="1"/>
          <p:nvPr/>
        </p:nvSpPr>
        <p:spPr>
          <a:xfrm>
            <a:off x="54089" y="775042"/>
            <a:ext cx="43924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tr-TR" sz="2800" b="1" i="1" dirty="0">
                <a:solidFill>
                  <a:srgbClr val="FF0000"/>
                </a:solidFill>
              </a:rPr>
              <a:t>I.İNÖNÜ SAVAŞI</a:t>
            </a:r>
          </a:p>
        </p:txBody>
      </p:sp>
      <p:sp>
        <p:nvSpPr>
          <p:cNvPr id="8" name="Metin kutusu 7"/>
          <p:cNvSpPr txBox="1"/>
          <p:nvPr/>
        </p:nvSpPr>
        <p:spPr>
          <a:xfrm>
            <a:off x="539552" y="1667594"/>
            <a:ext cx="47525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tr-TR" sz="2400" dirty="0"/>
              <a:t>KOMUTAN: İSMET İNÖNÜ</a:t>
            </a:r>
          </a:p>
          <a:p>
            <a:r>
              <a:rPr lang="tr-TR" sz="2400" dirty="0"/>
              <a:t>                          REFET PAŞA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tr-TR" sz="2400" dirty="0"/>
              <a:t>SAVUNMA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tr-TR" sz="2400" dirty="0"/>
              <a:t>KAZANDIK.</a:t>
            </a:r>
          </a:p>
          <a:p>
            <a:pPr marL="285750" indent="-285750">
              <a:buFont typeface="Wingdings" pitchFamily="2" charset="2"/>
              <a:buChar char="ü"/>
            </a:pPr>
            <a:endParaRPr lang="tr-TR" sz="2400" dirty="0"/>
          </a:p>
          <a:p>
            <a:endParaRPr lang="tr-TR" sz="2400" dirty="0"/>
          </a:p>
        </p:txBody>
      </p:sp>
      <p:cxnSp>
        <p:nvCxnSpPr>
          <p:cNvPr id="10" name="Düz Ok Bağlayıcısı 9"/>
          <p:cNvCxnSpPr/>
          <p:nvPr/>
        </p:nvCxnSpPr>
        <p:spPr>
          <a:xfrm flipV="1">
            <a:off x="3203848" y="825136"/>
            <a:ext cx="1008112" cy="1907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Düz Ok Bağlayıcısı 12"/>
          <p:cNvCxnSpPr/>
          <p:nvPr/>
        </p:nvCxnSpPr>
        <p:spPr>
          <a:xfrm>
            <a:off x="3203848" y="1032895"/>
            <a:ext cx="1008112" cy="31546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Metin kutusu 14"/>
          <p:cNvSpPr txBox="1"/>
          <p:nvPr/>
        </p:nvSpPr>
        <p:spPr>
          <a:xfrm>
            <a:off x="4407835" y="532681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b="1" i="1" dirty="0" err="1">
                <a:solidFill>
                  <a:srgbClr val="002060"/>
                </a:solidFill>
              </a:rPr>
              <a:t>Kuvayi</a:t>
            </a:r>
            <a:r>
              <a:rPr lang="tr-TR" b="1" i="1" dirty="0">
                <a:solidFill>
                  <a:srgbClr val="002060"/>
                </a:solidFill>
              </a:rPr>
              <a:t> Milliye </a:t>
            </a:r>
          </a:p>
        </p:txBody>
      </p:sp>
      <p:sp>
        <p:nvSpPr>
          <p:cNvPr id="16" name="Metin kutusu 15"/>
          <p:cNvSpPr txBox="1"/>
          <p:nvPr/>
        </p:nvSpPr>
        <p:spPr>
          <a:xfrm>
            <a:off x="4407835" y="1190625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b="1" i="1" dirty="0">
                <a:solidFill>
                  <a:srgbClr val="C00000"/>
                </a:solidFill>
              </a:rPr>
              <a:t>Düzenli Ordu</a:t>
            </a:r>
          </a:p>
        </p:txBody>
      </p:sp>
      <p:sp>
        <p:nvSpPr>
          <p:cNvPr id="17" name="Metin kutusu 16"/>
          <p:cNvSpPr txBox="1"/>
          <p:nvPr/>
        </p:nvSpPr>
        <p:spPr>
          <a:xfrm>
            <a:off x="107504" y="3717032"/>
            <a:ext cx="43924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tr-TR" sz="2800" b="1" i="1" dirty="0">
                <a:solidFill>
                  <a:srgbClr val="002060"/>
                </a:solidFill>
              </a:rPr>
              <a:t>II.İNÖNÜ SAVAŞI</a:t>
            </a:r>
          </a:p>
        </p:txBody>
      </p:sp>
      <p:sp>
        <p:nvSpPr>
          <p:cNvPr id="18" name="Metin kutusu 17"/>
          <p:cNvSpPr txBox="1"/>
          <p:nvPr/>
        </p:nvSpPr>
        <p:spPr>
          <a:xfrm>
            <a:off x="215516" y="4509119"/>
            <a:ext cx="47525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tr-TR" sz="2400" dirty="0"/>
              <a:t>KOMUTAN: İSMET İNÖNÜ</a:t>
            </a:r>
          </a:p>
          <a:p>
            <a:r>
              <a:rPr lang="tr-TR" sz="2400" dirty="0"/>
              <a:t>                           REFET PAŞA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tr-TR" sz="2400" dirty="0"/>
              <a:t>SAVUNMA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tr-TR" sz="2400" dirty="0"/>
              <a:t>KAZANDIK.</a:t>
            </a:r>
          </a:p>
          <a:p>
            <a:pPr marL="285750" indent="-285750">
              <a:buFont typeface="Wingdings" pitchFamily="2" charset="2"/>
              <a:buChar char="ü"/>
            </a:pPr>
            <a:endParaRPr lang="tr-TR" sz="2400" dirty="0"/>
          </a:p>
          <a:p>
            <a:endParaRPr lang="tr-TR" sz="2400" dirty="0"/>
          </a:p>
        </p:txBody>
      </p:sp>
      <p:pic>
        <p:nvPicPr>
          <p:cNvPr id="4098" name="Picture 2" descr="https://4.bp.blogspot.com/-X2MKRcl5ph0/WnGZIEWAHYI/AAAAAAAAwdY/Xwj_FhSRC5ABBZlPHm9Vv-W4rwOB4v-cgCK4BGAYYCw/s1600/Image%2BCopied%2Bon%2B2018-01-31%2Bat%2B05.23.00%2BA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24674"/>
            <a:ext cx="2627784" cy="4484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4.bp.blogspot.com/-nvEWTbJDkPU/WnGZTJGUrgI/AAAAAAAAwdg/9yMyYMj17jki7Q0LhqPDkEWDmGVi8ZwkgCK4BGAYYCw/s1600/Image%2BCopied%2Bon%2B2018-01-31%2Bat%2B05.23.59%2BA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1765" y="2484217"/>
            <a:ext cx="2724452" cy="4381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Metin kutusu 19"/>
          <p:cNvSpPr txBox="1"/>
          <p:nvPr/>
        </p:nvSpPr>
        <p:spPr>
          <a:xfrm>
            <a:off x="933826" y="1190625"/>
            <a:ext cx="13507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b="1" i="1" dirty="0"/>
              <a:t>(1921)</a:t>
            </a:r>
          </a:p>
        </p:txBody>
      </p:sp>
      <p:sp>
        <p:nvSpPr>
          <p:cNvPr id="23" name="Metin kutusu 22"/>
          <p:cNvSpPr txBox="1"/>
          <p:nvPr/>
        </p:nvSpPr>
        <p:spPr>
          <a:xfrm>
            <a:off x="955759" y="4110430"/>
            <a:ext cx="13507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b="1" i="1" dirty="0"/>
              <a:t>(1921)</a:t>
            </a:r>
          </a:p>
        </p:txBody>
      </p:sp>
    </p:spTree>
    <p:extLst>
      <p:ext uri="{BB962C8B-B14F-4D97-AF65-F5344CB8AC3E}">
        <p14:creationId xmlns:p14="http://schemas.microsoft.com/office/powerpoint/2010/main" val="14027996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tin kutusu 3"/>
          <p:cNvSpPr txBox="1"/>
          <p:nvPr/>
        </p:nvSpPr>
        <p:spPr>
          <a:xfrm>
            <a:off x="289563" y="215062"/>
            <a:ext cx="8352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tr-TR" sz="2800" dirty="0"/>
              <a:t>ESKİŞEHİR-KÜTAHYA MUHAREBELERİ(1921)</a:t>
            </a:r>
          </a:p>
        </p:txBody>
      </p:sp>
      <p:sp>
        <p:nvSpPr>
          <p:cNvPr id="5" name="Metin kutusu 4"/>
          <p:cNvSpPr txBox="1"/>
          <p:nvPr/>
        </p:nvSpPr>
        <p:spPr>
          <a:xfrm>
            <a:off x="467544" y="980728"/>
            <a:ext cx="378245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tr-TR" sz="2400" dirty="0">
                <a:solidFill>
                  <a:srgbClr val="C00000"/>
                </a:solidFill>
              </a:rPr>
              <a:t>KOMUTAN:</a:t>
            </a:r>
          </a:p>
          <a:p>
            <a:r>
              <a:rPr lang="tr-TR" sz="2400" dirty="0"/>
              <a:t>               İSMET İNÖNÜ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tr-TR" sz="2400" dirty="0">
                <a:solidFill>
                  <a:srgbClr val="00B050"/>
                </a:solidFill>
              </a:rPr>
              <a:t>SAVUNMA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tr-TR" sz="2400" dirty="0">
                <a:solidFill>
                  <a:srgbClr val="7030A0"/>
                </a:solidFill>
              </a:rPr>
              <a:t>KAYBETTİK</a:t>
            </a:r>
          </a:p>
        </p:txBody>
      </p:sp>
      <p:sp>
        <p:nvSpPr>
          <p:cNvPr id="6" name="Metin kutusu 5"/>
          <p:cNvSpPr txBox="1"/>
          <p:nvPr/>
        </p:nvSpPr>
        <p:spPr>
          <a:xfrm>
            <a:off x="140959" y="4293096"/>
            <a:ext cx="867492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tr-TR" sz="2400" dirty="0"/>
              <a:t>Bu savaştan sonra </a:t>
            </a:r>
            <a:r>
              <a:rPr lang="tr-TR" sz="2400" i="1" dirty="0">
                <a:solidFill>
                  <a:srgbClr val="FF0000"/>
                </a:solidFill>
              </a:rPr>
              <a:t>ordu millet nereye götürülmek </a:t>
            </a:r>
            <a:r>
              <a:rPr lang="tr-TR" sz="2400" dirty="0"/>
              <a:t>isteniyor tartışması yaşandı.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tr-TR" sz="2400" dirty="0"/>
              <a:t>Meclisin </a:t>
            </a:r>
            <a:r>
              <a:rPr lang="tr-TR" sz="2400" dirty="0">
                <a:solidFill>
                  <a:srgbClr val="C00000"/>
                </a:solidFill>
              </a:rPr>
              <a:t>Kayseri’</a:t>
            </a:r>
            <a:r>
              <a:rPr lang="tr-TR" sz="2400" dirty="0"/>
              <a:t>ye taşınmasını savunanlar oldu.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tr-TR" sz="2400" dirty="0"/>
              <a:t>Bu savaştan sonra TBMM </a:t>
            </a:r>
            <a:r>
              <a:rPr lang="tr-TR" sz="2400" i="1" dirty="0">
                <a:solidFill>
                  <a:srgbClr val="00B050"/>
                </a:solidFill>
              </a:rPr>
              <a:t>Başkomutanlık yasası </a:t>
            </a:r>
            <a:r>
              <a:rPr lang="tr-TR" sz="2400" dirty="0"/>
              <a:t>çıkarıldı.</a:t>
            </a:r>
          </a:p>
          <a:p>
            <a:r>
              <a:rPr lang="tr-TR" sz="2400" dirty="0"/>
              <a:t>         </a:t>
            </a:r>
            <a:r>
              <a:rPr lang="tr-TR" sz="2400" dirty="0" err="1"/>
              <a:t>BAŞKOMUTAN:</a:t>
            </a:r>
            <a:r>
              <a:rPr lang="tr-TR" sz="2400" dirty="0" err="1">
                <a:solidFill>
                  <a:srgbClr val="C00000"/>
                </a:solidFill>
              </a:rPr>
              <a:t>Mustafa</a:t>
            </a:r>
            <a:r>
              <a:rPr lang="tr-TR" sz="2400" dirty="0">
                <a:solidFill>
                  <a:srgbClr val="C00000"/>
                </a:solidFill>
              </a:rPr>
              <a:t> Kemal ATATÜRK </a:t>
            </a:r>
            <a:endParaRPr lang="tr-TR" sz="2400" dirty="0"/>
          </a:p>
          <a:p>
            <a:pPr marL="342900" indent="-342900">
              <a:buFont typeface="Wingdings" pitchFamily="2" charset="2"/>
              <a:buChar char="Ø"/>
            </a:pPr>
            <a:r>
              <a:rPr lang="tr-TR" sz="2400" i="1" dirty="0">
                <a:solidFill>
                  <a:srgbClr val="00B050"/>
                </a:solidFill>
              </a:rPr>
              <a:t>Tekalifi Milliye </a:t>
            </a:r>
            <a:r>
              <a:rPr lang="tr-TR" sz="2400" dirty="0"/>
              <a:t>emirleri yayınladı.</a:t>
            </a:r>
          </a:p>
          <a:p>
            <a:endParaRPr lang="tr-TR" sz="2400" dirty="0"/>
          </a:p>
          <a:p>
            <a:endParaRPr lang="tr-TR" sz="2400" dirty="0"/>
          </a:p>
        </p:txBody>
      </p:sp>
      <p:pic>
        <p:nvPicPr>
          <p:cNvPr id="5122" name="Picture 2" descr="Eskişehir Kütahya Savaşları (10 – 24 Temmuz 1921) Son Güncelleme Tarihi:  06.03.2011 Okunma: İnönü Savaşları'ndan sonra Yunan karşısındaki gücün  Kuvva-i Milliye olmadığını güçlü bir ordu olduğunu anladı.İyi bir darbe  vurmak için Anadolu′ya asker ..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5987" y="622584"/>
            <a:ext cx="4536504" cy="3560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37079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/>
          <p:cNvSpPr/>
          <p:nvPr/>
        </p:nvSpPr>
        <p:spPr>
          <a:xfrm>
            <a:off x="1331640" y="0"/>
            <a:ext cx="5405903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2800" b="1" dirty="0">
                <a:solidFill>
                  <a:schemeClr val="accent6">
                    <a:lumMod val="50000"/>
                  </a:schemeClr>
                </a:solidFill>
              </a:rPr>
              <a:t>SAKARYA MEYDAN MUHAREBELERİ</a:t>
            </a:r>
          </a:p>
          <a:p>
            <a:r>
              <a:rPr lang="tr-TR" sz="2800" dirty="0">
                <a:solidFill>
                  <a:schemeClr val="accent6">
                    <a:lumMod val="50000"/>
                  </a:schemeClr>
                </a:solidFill>
              </a:rPr>
              <a:t>  </a:t>
            </a:r>
            <a:r>
              <a:rPr lang="tr-TR" sz="2800" b="1" i="1" dirty="0">
                <a:solidFill>
                  <a:srgbClr val="00B050"/>
                </a:solidFill>
              </a:rPr>
              <a:t>(23 AĞUTOS -13 EYLÜL 1921)</a:t>
            </a:r>
          </a:p>
        </p:txBody>
      </p:sp>
      <p:sp>
        <p:nvSpPr>
          <p:cNvPr id="5" name="Metin kutusu 4"/>
          <p:cNvSpPr txBox="1"/>
          <p:nvPr/>
        </p:nvSpPr>
        <p:spPr>
          <a:xfrm>
            <a:off x="251520" y="1012086"/>
            <a:ext cx="6408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tr-TR" sz="2400" dirty="0"/>
              <a:t>Başkomutan </a:t>
            </a:r>
            <a:r>
              <a:rPr lang="tr-TR" sz="2400" dirty="0">
                <a:solidFill>
                  <a:srgbClr val="FF0000"/>
                </a:solidFill>
              </a:rPr>
              <a:t>Mustafa Kemal ATATÜRK</a:t>
            </a:r>
          </a:p>
        </p:txBody>
      </p:sp>
      <p:sp>
        <p:nvSpPr>
          <p:cNvPr id="6" name="Metin kutusu 5"/>
          <p:cNvSpPr txBox="1"/>
          <p:nvPr/>
        </p:nvSpPr>
        <p:spPr>
          <a:xfrm>
            <a:off x="251520" y="2132943"/>
            <a:ext cx="42724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tr-TR" sz="2400" dirty="0">
                <a:solidFill>
                  <a:srgbClr val="002060"/>
                </a:solidFill>
              </a:rPr>
              <a:t>22 gün 22 gece</a:t>
            </a:r>
          </a:p>
        </p:txBody>
      </p:sp>
      <p:sp>
        <p:nvSpPr>
          <p:cNvPr id="7" name="Metin kutusu 6"/>
          <p:cNvSpPr txBox="1"/>
          <p:nvPr/>
        </p:nvSpPr>
        <p:spPr>
          <a:xfrm>
            <a:off x="192943" y="3068960"/>
            <a:ext cx="42724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tr-TR" sz="2400" dirty="0">
                <a:solidFill>
                  <a:srgbClr val="00B050"/>
                </a:solidFill>
              </a:rPr>
              <a:t>Savunma</a:t>
            </a:r>
            <a:r>
              <a:rPr lang="tr-TR" sz="2400" dirty="0"/>
              <a:t> (kazandık)</a:t>
            </a:r>
          </a:p>
        </p:txBody>
      </p:sp>
      <p:sp>
        <p:nvSpPr>
          <p:cNvPr id="8" name="Metin kutusu 7"/>
          <p:cNvSpPr txBox="1"/>
          <p:nvPr/>
        </p:nvSpPr>
        <p:spPr>
          <a:xfrm>
            <a:off x="504978" y="6027003"/>
            <a:ext cx="79208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/>
              <a:t>‘’Hattı müdafaa yoktur sattı müdafaa </a:t>
            </a:r>
            <a:r>
              <a:rPr lang="tr-TR" sz="2400" dirty="0" err="1"/>
              <a:t>vardır.O</a:t>
            </a:r>
            <a:r>
              <a:rPr lang="tr-TR" sz="2400" dirty="0"/>
              <a:t> satıh bütün vatandır.’’ </a:t>
            </a:r>
            <a:r>
              <a:rPr lang="tr-TR" sz="2400" dirty="0" err="1"/>
              <a:t>M.Kemal</a:t>
            </a:r>
            <a:r>
              <a:rPr lang="tr-TR" sz="2400" dirty="0"/>
              <a:t> ATATÜRK </a:t>
            </a:r>
          </a:p>
        </p:txBody>
      </p:sp>
      <p:pic>
        <p:nvPicPr>
          <p:cNvPr id="1026" name="Picture 2" descr="Sakarya Meydan Muharebesi'nin kısaca önemi nedir? Sakarya Meydan Muharebesi  sonuçları nelerdir? - Son dakika haberleri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473751"/>
            <a:ext cx="5976664" cy="4674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79752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/>
          <p:cNvSpPr/>
          <p:nvPr/>
        </p:nvSpPr>
        <p:spPr>
          <a:xfrm>
            <a:off x="25783" y="116631"/>
            <a:ext cx="952392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800" dirty="0">
                <a:solidFill>
                  <a:srgbClr val="FF0000"/>
                </a:solidFill>
              </a:rPr>
              <a:t>BAŞKOMUTANLIK MEYDAN MUHAREBESİ</a:t>
            </a:r>
            <a:r>
              <a:rPr lang="tr-TR" sz="2800" dirty="0">
                <a:solidFill>
                  <a:srgbClr val="002060"/>
                </a:solidFill>
              </a:rPr>
              <a:t>(26 AĞUSTOS 1922)</a:t>
            </a:r>
          </a:p>
          <a:p>
            <a:r>
              <a:rPr lang="tr-TR" sz="2800" dirty="0">
                <a:solidFill>
                  <a:srgbClr val="FF0000"/>
                </a:solidFill>
              </a:rPr>
              <a:t>BÜYÜK TAARUZ</a:t>
            </a:r>
          </a:p>
        </p:txBody>
      </p:sp>
      <p:sp>
        <p:nvSpPr>
          <p:cNvPr id="5" name="Metin kutusu 4"/>
          <p:cNvSpPr txBox="1"/>
          <p:nvPr/>
        </p:nvSpPr>
        <p:spPr>
          <a:xfrm>
            <a:off x="25783" y="1268760"/>
            <a:ext cx="636431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tr-TR" sz="2400" dirty="0">
                <a:solidFill>
                  <a:srgbClr val="00B050"/>
                </a:solidFill>
              </a:rPr>
              <a:t>TAARUZ (HÜCUM</a:t>
            </a:r>
            <a:r>
              <a:rPr lang="tr-TR" sz="2400" dirty="0"/>
              <a:t>)</a:t>
            </a:r>
          </a:p>
          <a:p>
            <a:pPr marL="342900" indent="-342900">
              <a:buFont typeface="Wingdings" pitchFamily="2" charset="2"/>
              <a:buChar char="Ø"/>
            </a:pPr>
            <a:endParaRPr lang="tr-TR" sz="2400" dirty="0"/>
          </a:p>
          <a:p>
            <a:pPr marL="342900" indent="-342900">
              <a:buFont typeface="Wingdings" pitchFamily="2" charset="2"/>
              <a:buChar char="Ø"/>
            </a:pPr>
            <a:r>
              <a:rPr lang="tr-TR" sz="2400" dirty="0">
                <a:solidFill>
                  <a:srgbClr val="C00000"/>
                </a:solidFill>
              </a:rPr>
              <a:t>BAŞKOMUTAN </a:t>
            </a:r>
          </a:p>
          <a:p>
            <a:r>
              <a:rPr lang="tr-TR" sz="2400" dirty="0">
                <a:solidFill>
                  <a:srgbClr val="C00000"/>
                </a:solidFill>
              </a:rPr>
              <a:t> MUSTAFA KEMAL ATATÜRK</a:t>
            </a:r>
          </a:p>
          <a:p>
            <a:pPr marL="342900" indent="-342900">
              <a:buFont typeface="Wingdings" pitchFamily="2" charset="2"/>
              <a:buChar char="Ø"/>
            </a:pPr>
            <a:endParaRPr lang="tr-TR" sz="2400" dirty="0"/>
          </a:p>
          <a:p>
            <a:pPr marL="342900" indent="-342900">
              <a:buFont typeface="Wingdings" pitchFamily="2" charset="2"/>
              <a:buChar char="Ø"/>
            </a:pPr>
            <a:r>
              <a:rPr lang="tr-TR" sz="2400" dirty="0">
                <a:solidFill>
                  <a:srgbClr val="002060"/>
                </a:solidFill>
              </a:rPr>
              <a:t>KAZANDIK.</a:t>
            </a:r>
          </a:p>
        </p:txBody>
      </p:sp>
      <p:sp>
        <p:nvSpPr>
          <p:cNvPr id="6" name="Metin kutusu 5"/>
          <p:cNvSpPr txBox="1"/>
          <p:nvPr/>
        </p:nvSpPr>
        <p:spPr>
          <a:xfrm>
            <a:off x="582103" y="5402812"/>
            <a:ext cx="86409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dirty="0"/>
              <a:t>‘’ORDULAR! İLK HEDEFİNİZ AKDENİZ’DİR. </a:t>
            </a:r>
            <a:r>
              <a:rPr lang="tr-TR" sz="2800" dirty="0" err="1"/>
              <a:t>İlERİ</a:t>
            </a:r>
            <a:r>
              <a:rPr lang="tr-TR" sz="2800" dirty="0"/>
              <a:t> !’’</a:t>
            </a:r>
          </a:p>
        </p:txBody>
      </p:sp>
      <p:pic>
        <p:nvPicPr>
          <p:cNvPr id="2050" name="Picture 2" descr="30 AĞUSTOS ZAFER BAYRAMI | Kültür Portalı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0177" y="908719"/>
            <a:ext cx="5652268" cy="4481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Metin kutusu 6"/>
          <p:cNvSpPr txBox="1"/>
          <p:nvPr/>
        </p:nvSpPr>
        <p:spPr>
          <a:xfrm>
            <a:off x="553773" y="6196662"/>
            <a:ext cx="89676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/>
              <a:t>9 EYLÜL 1922 İZMİR KURTARILDI VE DÜŞMAN DENİZE DÖKÜLDÜ.</a:t>
            </a:r>
          </a:p>
        </p:txBody>
      </p:sp>
    </p:spTree>
    <p:extLst>
      <p:ext uri="{BB962C8B-B14F-4D97-AF65-F5344CB8AC3E}">
        <p14:creationId xmlns:p14="http://schemas.microsoft.com/office/powerpoint/2010/main" val="34679486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667" y="332656"/>
            <a:ext cx="8640960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695" y="3501008"/>
            <a:ext cx="8136904" cy="3247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96209920"/>
      </p:ext>
    </p:extLst>
  </p:cSld>
  <p:clrMapOvr>
    <a:masterClrMapping/>
  </p:clrMapOvr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210</Words>
  <Application>Microsoft Office PowerPoint</Application>
  <PresentationFormat>Ekran Gösterisi (4:3)</PresentationFormat>
  <Paragraphs>62</Paragraphs>
  <Slides>7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7</vt:i4>
      </vt:variant>
    </vt:vector>
  </HeadingPairs>
  <TitlesOfParts>
    <vt:vector size="8" baseType="lpstr">
      <vt:lpstr>Ofis Teması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Windows 10</dc:creator>
  <cp:lastModifiedBy>Hasan Ayık</cp:lastModifiedBy>
  <cp:revision>13</cp:revision>
  <cp:lastPrinted>2020-11-26T13:25:35Z</cp:lastPrinted>
  <dcterms:created xsi:type="dcterms:W3CDTF">2020-11-15T16:52:22Z</dcterms:created>
  <dcterms:modified xsi:type="dcterms:W3CDTF">2020-12-12T16:04:34Z</dcterms:modified>
</cp:coreProperties>
</file>