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8.png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Mustafa Kemal Atatürk (President) - On This Da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79670"/>
            <a:ext cx="1584176" cy="198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1691678" y="361894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i="1" dirty="0"/>
              <a:t>Mustafa Kemal ATATÜRK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03818" y="1489139"/>
            <a:ext cx="9230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r-TR" sz="3200" dirty="0"/>
              <a:t>Mustafa Kemal </a:t>
            </a:r>
            <a:r>
              <a:rPr lang="tr-TR" sz="3200" b="1" i="1" dirty="0">
                <a:solidFill>
                  <a:srgbClr val="FF0000"/>
                </a:solidFill>
              </a:rPr>
              <a:t>1881</a:t>
            </a:r>
            <a:r>
              <a:rPr lang="tr-TR" sz="3200" dirty="0">
                <a:solidFill>
                  <a:srgbClr val="FF0000"/>
                </a:solidFill>
              </a:rPr>
              <a:t> </a:t>
            </a:r>
            <a:r>
              <a:rPr lang="tr-TR" sz="3200" dirty="0"/>
              <a:t>yılında </a:t>
            </a:r>
            <a:r>
              <a:rPr lang="tr-TR" sz="3200" b="1" i="1" dirty="0">
                <a:solidFill>
                  <a:srgbClr val="002060"/>
                </a:solidFill>
              </a:rPr>
              <a:t>Selanik</a:t>
            </a:r>
            <a:r>
              <a:rPr lang="tr-TR" sz="3200" dirty="0"/>
              <a:t>’te doğdu.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373025" y="2968140"/>
            <a:ext cx="9505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r-TR" sz="3200" dirty="0"/>
              <a:t>Annesi </a:t>
            </a:r>
            <a:r>
              <a:rPr lang="tr-TR" sz="3200" b="1" i="1" dirty="0">
                <a:solidFill>
                  <a:srgbClr val="00B050"/>
                </a:solidFill>
              </a:rPr>
              <a:t>Zübeyde Hanım </a:t>
            </a:r>
            <a:r>
              <a:rPr lang="tr-TR" sz="3200" dirty="0"/>
              <a:t>,babası </a:t>
            </a:r>
            <a:r>
              <a:rPr lang="tr-TR" sz="3200" b="1" i="1" dirty="0">
                <a:solidFill>
                  <a:srgbClr val="FF0000"/>
                </a:solidFill>
              </a:rPr>
              <a:t>Ali Rıza Efendi 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373025" y="4338512"/>
            <a:ext cx="6763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r-TR" sz="3200" dirty="0"/>
              <a:t>Kız kardeşi </a:t>
            </a:r>
            <a:r>
              <a:rPr lang="tr-TR" sz="3200" b="1" i="1" dirty="0">
                <a:solidFill>
                  <a:srgbClr val="7030A0"/>
                </a:solidFill>
              </a:rPr>
              <a:t>Makbule Hanım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203817" y="5805264"/>
            <a:ext cx="9528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r-TR" sz="3200" dirty="0"/>
              <a:t>Babası Mustafa Kemal </a:t>
            </a:r>
            <a:r>
              <a:rPr lang="tr-TR" sz="3200" dirty="0">
                <a:solidFill>
                  <a:srgbClr val="7030A0"/>
                </a:solidFill>
              </a:rPr>
              <a:t>7 </a:t>
            </a:r>
            <a:r>
              <a:rPr lang="tr-TR" sz="3200" dirty="0"/>
              <a:t>yaşındayken vefat etmiştir. </a:t>
            </a:r>
          </a:p>
        </p:txBody>
      </p:sp>
    </p:spTree>
    <p:extLst>
      <p:ext uri="{BB962C8B-B14F-4D97-AF65-F5344CB8AC3E}">
        <p14:creationId xmlns:p14="http://schemas.microsoft.com/office/powerpoint/2010/main" val="2455984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tatürk değil Türkiye Cumhuriyeti'nin Kurucusu Anafartalar komutanı Gazi  Mareşal Başbuğ Mustafa Kemal Atatürk diyeceksin. | Askeri üniforma,  Fotoğraf, Türkl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366" y="800340"/>
            <a:ext cx="3759932" cy="557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395536" y="188639"/>
            <a:ext cx="9289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Mustafa Kemal Atatürk’ün Eğitim hayatı</a:t>
            </a:r>
          </a:p>
        </p:txBody>
      </p:sp>
      <p:sp>
        <p:nvSpPr>
          <p:cNvPr id="6" name="Dikdörtgen 5"/>
          <p:cNvSpPr/>
          <p:nvPr/>
        </p:nvSpPr>
        <p:spPr>
          <a:xfrm>
            <a:off x="233895" y="1196752"/>
            <a:ext cx="1080487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Wingdings" pitchFamily="2" charset="2"/>
              <a:buChar char="Ø"/>
            </a:pPr>
            <a:r>
              <a:rPr lang="tr-TR" sz="2400" dirty="0">
                <a:solidFill>
                  <a:srgbClr val="7030A0"/>
                </a:solidFill>
              </a:rPr>
              <a:t>Mahalle Mektebi </a:t>
            </a:r>
            <a:r>
              <a:rPr lang="tr-TR" sz="2400" dirty="0"/>
              <a:t>( Selanik)</a:t>
            </a:r>
          </a:p>
          <a:p>
            <a:pPr marL="457200" indent="-457200" fontAlgn="base">
              <a:buFont typeface="Wingdings" pitchFamily="2" charset="2"/>
              <a:buChar char="Ø"/>
            </a:pPr>
            <a:endParaRPr lang="tr-TR" sz="2400" dirty="0"/>
          </a:p>
          <a:p>
            <a:pPr marL="457200" indent="-457200" fontAlgn="base">
              <a:buFont typeface="Wingdings" pitchFamily="2" charset="2"/>
              <a:buChar char="Ø"/>
            </a:pPr>
            <a:r>
              <a:rPr lang="tr-TR" sz="2400" dirty="0">
                <a:solidFill>
                  <a:srgbClr val="C00000"/>
                </a:solidFill>
              </a:rPr>
              <a:t>Şemsi Efendi Okulu</a:t>
            </a:r>
            <a:r>
              <a:rPr lang="tr-TR" sz="2400" dirty="0"/>
              <a:t> ( Selanik)</a:t>
            </a:r>
          </a:p>
          <a:p>
            <a:pPr marL="457200" indent="-457200" fontAlgn="base">
              <a:buFont typeface="Wingdings" pitchFamily="2" charset="2"/>
              <a:buChar char="Ø"/>
            </a:pPr>
            <a:endParaRPr lang="tr-TR" sz="2400" dirty="0"/>
          </a:p>
          <a:p>
            <a:pPr marL="457200" indent="-457200" fontAlgn="base">
              <a:buFont typeface="Wingdings" pitchFamily="2" charset="2"/>
              <a:buChar char="Ø"/>
            </a:pPr>
            <a:r>
              <a:rPr lang="tr-TR" sz="2400" dirty="0">
                <a:solidFill>
                  <a:srgbClr val="0070C0"/>
                </a:solidFill>
              </a:rPr>
              <a:t>Selanik Mülkiye Rüştiyesi </a:t>
            </a:r>
            <a:r>
              <a:rPr lang="tr-TR" sz="2400" dirty="0"/>
              <a:t>( Selanik)</a:t>
            </a:r>
          </a:p>
          <a:p>
            <a:pPr marL="457200" indent="-457200" fontAlgn="base">
              <a:buFont typeface="Wingdings" pitchFamily="2" charset="2"/>
              <a:buChar char="Ø"/>
            </a:pPr>
            <a:endParaRPr lang="tr-TR" sz="2400" dirty="0"/>
          </a:p>
          <a:p>
            <a:pPr marL="457200" indent="-457200" fontAlgn="base">
              <a:buFont typeface="Wingdings" pitchFamily="2" charset="2"/>
              <a:buChar char="Ø"/>
            </a:pPr>
            <a:r>
              <a:rPr lang="tr-TR" sz="2400" dirty="0">
                <a:solidFill>
                  <a:srgbClr val="00B050"/>
                </a:solidFill>
              </a:rPr>
              <a:t>Selanik Askeri Rüştiyesi </a:t>
            </a:r>
            <a:r>
              <a:rPr lang="tr-TR" sz="2400" dirty="0"/>
              <a:t>: 1893 - 1895 ( Selanik)</a:t>
            </a:r>
          </a:p>
          <a:p>
            <a:pPr marL="457200" indent="-457200" fontAlgn="base">
              <a:buFont typeface="Wingdings" pitchFamily="2" charset="2"/>
              <a:buChar char="Ø"/>
            </a:pPr>
            <a:endParaRPr lang="tr-TR" sz="2400" dirty="0"/>
          </a:p>
          <a:p>
            <a:pPr marL="457200" indent="-457200" fontAlgn="base">
              <a:buFont typeface="Wingdings" pitchFamily="2" charset="2"/>
              <a:buChar char="Ø"/>
            </a:pPr>
            <a:r>
              <a:rPr lang="tr-TR" sz="2400" dirty="0">
                <a:solidFill>
                  <a:schemeClr val="accent6">
                    <a:lumMod val="50000"/>
                  </a:schemeClr>
                </a:solidFill>
              </a:rPr>
              <a:t>Manastır Askeri İdadisi</a:t>
            </a:r>
            <a:r>
              <a:rPr lang="tr-TR" sz="2400" dirty="0"/>
              <a:t>: 1895 - 1899 ( Manastır Şehri Makedonya)</a:t>
            </a:r>
          </a:p>
          <a:p>
            <a:pPr marL="457200" indent="-457200" fontAlgn="base">
              <a:buFont typeface="Wingdings" pitchFamily="2" charset="2"/>
              <a:buChar char="Ø"/>
            </a:pPr>
            <a:endParaRPr lang="tr-TR" sz="2400" dirty="0"/>
          </a:p>
          <a:p>
            <a:pPr marL="457200" indent="-457200" fontAlgn="base">
              <a:buFont typeface="Wingdings" pitchFamily="2" charset="2"/>
              <a:buChar char="Ø"/>
            </a:pPr>
            <a:r>
              <a:rPr lang="tr-TR" sz="2400" dirty="0">
                <a:solidFill>
                  <a:srgbClr val="FF0000"/>
                </a:solidFill>
              </a:rPr>
              <a:t>Harp Okulu: </a:t>
            </a:r>
            <a:r>
              <a:rPr lang="tr-TR" sz="2400" dirty="0"/>
              <a:t>13 Mart 1899-10 Şubat 1902 ( İstanbul)</a:t>
            </a:r>
          </a:p>
          <a:p>
            <a:pPr fontAlgn="base"/>
            <a:endParaRPr lang="tr-TR" sz="2400" dirty="0"/>
          </a:p>
          <a:p>
            <a:pPr marL="457200" indent="-457200" fontAlgn="base">
              <a:buFont typeface="Wingdings" pitchFamily="2" charset="2"/>
              <a:buChar char="Ø"/>
            </a:pPr>
            <a:r>
              <a:rPr lang="tr-TR" sz="2400" dirty="0">
                <a:solidFill>
                  <a:schemeClr val="accent6">
                    <a:lumMod val="50000"/>
                  </a:schemeClr>
                </a:solidFill>
              </a:rPr>
              <a:t>Harp Akademisi</a:t>
            </a:r>
            <a:r>
              <a:rPr lang="tr-TR" sz="2400" dirty="0"/>
              <a:t>: 1902 - 11 Ocak 1905 ( İstanbul)</a:t>
            </a:r>
          </a:p>
        </p:txBody>
      </p:sp>
    </p:spTree>
    <p:extLst>
      <p:ext uri="{BB962C8B-B14F-4D97-AF65-F5344CB8AC3E}">
        <p14:creationId xmlns:p14="http://schemas.microsoft.com/office/powerpoint/2010/main" val="68495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378204" y="43452"/>
            <a:ext cx="56044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i="1" dirty="0">
                <a:solidFill>
                  <a:srgbClr val="0070C0"/>
                </a:solidFill>
              </a:rPr>
              <a:t>TRABLUSGARP SAVAŞI (1911)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320552" y="5493118"/>
            <a:ext cx="8823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dirty="0"/>
              <a:t>Trablusgarp Osmanlı Devleti’nin Afrika Kıtasındaki </a:t>
            </a:r>
            <a:r>
              <a:rPr lang="tr-TR" sz="2400" b="1" i="1" dirty="0">
                <a:solidFill>
                  <a:srgbClr val="FF0000"/>
                </a:solidFill>
              </a:rPr>
              <a:t>son toprağıdır</a:t>
            </a:r>
            <a:r>
              <a:rPr lang="tr-TR" sz="2400" dirty="0"/>
              <a:t>.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362713" y="5921697"/>
            <a:ext cx="8823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dirty="0"/>
              <a:t>Osmanlı Devletinin </a:t>
            </a:r>
            <a:r>
              <a:rPr lang="tr-TR" sz="2400" b="1" i="1" dirty="0">
                <a:solidFill>
                  <a:srgbClr val="0070C0"/>
                </a:solidFill>
              </a:rPr>
              <a:t>donanma gücü </a:t>
            </a:r>
            <a:r>
              <a:rPr lang="tr-TR" sz="2400" dirty="0"/>
              <a:t>yok.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362713" y="6391884"/>
            <a:ext cx="8823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dirty="0"/>
              <a:t>Osmanlı Devletinin Trablusgarp ile </a:t>
            </a:r>
            <a:r>
              <a:rPr lang="tr-TR" sz="2400" b="1" i="1" dirty="0">
                <a:solidFill>
                  <a:schemeClr val="accent6">
                    <a:lumMod val="50000"/>
                  </a:schemeClr>
                </a:solidFill>
              </a:rPr>
              <a:t>kara bağlantısı </a:t>
            </a:r>
            <a:r>
              <a:rPr lang="tr-TR" sz="2400" dirty="0"/>
              <a:t>yok.</a:t>
            </a:r>
          </a:p>
        </p:txBody>
      </p:sp>
      <p:pic>
        <p:nvPicPr>
          <p:cNvPr id="4100" name="Picture 4" descr="OSMANLI İMPARATORLUĞUNU SARSAN SON SAVAŞLAR HANGİLERİDİR? - ppt indi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52" y="689782"/>
            <a:ext cx="8571928" cy="480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274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-180528" y="28983"/>
            <a:ext cx="10009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/>
              <a:t>         TRABLUSGARP SAVAŞI (1911) </a:t>
            </a:r>
            <a:r>
              <a:rPr lang="tr-TR" sz="2800" b="1" i="1" dirty="0">
                <a:solidFill>
                  <a:srgbClr val="00B050"/>
                </a:solidFill>
              </a:rPr>
              <a:t>Osmanlı Devleti </a:t>
            </a:r>
            <a:r>
              <a:rPr lang="tr-TR" sz="2800" b="1" i="1" dirty="0"/>
              <a:t>– </a:t>
            </a:r>
            <a:r>
              <a:rPr lang="tr-TR" sz="2800" b="1" i="1" dirty="0">
                <a:solidFill>
                  <a:srgbClr val="C00000"/>
                </a:solidFill>
              </a:rPr>
              <a:t>İtalya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127827" y="488515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Mustafa Kemal ve gönüllü subaylar </a:t>
            </a:r>
            <a:r>
              <a:rPr lang="tr-TR" sz="2400" b="1" i="1" dirty="0">
                <a:solidFill>
                  <a:schemeClr val="accent6">
                    <a:lumMod val="50000"/>
                  </a:schemeClr>
                </a:solidFill>
              </a:rPr>
              <a:t>gizlice</a:t>
            </a:r>
            <a:r>
              <a:rPr lang="tr-TR" sz="2400" dirty="0"/>
              <a:t> Trablusgarp’a gittiler.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431032" y="6301397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b="1" i="1" dirty="0">
                <a:solidFill>
                  <a:srgbClr val="C00000"/>
                </a:solidFill>
              </a:rPr>
              <a:t>Derne ve </a:t>
            </a:r>
            <a:r>
              <a:rPr lang="tr-TR" sz="2400" b="1" i="1" dirty="0" err="1">
                <a:solidFill>
                  <a:srgbClr val="C00000"/>
                </a:solidFill>
              </a:rPr>
              <a:t>Tobruk</a:t>
            </a:r>
            <a:r>
              <a:rPr lang="tr-TR" sz="2400" dirty="0" err="1"/>
              <a:t>’ta</a:t>
            </a:r>
            <a:r>
              <a:rPr lang="tr-TR" sz="2400" dirty="0"/>
              <a:t> başarılar elde ettiler.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300296" y="5839732"/>
            <a:ext cx="8152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dirty="0"/>
              <a:t> Trablusgarp Savaşı Mustafa Kemal’in katıldığı </a:t>
            </a:r>
            <a:r>
              <a:rPr lang="tr-TR" sz="2400" b="1" i="1" dirty="0">
                <a:solidFill>
                  <a:srgbClr val="00B050"/>
                </a:solidFill>
              </a:rPr>
              <a:t>ilk savaştır.</a:t>
            </a:r>
          </a:p>
        </p:txBody>
      </p:sp>
      <p:pic>
        <p:nvPicPr>
          <p:cNvPr id="6148" name="Picture 4" descr="OSMANLI İMPARATORLUĞUNU SARSAN SON SAVAŞLAR HANGİLERİDİR? - ppt indi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8" y="950179"/>
            <a:ext cx="8608682" cy="479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44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5361" y="40183"/>
            <a:ext cx="9036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   İtalyanlar bir başarı elde edemeyince Osmanlı devletini barışa zorlamak amacıyla </a:t>
            </a:r>
            <a:r>
              <a:rPr lang="tr-TR" sz="2000" b="1" i="1" dirty="0">
                <a:solidFill>
                  <a:srgbClr val="00B050"/>
                </a:solidFill>
              </a:rPr>
              <a:t>Rodos ve 12 Adayı </a:t>
            </a:r>
            <a:r>
              <a:rPr lang="tr-TR" sz="2000" dirty="0"/>
              <a:t>işgal etmiş ,gemileriyle </a:t>
            </a:r>
            <a:r>
              <a:rPr lang="tr-TR" sz="2000" b="1" i="1" dirty="0">
                <a:solidFill>
                  <a:srgbClr val="C00000"/>
                </a:solidFill>
              </a:rPr>
              <a:t>Çanakkale Boğazını </a:t>
            </a:r>
            <a:r>
              <a:rPr lang="tr-TR" sz="2000" dirty="0"/>
              <a:t>abluka altına almıştır.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122900" y="6022062"/>
            <a:ext cx="8861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   Osmanlı </a:t>
            </a:r>
            <a:r>
              <a:rPr lang="tr-TR" sz="2400" dirty="0" err="1"/>
              <a:t>Devleti,bu</a:t>
            </a:r>
            <a:r>
              <a:rPr lang="tr-TR" sz="2400" dirty="0"/>
              <a:t> sırada başlayan Balkan Savaşı nedeniyle </a:t>
            </a:r>
          </a:p>
          <a:p>
            <a:r>
              <a:rPr lang="tr-TR" sz="2400" dirty="0" err="1">
                <a:solidFill>
                  <a:srgbClr val="002060"/>
                </a:solidFill>
              </a:rPr>
              <a:t>Uşi</a:t>
            </a:r>
            <a:r>
              <a:rPr lang="tr-TR" sz="2400" dirty="0">
                <a:solidFill>
                  <a:srgbClr val="002060"/>
                </a:solidFill>
              </a:rPr>
              <a:t> Antlaşmas</a:t>
            </a:r>
            <a:r>
              <a:rPr lang="tr-TR" sz="2400" dirty="0"/>
              <a:t>ını imzalamıştır.</a:t>
            </a:r>
          </a:p>
        </p:txBody>
      </p:sp>
      <p:pic>
        <p:nvPicPr>
          <p:cNvPr id="8" name="Picture 2" descr="Trablusgarp Savaşı: Garp Ocakları Sönerken (1911 – 1912) – İnkılap Tarih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00" y="908720"/>
            <a:ext cx="8861418" cy="511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637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34" y="237613"/>
            <a:ext cx="8586954" cy="4352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Hakan Çaydamlı &amp; Gazeteci 5N1K™ on Twitter: &quot;TARİHİ KARTPOSTALLAR 1. Dünya  Savaşı Dönemi Alman Kartpostalları. Osmanlı İmparatorluğu İle Almanya  Müttefikti.… 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24219"/>
            <a:ext cx="3383504" cy="217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İtilaf Devletleri (Temsilî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590119"/>
            <a:ext cx="372898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087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1403648" y="26145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/>
              <a:t>      </a:t>
            </a:r>
            <a:r>
              <a:rPr lang="tr-TR" sz="2400" b="1" i="1" dirty="0">
                <a:solidFill>
                  <a:srgbClr val="00B050"/>
                </a:solidFill>
              </a:rPr>
              <a:t>ÇANAKKALE SAVAŞI (1915-1916)</a:t>
            </a:r>
            <a:endParaRPr lang="tr-TR" sz="2400" dirty="0"/>
          </a:p>
        </p:txBody>
      </p:sp>
      <p:sp>
        <p:nvSpPr>
          <p:cNvPr id="6" name="Metin kutusu 5"/>
          <p:cNvSpPr txBox="1"/>
          <p:nvPr/>
        </p:nvSpPr>
        <p:spPr>
          <a:xfrm>
            <a:off x="107504" y="424048"/>
            <a:ext cx="11233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  İngiltere ve Fransa </a:t>
            </a:r>
            <a:r>
              <a:rPr lang="tr-TR" sz="2000" b="1" i="1" dirty="0">
                <a:solidFill>
                  <a:srgbClr val="C00000"/>
                </a:solidFill>
              </a:rPr>
              <a:t>Çanakkale Boğazını </a:t>
            </a:r>
            <a:r>
              <a:rPr lang="tr-TR" sz="2000" dirty="0"/>
              <a:t>geçerek </a:t>
            </a:r>
            <a:r>
              <a:rPr lang="tr-TR" sz="2000" b="1" i="1" dirty="0">
                <a:solidFill>
                  <a:srgbClr val="002060"/>
                </a:solidFill>
              </a:rPr>
              <a:t>İstanbul</a:t>
            </a:r>
            <a:r>
              <a:rPr lang="tr-TR" sz="2000" dirty="0"/>
              <a:t>’u işgal etmek için saldırıya</a:t>
            </a:r>
          </a:p>
          <a:p>
            <a:r>
              <a:rPr lang="tr-TR" sz="2000" dirty="0"/>
              <a:t> geçtiler.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107504" y="5741914"/>
            <a:ext cx="8312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tr-TR" sz="2000" dirty="0"/>
              <a:t>Zorlu bir savaşın ardından kazanan </a:t>
            </a:r>
            <a:r>
              <a:rPr lang="tr-TR" sz="2000" b="1" i="1" dirty="0">
                <a:solidFill>
                  <a:srgbClr val="FF0000"/>
                </a:solidFill>
              </a:rPr>
              <a:t>Osmanlı Devleti </a:t>
            </a:r>
            <a:r>
              <a:rPr lang="tr-TR" sz="2000" dirty="0"/>
              <a:t>oldu.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7504" y="6150114"/>
            <a:ext cx="12221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tr-TR" sz="2000" dirty="0"/>
              <a:t>Mustafa Kemal bu savaşta </a:t>
            </a:r>
            <a:r>
              <a:rPr lang="tr-TR" sz="2000" b="1" i="1" dirty="0">
                <a:solidFill>
                  <a:srgbClr val="FF0000"/>
                </a:solidFill>
              </a:rPr>
              <a:t>Arıburnu</a:t>
            </a:r>
            <a:r>
              <a:rPr lang="tr-TR" sz="2000" b="1" i="1" dirty="0"/>
              <a:t> ,</a:t>
            </a:r>
            <a:r>
              <a:rPr lang="tr-TR" sz="2000" b="1" i="1" dirty="0" err="1">
                <a:solidFill>
                  <a:srgbClr val="00B050"/>
                </a:solidFill>
              </a:rPr>
              <a:t>Conkbayır</a:t>
            </a:r>
            <a:r>
              <a:rPr lang="tr-TR" sz="2000" b="1" i="1" dirty="0"/>
              <a:t> ve </a:t>
            </a:r>
            <a:r>
              <a:rPr lang="tr-TR" sz="2000" b="1" i="1" dirty="0">
                <a:solidFill>
                  <a:srgbClr val="7030A0"/>
                </a:solidFill>
              </a:rPr>
              <a:t>Anafartalar</a:t>
            </a:r>
            <a:r>
              <a:rPr lang="tr-TR" sz="2000" b="1" i="1" dirty="0"/>
              <a:t> </a:t>
            </a:r>
            <a:r>
              <a:rPr lang="tr-TR" sz="2000" dirty="0"/>
              <a:t>cephelerinde büyük </a:t>
            </a:r>
          </a:p>
          <a:p>
            <a:r>
              <a:rPr lang="tr-TR" sz="2000" dirty="0"/>
              <a:t>başarılara imza attı.</a:t>
            </a:r>
          </a:p>
        </p:txBody>
      </p:sp>
      <p:pic>
        <p:nvPicPr>
          <p:cNvPr id="8198" name="Picture 6" descr="Çanakkale Savaþý Harita Resimler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28" y="1052736"/>
            <a:ext cx="8717152" cy="468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etin kutusu 8"/>
          <p:cNvSpPr txBox="1"/>
          <p:nvPr/>
        </p:nvSpPr>
        <p:spPr>
          <a:xfrm>
            <a:off x="6218037" y="4435570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Anafartalar Kahramanı</a:t>
            </a:r>
          </a:p>
        </p:txBody>
      </p:sp>
      <p:sp>
        <p:nvSpPr>
          <p:cNvPr id="10" name="5-Nokta Yıldız 9"/>
          <p:cNvSpPr/>
          <p:nvPr/>
        </p:nvSpPr>
        <p:spPr>
          <a:xfrm>
            <a:off x="7740352" y="4003522"/>
            <a:ext cx="576064" cy="43204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3006812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243</Words>
  <Application>Microsoft Office PowerPoint</Application>
  <PresentationFormat>Ekran Gösterisi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16</cp:revision>
  <cp:lastPrinted>2020-11-26T13:24:48Z</cp:lastPrinted>
  <dcterms:created xsi:type="dcterms:W3CDTF">2020-11-14T16:36:08Z</dcterms:created>
  <dcterms:modified xsi:type="dcterms:W3CDTF">2020-12-12T16:04:12Z</dcterms:modified>
</cp:coreProperties>
</file>