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viewProps" Target="view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presProps" Target="presProps.xml" /><Relationship Id="rId5" Type="http://schemas.openxmlformats.org/officeDocument/2006/relationships/slide" Target="slides/slide4.xml" /><Relationship Id="rId4" Type="http://schemas.openxmlformats.org/officeDocument/2006/relationships/slide" Target="slides/slide3.xml" /><Relationship Id="rId9" Type="http://schemas.openxmlformats.org/officeDocument/2006/relationships/tableStyles" Target="tableStyle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578833" y="15037"/>
            <a:ext cx="53118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dirty="0"/>
              <a:t>I.DÜNYA SAVAŞI SONRASI İŞGALLER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-27608" y="419082"/>
            <a:ext cx="96765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tr-TR" sz="2400" dirty="0"/>
              <a:t>1.Dünya savaşı sonunda yenik düşen Osmanlı Devleti </a:t>
            </a:r>
            <a:r>
              <a:rPr lang="tr-TR" sz="2400" b="1" i="1" dirty="0">
                <a:solidFill>
                  <a:srgbClr val="FF0000"/>
                </a:solidFill>
              </a:rPr>
              <a:t>Mondros Ateşkes Antlaşması</a:t>
            </a:r>
            <a:r>
              <a:rPr lang="tr-TR" sz="2400" dirty="0"/>
              <a:t>’nı imzalamak zorunda kalır.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172727" y="6237312"/>
            <a:ext cx="9369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tr-TR" sz="2400" dirty="0"/>
              <a:t>Bu antlaşmaya göre </a:t>
            </a:r>
            <a:r>
              <a:rPr lang="tr-TR" sz="2400" b="1" i="1" dirty="0">
                <a:solidFill>
                  <a:srgbClr val="FF0000"/>
                </a:solidFill>
              </a:rPr>
              <a:t>Türk ordusu dağıtıldı</a:t>
            </a:r>
            <a:r>
              <a:rPr lang="tr-TR" sz="2400" dirty="0"/>
              <a:t> ve </a:t>
            </a:r>
            <a:r>
              <a:rPr lang="tr-TR" sz="2400" b="1" i="1" dirty="0">
                <a:solidFill>
                  <a:srgbClr val="FF0000"/>
                </a:solidFill>
              </a:rPr>
              <a:t>silahlarına el koyuldu</a:t>
            </a:r>
            <a:r>
              <a:rPr lang="tr-TR" sz="2400" dirty="0"/>
              <a:t>.</a:t>
            </a:r>
          </a:p>
        </p:txBody>
      </p:sp>
      <p:pic>
        <p:nvPicPr>
          <p:cNvPr id="2052" name="Picture 4" descr="Mondros Ateşkes Anlaşması (30 Ekim 1918) – Tarih Bilim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26" y="1265509"/>
            <a:ext cx="8811770" cy="4928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280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KURTULUŞ SAVAŞI HAZIRLIK DÖNEMİ - ppt indi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91440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ikdörtgen 3"/>
          <p:cNvSpPr/>
          <p:nvPr/>
        </p:nvSpPr>
        <p:spPr>
          <a:xfrm>
            <a:off x="1043608" y="139855"/>
            <a:ext cx="7848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b="1" i="1" dirty="0">
                <a:solidFill>
                  <a:srgbClr val="00B050"/>
                </a:solidFill>
              </a:rPr>
              <a:t>MİLLİ MÜCADELE VE MUSTAFA KEMAL ATATÜRÜK</a:t>
            </a:r>
          </a:p>
        </p:txBody>
      </p:sp>
    </p:spTree>
    <p:extLst>
      <p:ext uri="{BB962C8B-B14F-4D97-AF65-F5344CB8AC3E}">
        <p14:creationId xmlns:p14="http://schemas.microsoft.com/office/powerpoint/2010/main" val="2675709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1966910" y="195567"/>
            <a:ext cx="5328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i="1" dirty="0">
                <a:solidFill>
                  <a:srgbClr val="C00000"/>
                </a:solidFill>
              </a:rPr>
              <a:t>MİLLİ MÜCADELE CEPHELERİ</a:t>
            </a:r>
          </a:p>
        </p:txBody>
      </p:sp>
      <p:pic>
        <p:nvPicPr>
          <p:cNvPr id="4100" name="Picture 4" descr="KURTULUŞ SAVAŞINDA CEPHEL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2696"/>
            <a:ext cx="9024994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382734" y="6237312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i="1" dirty="0">
                <a:solidFill>
                  <a:srgbClr val="00B050"/>
                </a:solidFill>
              </a:rPr>
              <a:t>DOĞU CEPHESİ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3225083" y="6237311"/>
            <a:ext cx="5029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i="1" dirty="0">
                <a:solidFill>
                  <a:srgbClr val="C00000"/>
                </a:solidFill>
              </a:rPr>
              <a:t>GÜNEY CEPHESİ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6670528" y="6241769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i="1" dirty="0">
                <a:solidFill>
                  <a:srgbClr val="7030A0"/>
                </a:solidFill>
              </a:rPr>
              <a:t>BATI CEPHESİ</a:t>
            </a:r>
          </a:p>
        </p:txBody>
      </p:sp>
    </p:spTree>
    <p:extLst>
      <p:ext uri="{BB962C8B-B14F-4D97-AF65-F5344CB8AC3E}">
        <p14:creationId xmlns:p14="http://schemas.microsoft.com/office/powerpoint/2010/main" val="2422301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1691680" y="27810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i="1" dirty="0">
                <a:solidFill>
                  <a:srgbClr val="C00000"/>
                </a:solidFill>
              </a:rPr>
              <a:t>DOĞU CEPHESİ VE KAZIM KARABEKİR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323528" y="536003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tr-TR" sz="2400" dirty="0"/>
              <a:t>KOMUTAN:</a:t>
            </a:r>
            <a:r>
              <a:rPr lang="tr-TR" sz="2400" b="1" i="1" dirty="0">
                <a:solidFill>
                  <a:srgbClr val="00B050"/>
                </a:solidFill>
              </a:rPr>
              <a:t>KAZIM KARABEKİR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tr-TR" sz="2400" dirty="0"/>
              <a:t>DÜŞMAN:</a:t>
            </a:r>
            <a:r>
              <a:rPr lang="tr-TR" sz="2400" b="1" dirty="0"/>
              <a:t>ERMENİLER</a:t>
            </a:r>
          </a:p>
        </p:txBody>
      </p:sp>
      <p:pic>
        <p:nvPicPr>
          <p:cNvPr id="6" name="Picture 2" descr="KURTULUŞ SAVAŞI CEPHELER VE AYAKLANMALAR İLKLER | TARİHTEN SAHNEL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67000"/>
            <a:ext cx="8280920" cy="4974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ikdörtgen 6"/>
          <p:cNvSpPr/>
          <p:nvPr/>
        </p:nvSpPr>
        <p:spPr>
          <a:xfrm>
            <a:off x="335495" y="5926149"/>
            <a:ext cx="744088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tr-TR" sz="2400" b="1" i="1" dirty="0">
                <a:solidFill>
                  <a:srgbClr val="C00000"/>
                </a:solidFill>
              </a:rPr>
              <a:t>3 ARALIK 1920 GÜMRÜ ANTLAŞMASIYLA </a:t>
            </a:r>
            <a:r>
              <a:rPr lang="tr-TR" sz="2400" dirty="0"/>
              <a:t>SONA ERDİ.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tr-TR" sz="2400" dirty="0"/>
              <a:t>ANKARA HÜKÜMETİNİN(BMM) </a:t>
            </a:r>
            <a:r>
              <a:rPr lang="tr-TR" sz="2400" b="1" i="1" dirty="0">
                <a:solidFill>
                  <a:srgbClr val="002060"/>
                </a:solidFill>
              </a:rPr>
              <a:t>İLK SİYASİ BAŞARISIDIR</a:t>
            </a:r>
            <a:r>
              <a:rPr lang="tr-TR" sz="2400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9" name="Picture 6" descr="Kâzım Karabekir Paşa'nın kültür ve sanat yönü - Ali Canip Olgunlu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07812"/>
            <a:ext cx="1092115" cy="1437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242866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68</Words>
  <Application>Microsoft Office PowerPoint</Application>
  <PresentationFormat>Ekran Gösterisi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</vt:i4>
      </vt:variant>
    </vt:vector>
  </HeadingPairs>
  <TitlesOfParts>
    <vt:vector size="5" baseType="lpstr">
      <vt:lpstr>Ofis Teması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10</dc:creator>
  <cp:lastModifiedBy>Hasan Ayık</cp:lastModifiedBy>
  <cp:revision>11</cp:revision>
  <cp:lastPrinted>2020-11-25T04:44:12Z</cp:lastPrinted>
  <dcterms:created xsi:type="dcterms:W3CDTF">2020-11-15T15:57:18Z</dcterms:created>
  <dcterms:modified xsi:type="dcterms:W3CDTF">2020-12-12T16:04:24Z</dcterms:modified>
</cp:coreProperties>
</file>