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92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theme" Target="theme/theme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4" Type="http://schemas.openxmlformats.org/officeDocument/2006/relationships/slide" Target="slides/slide3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20.12.2020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4.jpeg" /><Relationship Id="rId4" Type="http://schemas.openxmlformats.org/officeDocument/2006/relationships/image" Target="../media/image3.jpeg" 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 /><Relationship Id="rId3" Type="http://schemas.openxmlformats.org/officeDocument/2006/relationships/image" Target="../media/image6.jpeg" /><Relationship Id="rId7" Type="http://schemas.openxmlformats.org/officeDocument/2006/relationships/image" Target="../media/image10.jpeg" /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9.jpeg" /><Relationship Id="rId5" Type="http://schemas.openxmlformats.org/officeDocument/2006/relationships/image" Target="../media/image8.png" /><Relationship Id="rId4" Type="http://schemas.openxmlformats.org/officeDocument/2006/relationships/image" Target="../media/image7.jpeg" /><Relationship Id="rId9" Type="http://schemas.openxmlformats.org/officeDocument/2006/relationships/image" Target="../media/image12.jpeg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 /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16.png" /><Relationship Id="rId4" Type="http://schemas.openxmlformats.org/officeDocument/2006/relationships/image" Target="../media/image15.jpe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ikdörtgen 5"/>
          <p:cNvSpPr/>
          <p:nvPr/>
        </p:nvSpPr>
        <p:spPr>
          <a:xfrm>
            <a:off x="1403647" y="43497"/>
            <a:ext cx="50574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3600" dirty="0">
                <a:solidFill>
                  <a:srgbClr val="00B050"/>
                </a:solidFill>
              </a:rPr>
              <a:t>Mıknatıs</a:t>
            </a:r>
            <a:r>
              <a:rPr lang="tr-TR" sz="3600" dirty="0"/>
              <a:t> Kullanım Alanları</a:t>
            </a:r>
          </a:p>
        </p:txBody>
      </p:sp>
      <p:sp>
        <p:nvSpPr>
          <p:cNvPr id="7" name="Dikdörtgen 6"/>
          <p:cNvSpPr/>
          <p:nvPr/>
        </p:nvSpPr>
        <p:spPr>
          <a:xfrm>
            <a:off x="251520" y="366662"/>
            <a:ext cx="561662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tr-TR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tr-TR" sz="2400" i="1" dirty="0">
                <a:solidFill>
                  <a:srgbClr val="C00000"/>
                </a:solidFill>
              </a:rPr>
              <a:t>Buzdolabı kapaklarında, bazı dolap ve çanta kapak</a:t>
            </a:r>
            <a:r>
              <a:rPr lang="tr-TR" sz="2400" i="1" dirty="0"/>
              <a:t>larında mıknatıs bulunur.</a:t>
            </a:r>
          </a:p>
          <a:p>
            <a:endParaRPr lang="tr-TR" sz="2400" dirty="0"/>
          </a:p>
          <a:p>
            <a:pPr marL="342900" indent="-342900">
              <a:buFont typeface="Wingdings" pitchFamily="2" charset="2"/>
              <a:buChar char="Ø"/>
            </a:pPr>
            <a:endParaRPr lang="tr-TR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tr-TR" sz="2400" dirty="0" err="1"/>
              <a:t>Magnet</a:t>
            </a:r>
            <a:r>
              <a:rPr lang="tr-TR" sz="2400" dirty="0"/>
              <a:t> denilen </a:t>
            </a:r>
            <a:r>
              <a:rPr lang="tr-TR" sz="2400" dirty="0">
                <a:solidFill>
                  <a:srgbClr val="0070C0"/>
                </a:solidFill>
              </a:rPr>
              <a:t>buzdolabı süs</a:t>
            </a:r>
            <a:r>
              <a:rPr lang="tr-TR" sz="2400" dirty="0"/>
              <a:t>lerinin arkasında mıknatıs kullanılır.</a:t>
            </a:r>
          </a:p>
          <a:p>
            <a:pPr marL="342900" indent="-342900">
              <a:buFont typeface="Wingdings" pitchFamily="2" charset="2"/>
              <a:buChar char="Ø"/>
            </a:pPr>
            <a:endParaRPr lang="tr-TR" sz="2400" dirty="0"/>
          </a:p>
          <a:p>
            <a:pPr marL="342900" indent="-342900">
              <a:buFont typeface="Wingdings" pitchFamily="2" charset="2"/>
              <a:buChar char="Ø"/>
            </a:pPr>
            <a:endParaRPr lang="tr-TR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tr-TR" sz="2400" dirty="0"/>
              <a:t>Terziler, </a:t>
            </a:r>
            <a:r>
              <a:rPr lang="tr-TR" sz="2400" dirty="0">
                <a:solidFill>
                  <a:srgbClr val="00B050"/>
                </a:solidFill>
              </a:rPr>
              <a:t>toplu iğneleri bir arada tutabilmek için </a:t>
            </a:r>
            <a:r>
              <a:rPr lang="tr-TR" sz="2400" dirty="0"/>
              <a:t>mıknatıs kullanırlar.</a:t>
            </a:r>
          </a:p>
          <a:p>
            <a:pPr marL="342900" indent="-342900">
              <a:buFont typeface="Wingdings" pitchFamily="2" charset="2"/>
              <a:buChar char="Ø"/>
            </a:pPr>
            <a:endParaRPr lang="tr-TR" sz="2400" dirty="0"/>
          </a:p>
          <a:p>
            <a:pPr marL="342900" indent="-342900">
              <a:buFont typeface="Wingdings" pitchFamily="2" charset="2"/>
              <a:buChar char="Ø"/>
            </a:pPr>
            <a:endParaRPr lang="tr-TR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tr-TR" sz="2400" dirty="0"/>
              <a:t>Hurdalıklarda </a:t>
            </a:r>
            <a:r>
              <a:rPr lang="tr-TR" sz="2400" dirty="0">
                <a:solidFill>
                  <a:srgbClr val="C00000"/>
                </a:solidFill>
              </a:rPr>
              <a:t>büyük demir parçaları kaldırmak için </a:t>
            </a:r>
            <a:r>
              <a:rPr lang="tr-TR" sz="2400" dirty="0"/>
              <a:t>dev mıknatıslar kullanılır.</a:t>
            </a:r>
          </a:p>
          <a:p>
            <a:endParaRPr lang="tr-TR" sz="2400" dirty="0"/>
          </a:p>
        </p:txBody>
      </p:sp>
      <p:pic>
        <p:nvPicPr>
          <p:cNvPr id="4098" name="Picture 2" descr="Kapanmayan Buzdolabı Kapısı İçin Ne Yapılabilir? | Faydalı Bilgil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7777" y="0"/>
            <a:ext cx="2016223" cy="1799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Açacaklı Buzdolabı Magneti Mezuniyet Modelleri 10 adet Fiyatı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6954" y="899945"/>
            <a:ext cx="1620823" cy="1817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Manyetize stok fotoğraflar | Depositphoto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8317" y="2747463"/>
            <a:ext cx="2432236" cy="1617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Çelik Hurda Ekskavatör Için Mıknatıs,Hurda Geri Dönüşüm Kaldırma Mıknatısı  - Buy Çelik Hurda Mıknatıs,Electromagnet Fiyat,Çelik Hurda Için Ekskavatör  Kaldırma Mıknatısı Product on Alibaba.co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541514"/>
            <a:ext cx="2298704" cy="2298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7943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179512" y="476672"/>
            <a:ext cx="59766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tr-TR" sz="2400" dirty="0">
                <a:solidFill>
                  <a:schemeClr val="accent6">
                    <a:lumMod val="50000"/>
                  </a:schemeClr>
                </a:solidFill>
              </a:rPr>
              <a:t>Televizyon</a:t>
            </a:r>
            <a:r>
              <a:rPr lang="tr-TR" sz="2400" dirty="0"/>
              <a:t>, </a:t>
            </a:r>
            <a:r>
              <a:rPr lang="tr-TR" sz="2400" dirty="0">
                <a:solidFill>
                  <a:schemeClr val="accent6">
                    <a:lumMod val="50000"/>
                  </a:schemeClr>
                </a:solidFill>
              </a:rPr>
              <a:t>bilgisayar</a:t>
            </a:r>
            <a:r>
              <a:rPr lang="tr-TR" sz="2400" dirty="0"/>
              <a:t>, </a:t>
            </a:r>
            <a:r>
              <a:rPr lang="tr-TR" sz="2400" dirty="0">
                <a:solidFill>
                  <a:schemeClr val="accent6">
                    <a:lumMod val="50000"/>
                  </a:schemeClr>
                </a:solidFill>
              </a:rPr>
              <a:t>tablet</a:t>
            </a:r>
            <a:r>
              <a:rPr lang="tr-TR" sz="2400" dirty="0"/>
              <a:t> ve </a:t>
            </a:r>
            <a:r>
              <a:rPr lang="tr-TR" sz="2400" dirty="0">
                <a:solidFill>
                  <a:schemeClr val="accent6">
                    <a:lumMod val="50000"/>
                  </a:schemeClr>
                </a:solidFill>
              </a:rPr>
              <a:t>cep telefonu </a:t>
            </a:r>
            <a:r>
              <a:rPr lang="tr-TR" sz="2400" dirty="0"/>
              <a:t>ekranlarında ve özellikle </a:t>
            </a:r>
            <a:r>
              <a:rPr lang="tr-TR" sz="2400" dirty="0">
                <a:solidFill>
                  <a:schemeClr val="accent6">
                    <a:lumMod val="50000"/>
                  </a:schemeClr>
                </a:solidFill>
              </a:rPr>
              <a:t>hoparlör </a:t>
            </a:r>
            <a:r>
              <a:rPr lang="tr-TR" sz="2400" dirty="0"/>
              <a:t>adı verilen kısımlarının yapısında mıknatıs kullanılır.</a:t>
            </a:r>
          </a:p>
          <a:p>
            <a:pPr marL="342900" indent="-342900">
              <a:buFont typeface="Wingdings" pitchFamily="2" charset="2"/>
              <a:buChar char="Ø"/>
            </a:pPr>
            <a:endParaRPr lang="tr-TR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tr-TR" sz="2400" dirty="0"/>
              <a:t>Elektrik süpürgesi, çamaşır makinesi gibi aletlerin içindeki elektrik </a:t>
            </a:r>
            <a:r>
              <a:rPr lang="tr-TR" sz="2400" dirty="0">
                <a:solidFill>
                  <a:srgbClr val="C00000"/>
                </a:solidFill>
              </a:rPr>
              <a:t>motorlarının yapısında</a:t>
            </a:r>
            <a:r>
              <a:rPr lang="tr-TR" sz="2400" dirty="0"/>
              <a:t> mıknatıs kullanılır.</a:t>
            </a:r>
          </a:p>
          <a:p>
            <a:pPr marL="342900" indent="-342900">
              <a:buFont typeface="Wingdings" pitchFamily="2" charset="2"/>
              <a:buChar char="Ø"/>
            </a:pPr>
            <a:endParaRPr lang="tr-TR" sz="2400" dirty="0"/>
          </a:p>
          <a:p>
            <a:pPr marL="342900" indent="-342900">
              <a:buFont typeface="Wingdings" pitchFamily="2" charset="2"/>
              <a:buChar char="Ø"/>
            </a:pPr>
            <a:endParaRPr lang="tr-TR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tr-TR" sz="2400" dirty="0">
                <a:solidFill>
                  <a:srgbClr val="002060"/>
                </a:solidFill>
              </a:rPr>
              <a:t>Bankamatik kartı</a:t>
            </a:r>
            <a:r>
              <a:rPr lang="tr-TR" sz="2400" dirty="0"/>
              <a:t>, </a:t>
            </a:r>
            <a:r>
              <a:rPr lang="tr-TR" sz="2400" dirty="0">
                <a:solidFill>
                  <a:srgbClr val="002060"/>
                </a:solidFill>
              </a:rPr>
              <a:t>kredi kartı, CD ve DVD’lerde</a:t>
            </a:r>
            <a:r>
              <a:rPr lang="tr-TR" sz="2400" dirty="0"/>
              <a:t> mıknatıs kullanılır.</a:t>
            </a:r>
          </a:p>
          <a:p>
            <a:endParaRPr lang="tr-TR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tr-TR" sz="2400" dirty="0">
                <a:solidFill>
                  <a:srgbClr val="00B050"/>
                </a:solidFill>
              </a:rPr>
              <a:t>Kapı zilleri, hoparlör ve mikrofon</a:t>
            </a:r>
            <a:r>
              <a:rPr lang="tr-TR" sz="2400" dirty="0"/>
              <a:t>larda mıknatıs kullanılır.</a:t>
            </a:r>
          </a:p>
        </p:txBody>
      </p:sp>
      <p:sp>
        <p:nvSpPr>
          <p:cNvPr id="5" name="Dikdörtgen 4"/>
          <p:cNvSpPr/>
          <p:nvPr/>
        </p:nvSpPr>
        <p:spPr>
          <a:xfrm>
            <a:off x="1475656" y="43497"/>
            <a:ext cx="50574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3600" dirty="0">
                <a:solidFill>
                  <a:srgbClr val="00B050"/>
                </a:solidFill>
              </a:rPr>
              <a:t>Mıknatıs</a:t>
            </a:r>
            <a:r>
              <a:rPr lang="tr-TR" sz="3600" dirty="0"/>
              <a:t> Kullanım Alanları</a:t>
            </a:r>
          </a:p>
        </p:txBody>
      </p:sp>
      <p:sp>
        <p:nvSpPr>
          <p:cNvPr id="6" name="AutoShape 2" descr="10 inç woofer mıknatıs çift kabarcık kenar ktv bas hoparlör woofer hoparlör  toplantısı 5195954 2020 – $45.9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5124" name="Picture 4" descr="4 &quot;inç 99mm 4ohm 5W Hifi çift mıknatıs Tweeter tiz hoparlör Stereo ses  hoparlör trompet boynuz|Hoparlör Aksesuarları| - AliExpres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997" y="4937230"/>
            <a:ext cx="1868650" cy="18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AR4054 Cleanart Sılence Pro Elektrikli Süpürge - Nar Toz Torbalı Elektrik  Süpürgesi, Temizlik GG Arzum AR405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9170" y="1645041"/>
            <a:ext cx="1404717" cy="1404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Bosch WAT2448STR A +++ Sınıfı 9 Kg Yıkama 1200 Devir Çamaşır Makinesi Beyaz  Fiyatları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4720" y="1212868"/>
            <a:ext cx="1496051" cy="149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arcadıkça Kazandıran Kredi Kartları Fibabanka'd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5907" y="3979890"/>
            <a:ext cx="1347224" cy="982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Компакт-диск — Википедия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2504" y="3828768"/>
            <a:ext cx="802766" cy="802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Sandisk Sdcz50-064G-B35 Cruzer Blade 64 GB Usb Bellek Fiyatı ve Özellikleri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064" y="3845260"/>
            <a:ext cx="1198411" cy="1036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16" descr="MR &quot;Emar&quot; Nedir? Ne işe yarar? Nelere dikkat edilmelidir? - Mersin Sistem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1026" name="Picture 2" descr="Samsung Galaxy A51 Fiyatı (Samsung Türkiye Garantili) - VATAN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581" y="305931"/>
            <a:ext cx="1142139" cy="1142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lobal Kablosuz Kapı Zili Fiyatı - Taksit Seçenekleri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3887" y="4962328"/>
            <a:ext cx="1601688" cy="1601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4508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1475656" y="0"/>
            <a:ext cx="50574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3600" dirty="0">
                <a:solidFill>
                  <a:srgbClr val="00B050"/>
                </a:solidFill>
              </a:rPr>
              <a:t>Mıknatıs</a:t>
            </a:r>
            <a:r>
              <a:rPr lang="tr-TR" sz="3600" dirty="0"/>
              <a:t> Kullanım Alanları</a:t>
            </a:r>
          </a:p>
        </p:txBody>
      </p:sp>
      <p:sp>
        <p:nvSpPr>
          <p:cNvPr id="5" name="Dikdörtgen 4"/>
          <p:cNvSpPr/>
          <p:nvPr/>
        </p:nvSpPr>
        <p:spPr>
          <a:xfrm>
            <a:off x="104539" y="771233"/>
            <a:ext cx="561958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tr-TR" sz="2400" dirty="0"/>
              <a:t>Günümüzde </a:t>
            </a:r>
            <a:r>
              <a:rPr lang="tr-TR" sz="2400" dirty="0">
                <a:solidFill>
                  <a:srgbClr val="C00000"/>
                </a:solidFill>
              </a:rPr>
              <a:t>MR</a:t>
            </a:r>
            <a:r>
              <a:rPr lang="tr-TR" sz="2400" dirty="0"/>
              <a:t> adı verilen insanların hastalıklarının teşhisinde kullanılan cihazların yapısında güçlü mıknatıslar vardır.</a:t>
            </a:r>
          </a:p>
          <a:p>
            <a:pPr marL="342900" indent="-342900">
              <a:buFont typeface="Wingdings" pitchFamily="2" charset="2"/>
              <a:buChar char="Ø"/>
            </a:pPr>
            <a:endParaRPr lang="tr-TR" sz="2400" dirty="0"/>
          </a:p>
          <a:p>
            <a:endParaRPr lang="tr-TR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tr-TR" sz="2400" dirty="0"/>
              <a:t>Günümüzde </a:t>
            </a:r>
            <a:r>
              <a:rPr lang="tr-TR" sz="2400" dirty="0">
                <a:solidFill>
                  <a:srgbClr val="7030A0"/>
                </a:solidFill>
              </a:rPr>
              <a:t>hızlı trenler</a:t>
            </a:r>
            <a:r>
              <a:rPr lang="tr-TR" sz="2400" dirty="0"/>
              <a:t>; altlarında bulunan mıknatıslar yardımıyla hızlanıp yavaşlarlar.</a:t>
            </a:r>
          </a:p>
        </p:txBody>
      </p:sp>
      <p:pic>
        <p:nvPicPr>
          <p:cNvPr id="6" name="Picture 18" descr="MR &quot;Emar&quot; Nedir? Ne işe yarar? Nelere dikkat edilmelidir? - Mersin Sist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76672"/>
            <a:ext cx="3779911" cy="2161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Manyetik Şeritli Kartla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2931" y="4791160"/>
            <a:ext cx="1800200" cy="1821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4" descr="Ürün Kategorileri2 kutuplu 3000 d/dakMARELLIMAQ90S4MAQ90S4MARELLI Trifaze  IE2 Elektrik Motoru 1,1 kW (1,5 HP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2054" name="Picture 6" descr="Ürün Kategorileri2 kutuplu 3000 d/dakMARELLIMAQ132SB2MAQ132SB2MARELLI  Trifaze IE2 Elektrik Motoru 7,5 kW (10 HP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067300"/>
            <a:ext cx="2238375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ikdörtgen 8"/>
          <p:cNvSpPr/>
          <p:nvPr/>
        </p:nvSpPr>
        <p:spPr>
          <a:xfrm>
            <a:off x="307975" y="487097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tr-TR" sz="2400" dirty="0"/>
              <a:t>Banka kartı, elektrik motorları mıknatısın yeni kullanım alanlarıdır. </a:t>
            </a:r>
          </a:p>
        </p:txBody>
      </p:sp>
      <p:pic>
        <p:nvPicPr>
          <p:cNvPr id="1026" name="Picture 2" descr="Manyetik Tren Maglev Nasıl Çalışır? | Kolay Teknik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9" y="2646419"/>
            <a:ext cx="3779912" cy="2224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6165447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139</Words>
  <Application>Microsoft Office PowerPoint</Application>
  <PresentationFormat>Ekran Gösterisi (4:3)</PresentationFormat>
  <Paragraphs>28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</vt:i4>
      </vt:variant>
    </vt:vector>
  </HeadingPairs>
  <TitlesOfParts>
    <vt:vector size="4" baseType="lpstr">
      <vt:lpstr>Ofis Teması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Windows 10</dc:creator>
  <cp:lastModifiedBy>Hasan Ayık</cp:lastModifiedBy>
  <cp:revision>8</cp:revision>
  <cp:lastPrinted>2020-12-20T10:31:22Z</cp:lastPrinted>
  <dcterms:created xsi:type="dcterms:W3CDTF">2020-11-24T10:39:36Z</dcterms:created>
  <dcterms:modified xsi:type="dcterms:W3CDTF">2020-12-20T14:03:55Z</dcterms:modified>
</cp:coreProperties>
</file>