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2E0E68-49CC-41D5-B33D-CD1CC9E641AE}" type="doc">
      <dgm:prSet loTypeId="urn:microsoft.com/office/officeart/2005/8/layout/list1" loCatId="list" qsTypeId="urn:microsoft.com/office/officeart/2009/2/quickstyle/3d8" qsCatId="3D" csTypeId="urn:microsoft.com/office/officeart/2005/8/colors/colorful2" csCatId="colorful" phldr="1"/>
      <dgm:spPr/>
      <dgm:t>
        <a:bodyPr/>
        <a:lstStyle/>
        <a:p>
          <a:endParaRPr lang="tr-TR"/>
        </a:p>
      </dgm:t>
    </dgm:pt>
    <dgm:pt modelId="{16415784-F066-49BB-B90C-F9F7DBB27831}">
      <dgm:prSet phldrT="[Metin]"/>
      <dgm:spPr/>
      <dgm:t>
        <a:bodyPr/>
        <a:lstStyle/>
        <a:p>
          <a:r>
            <a:rPr lang="tr-TR" dirty="0"/>
            <a:t>GERÇEK ANLAM</a:t>
          </a:r>
        </a:p>
      </dgm:t>
    </dgm:pt>
    <dgm:pt modelId="{6A940839-F27B-41EB-90A4-5CD004BC0AFE}" type="parTrans" cxnId="{8C67DF51-F9D3-4B47-8F70-8100DEE4FB5D}">
      <dgm:prSet/>
      <dgm:spPr/>
      <dgm:t>
        <a:bodyPr/>
        <a:lstStyle/>
        <a:p>
          <a:endParaRPr lang="tr-TR"/>
        </a:p>
      </dgm:t>
    </dgm:pt>
    <dgm:pt modelId="{CEA7F5C7-CC5E-4003-94AE-FCAD75FD439E}" type="sibTrans" cxnId="{8C67DF51-F9D3-4B47-8F70-8100DEE4FB5D}">
      <dgm:prSet/>
      <dgm:spPr/>
      <dgm:t>
        <a:bodyPr/>
        <a:lstStyle/>
        <a:p>
          <a:endParaRPr lang="tr-TR"/>
        </a:p>
      </dgm:t>
    </dgm:pt>
    <dgm:pt modelId="{64C4EFB8-D095-4E61-9F40-ED0FF7A9ED5B}">
      <dgm:prSet phldrT="[Metin]"/>
      <dgm:spPr/>
      <dgm:t>
        <a:bodyPr/>
        <a:lstStyle/>
        <a:p>
          <a:r>
            <a:rPr lang="tr-TR" dirty="0"/>
            <a:t>MECAZ ANLAM</a:t>
          </a:r>
        </a:p>
      </dgm:t>
    </dgm:pt>
    <dgm:pt modelId="{36160FB5-E315-4B5D-8F23-85086418C741}" type="parTrans" cxnId="{3A90B005-60AF-4A22-B2DF-7DA5AF676027}">
      <dgm:prSet/>
      <dgm:spPr/>
      <dgm:t>
        <a:bodyPr/>
        <a:lstStyle/>
        <a:p>
          <a:endParaRPr lang="tr-TR"/>
        </a:p>
      </dgm:t>
    </dgm:pt>
    <dgm:pt modelId="{7EF2BB38-DAE5-4CFB-B6B4-BE9DEB222130}" type="sibTrans" cxnId="{3A90B005-60AF-4A22-B2DF-7DA5AF676027}">
      <dgm:prSet/>
      <dgm:spPr/>
      <dgm:t>
        <a:bodyPr/>
        <a:lstStyle/>
        <a:p>
          <a:endParaRPr lang="tr-TR"/>
        </a:p>
      </dgm:t>
    </dgm:pt>
    <dgm:pt modelId="{0FF80C59-8D77-448B-8E8D-4BDEB526E001}">
      <dgm:prSet phldrT="[Metin]"/>
      <dgm:spPr/>
      <dgm:t>
        <a:bodyPr/>
        <a:lstStyle/>
        <a:p>
          <a:r>
            <a:rPr lang="tr-TR" dirty="0"/>
            <a:t>TERİM ANLAM</a:t>
          </a:r>
        </a:p>
      </dgm:t>
    </dgm:pt>
    <dgm:pt modelId="{E2EFC456-9317-4B0F-ABC1-73854F589CA9}" type="parTrans" cxnId="{5483038E-00D0-4BF6-9ADD-7DD223A32521}">
      <dgm:prSet/>
      <dgm:spPr/>
      <dgm:t>
        <a:bodyPr/>
        <a:lstStyle/>
        <a:p>
          <a:endParaRPr lang="tr-TR"/>
        </a:p>
      </dgm:t>
    </dgm:pt>
    <dgm:pt modelId="{2FF7DAA2-4BB9-4C75-AE28-E3810AFEC570}" type="sibTrans" cxnId="{5483038E-00D0-4BF6-9ADD-7DD223A32521}">
      <dgm:prSet/>
      <dgm:spPr/>
      <dgm:t>
        <a:bodyPr/>
        <a:lstStyle/>
        <a:p>
          <a:endParaRPr lang="tr-TR"/>
        </a:p>
      </dgm:t>
    </dgm:pt>
    <dgm:pt modelId="{7E10CCAA-42E7-4A2C-827B-63286B307811}" type="pres">
      <dgm:prSet presAssocID="{8A2E0E68-49CC-41D5-B33D-CD1CC9E641AE}" presName="linear" presStyleCnt="0">
        <dgm:presLayoutVars>
          <dgm:dir/>
          <dgm:animLvl val="lvl"/>
          <dgm:resizeHandles val="exact"/>
        </dgm:presLayoutVars>
      </dgm:prSet>
      <dgm:spPr/>
    </dgm:pt>
    <dgm:pt modelId="{06F95468-7933-4512-A119-1439B60E31D8}" type="pres">
      <dgm:prSet presAssocID="{16415784-F066-49BB-B90C-F9F7DBB27831}" presName="parentLin" presStyleCnt="0"/>
      <dgm:spPr/>
    </dgm:pt>
    <dgm:pt modelId="{E4918920-74C0-4C84-928E-B168F321BEE2}" type="pres">
      <dgm:prSet presAssocID="{16415784-F066-49BB-B90C-F9F7DBB27831}" presName="parentLeftMargin" presStyleLbl="node1" presStyleIdx="0" presStyleCnt="3"/>
      <dgm:spPr/>
    </dgm:pt>
    <dgm:pt modelId="{4910EBD4-5D9B-48FC-8629-7BDE3ED48DAF}" type="pres">
      <dgm:prSet presAssocID="{16415784-F066-49BB-B90C-F9F7DBB27831}" presName="parentText" presStyleLbl="node1" presStyleIdx="0" presStyleCnt="3" custLinFactNeighborX="-42857" custLinFactNeighborY="-21263">
        <dgm:presLayoutVars>
          <dgm:chMax val="0"/>
          <dgm:bulletEnabled val="1"/>
        </dgm:presLayoutVars>
      </dgm:prSet>
      <dgm:spPr/>
    </dgm:pt>
    <dgm:pt modelId="{DCA81810-9C89-4218-8ADB-0263754BD8D2}" type="pres">
      <dgm:prSet presAssocID="{16415784-F066-49BB-B90C-F9F7DBB27831}" presName="negativeSpace" presStyleCnt="0"/>
      <dgm:spPr/>
    </dgm:pt>
    <dgm:pt modelId="{A8569E7A-954E-4FC2-9A0C-CC392CBF39F9}" type="pres">
      <dgm:prSet presAssocID="{16415784-F066-49BB-B90C-F9F7DBB27831}" presName="childText" presStyleLbl="conFgAcc1" presStyleIdx="0" presStyleCnt="3">
        <dgm:presLayoutVars>
          <dgm:bulletEnabled val="1"/>
        </dgm:presLayoutVars>
      </dgm:prSet>
      <dgm:spPr/>
    </dgm:pt>
    <dgm:pt modelId="{09A16595-0802-4707-A8F6-D09A8C36CA39}" type="pres">
      <dgm:prSet presAssocID="{CEA7F5C7-CC5E-4003-94AE-FCAD75FD439E}" presName="spaceBetweenRectangles" presStyleCnt="0"/>
      <dgm:spPr/>
    </dgm:pt>
    <dgm:pt modelId="{AE9B2DF7-5C52-40B4-90FA-64F82B2741F5}" type="pres">
      <dgm:prSet presAssocID="{64C4EFB8-D095-4E61-9F40-ED0FF7A9ED5B}" presName="parentLin" presStyleCnt="0"/>
      <dgm:spPr/>
    </dgm:pt>
    <dgm:pt modelId="{EC75A0C3-62EC-4295-89AC-5111C0CE29AB}" type="pres">
      <dgm:prSet presAssocID="{64C4EFB8-D095-4E61-9F40-ED0FF7A9ED5B}" presName="parentLeftMargin" presStyleLbl="node1" presStyleIdx="0" presStyleCnt="3"/>
      <dgm:spPr/>
    </dgm:pt>
    <dgm:pt modelId="{6D68D30B-DF29-4EFC-9A0D-47C667FF59D5}" type="pres">
      <dgm:prSet presAssocID="{64C4EFB8-D095-4E61-9F40-ED0FF7A9ED5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1C25A3F-94F5-48F7-A903-3383B510459A}" type="pres">
      <dgm:prSet presAssocID="{64C4EFB8-D095-4E61-9F40-ED0FF7A9ED5B}" presName="negativeSpace" presStyleCnt="0"/>
      <dgm:spPr/>
    </dgm:pt>
    <dgm:pt modelId="{698CEF21-A020-4139-8E9D-8CF9704B7BA3}" type="pres">
      <dgm:prSet presAssocID="{64C4EFB8-D095-4E61-9F40-ED0FF7A9ED5B}" presName="childText" presStyleLbl="conFgAcc1" presStyleIdx="1" presStyleCnt="3">
        <dgm:presLayoutVars>
          <dgm:bulletEnabled val="1"/>
        </dgm:presLayoutVars>
      </dgm:prSet>
      <dgm:spPr/>
    </dgm:pt>
    <dgm:pt modelId="{1F6DE7E0-97A4-474A-B2D9-589A061CD6EB}" type="pres">
      <dgm:prSet presAssocID="{7EF2BB38-DAE5-4CFB-B6B4-BE9DEB222130}" presName="spaceBetweenRectangles" presStyleCnt="0"/>
      <dgm:spPr/>
    </dgm:pt>
    <dgm:pt modelId="{DA0C5B3F-16FB-43A7-AA9C-AC40ECC2BD3B}" type="pres">
      <dgm:prSet presAssocID="{0FF80C59-8D77-448B-8E8D-4BDEB526E001}" presName="parentLin" presStyleCnt="0"/>
      <dgm:spPr/>
    </dgm:pt>
    <dgm:pt modelId="{3BD5A50F-3FB1-4094-A506-BFD06C0670D3}" type="pres">
      <dgm:prSet presAssocID="{0FF80C59-8D77-448B-8E8D-4BDEB526E001}" presName="parentLeftMargin" presStyleLbl="node1" presStyleIdx="1" presStyleCnt="3"/>
      <dgm:spPr/>
    </dgm:pt>
    <dgm:pt modelId="{F24847BA-DA8B-4FE2-A1F3-B7C11CD77F50}" type="pres">
      <dgm:prSet presAssocID="{0FF80C59-8D77-448B-8E8D-4BDEB526E00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0119DC8-4BA4-4FE3-9C11-DD3416B0C698}" type="pres">
      <dgm:prSet presAssocID="{0FF80C59-8D77-448B-8E8D-4BDEB526E001}" presName="negativeSpace" presStyleCnt="0"/>
      <dgm:spPr/>
    </dgm:pt>
    <dgm:pt modelId="{F9957A3E-02D1-4E74-9F98-A080A959B1BC}" type="pres">
      <dgm:prSet presAssocID="{0FF80C59-8D77-448B-8E8D-4BDEB526E00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A90B005-60AF-4A22-B2DF-7DA5AF676027}" srcId="{8A2E0E68-49CC-41D5-B33D-CD1CC9E641AE}" destId="{64C4EFB8-D095-4E61-9F40-ED0FF7A9ED5B}" srcOrd="1" destOrd="0" parTransId="{36160FB5-E315-4B5D-8F23-85086418C741}" sibTransId="{7EF2BB38-DAE5-4CFB-B6B4-BE9DEB222130}"/>
    <dgm:cxn modelId="{6CB02E1A-623A-4C54-BD66-3C60BE1BCCC4}" type="presOf" srcId="{16415784-F066-49BB-B90C-F9F7DBB27831}" destId="{E4918920-74C0-4C84-928E-B168F321BEE2}" srcOrd="0" destOrd="0" presId="urn:microsoft.com/office/officeart/2005/8/layout/list1"/>
    <dgm:cxn modelId="{8C67DF51-F9D3-4B47-8F70-8100DEE4FB5D}" srcId="{8A2E0E68-49CC-41D5-B33D-CD1CC9E641AE}" destId="{16415784-F066-49BB-B90C-F9F7DBB27831}" srcOrd="0" destOrd="0" parTransId="{6A940839-F27B-41EB-90A4-5CD004BC0AFE}" sibTransId="{CEA7F5C7-CC5E-4003-94AE-FCAD75FD439E}"/>
    <dgm:cxn modelId="{64A1EF57-8FC8-4F50-975C-FD1A69824D8E}" type="presOf" srcId="{64C4EFB8-D095-4E61-9F40-ED0FF7A9ED5B}" destId="{6D68D30B-DF29-4EFC-9A0D-47C667FF59D5}" srcOrd="1" destOrd="0" presId="urn:microsoft.com/office/officeart/2005/8/layout/list1"/>
    <dgm:cxn modelId="{5483038E-00D0-4BF6-9ADD-7DD223A32521}" srcId="{8A2E0E68-49CC-41D5-B33D-CD1CC9E641AE}" destId="{0FF80C59-8D77-448B-8E8D-4BDEB526E001}" srcOrd="2" destOrd="0" parTransId="{E2EFC456-9317-4B0F-ABC1-73854F589CA9}" sibTransId="{2FF7DAA2-4BB9-4C75-AE28-E3810AFEC570}"/>
    <dgm:cxn modelId="{D57EEB97-FF70-4406-8E09-A08D2DDD6CEC}" type="presOf" srcId="{64C4EFB8-D095-4E61-9F40-ED0FF7A9ED5B}" destId="{EC75A0C3-62EC-4295-89AC-5111C0CE29AB}" srcOrd="0" destOrd="0" presId="urn:microsoft.com/office/officeart/2005/8/layout/list1"/>
    <dgm:cxn modelId="{FDD616AA-3C95-4EBB-8E42-292789394E09}" type="presOf" srcId="{0FF80C59-8D77-448B-8E8D-4BDEB526E001}" destId="{F24847BA-DA8B-4FE2-A1F3-B7C11CD77F50}" srcOrd="1" destOrd="0" presId="urn:microsoft.com/office/officeart/2005/8/layout/list1"/>
    <dgm:cxn modelId="{F7FBE3AD-8B98-491F-84DF-C371F4D8CD6F}" type="presOf" srcId="{16415784-F066-49BB-B90C-F9F7DBB27831}" destId="{4910EBD4-5D9B-48FC-8629-7BDE3ED48DAF}" srcOrd="1" destOrd="0" presId="urn:microsoft.com/office/officeart/2005/8/layout/list1"/>
    <dgm:cxn modelId="{840441D6-FE10-4010-8612-4AC6AACD050E}" type="presOf" srcId="{0FF80C59-8D77-448B-8E8D-4BDEB526E001}" destId="{3BD5A50F-3FB1-4094-A506-BFD06C0670D3}" srcOrd="0" destOrd="0" presId="urn:microsoft.com/office/officeart/2005/8/layout/list1"/>
    <dgm:cxn modelId="{5F6BF7E0-0A0D-4D55-BD08-9091E05A599E}" type="presOf" srcId="{8A2E0E68-49CC-41D5-B33D-CD1CC9E641AE}" destId="{7E10CCAA-42E7-4A2C-827B-63286B307811}" srcOrd="0" destOrd="0" presId="urn:microsoft.com/office/officeart/2005/8/layout/list1"/>
    <dgm:cxn modelId="{61E7E655-519B-48E4-8980-1C50AD8C5CC5}" type="presParOf" srcId="{7E10CCAA-42E7-4A2C-827B-63286B307811}" destId="{06F95468-7933-4512-A119-1439B60E31D8}" srcOrd="0" destOrd="0" presId="urn:microsoft.com/office/officeart/2005/8/layout/list1"/>
    <dgm:cxn modelId="{1BA589CE-2B76-4E33-B528-B6F067536093}" type="presParOf" srcId="{06F95468-7933-4512-A119-1439B60E31D8}" destId="{E4918920-74C0-4C84-928E-B168F321BEE2}" srcOrd="0" destOrd="0" presId="urn:microsoft.com/office/officeart/2005/8/layout/list1"/>
    <dgm:cxn modelId="{C4FABAFB-9666-4153-A6BD-D673A2D3BC0A}" type="presParOf" srcId="{06F95468-7933-4512-A119-1439B60E31D8}" destId="{4910EBD4-5D9B-48FC-8629-7BDE3ED48DAF}" srcOrd="1" destOrd="0" presId="urn:microsoft.com/office/officeart/2005/8/layout/list1"/>
    <dgm:cxn modelId="{FF9A0D10-66D9-495E-B910-F163F72B201D}" type="presParOf" srcId="{7E10CCAA-42E7-4A2C-827B-63286B307811}" destId="{DCA81810-9C89-4218-8ADB-0263754BD8D2}" srcOrd="1" destOrd="0" presId="urn:microsoft.com/office/officeart/2005/8/layout/list1"/>
    <dgm:cxn modelId="{66CA06F3-2456-45C7-B03E-CBC4102BD811}" type="presParOf" srcId="{7E10CCAA-42E7-4A2C-827B-63286B307811}" destId="{A8569E7A-954E-4FC2-9A0C-CC392CBF39F9}" srcOrd="2" destOrd="0" presId="urn:microsoft.com/office/officeart/2005/8/layout/list1"/>
    <dgm:cxn modelId="{FC3C3C7A-AB8F-4382-A211-DC89E0F48BEE}" type="presParOf" srcId="{7E10CCAA-42E7-4A2C-827B-63286B307811}" destId="{09A16595-0802-4707-A8F6-D09A8C36CA39}" srcOrd="3" destOrd="0" presId="urn:microsoft.com/office/officeart/2005/8/layout/list1"/>
    <dgm:cxn modelId="{AEC91404-5BE5-4DD6-84E5-A7C67C755A99}" type="presParOf" srcId="{7E10CCAA-42E7-4A2C-827B-63286B307811}" destId="{AE9B2DF7-5C52-40B4-90FA-64F82B2741F5}" srcOrd="4" destOrd="0" presId="urn:microsoft.com/office/officeart/2005/8/layout/list1"/>
    <dgm:cxn modelId="{2D33AEAC-4E09-493C-AE89-2B59D652BBFD}" type="presParOf" srcId="{AE9B2DF7-5C52-40B4-90FA-64F82B2741F5}" destId="{EC75A0C3-62EC-4295-89AC-5111C0CE29AB}" srcOrd="0" destOrd="0" presId="urn:microsoft.com/office/officeart/2005/8/layout/list1"/>
    <dgm:cxn modelId="{68764B51-741F-4455-B6D8-BFF8E51FDEF2}" type="presParOf" srcId="{AE9B2DF7-5C52-40B4-90FA-64F82B2741F5}" destId="{6D68D30B-DF29-4EFC-9A0D-47C667FF59D5}" srcOrd="1" destOrd="0" presId="urn:microsoft.com/office/officeart/2005/8/layout/list1"/>
    <dgm:cxn modelId="{A312F848-02B9-4DAC-8783-85CB3A881801}" type="presParOf" srcId="{7E10CCAA-42E7-4A2C-827B-63286B307811}" destId="{11C25A3F-94F5-48F7-A903-3383B510459A}" srcOrd="5" destOrd="0" presId="urn:microsoft.com/office/officeart/2005/8/layout/list1"/>
    <dgm:cxn modelId="{8BB06854-0626-447B-A2AE-B6596905C913}" type="presParOf" srcId="{7E10CCAA-42E7-4A2C-827B-63286B307811}" destId="{698CEF21-A020-4139-8E9D-8CF9704B7BA3}" srcOrd="6" destOrd="0" presId="urn:microsoft.com/office/officeart/2005/8/layout/list1"/>
    <dgm:cxn modelId="{32080F26-5388-4F7E-BE60-69EF3E2B7D2C}" type="presParOf" srcId="{7E10CCAA-42E7-4A2C-827B-63286B307811}" destId="{1F6DE7E0-97A4-474A-B2D9-589A061CD6EB}" srcOrd="7" destOrd="0" presId="urn:microsoft.com/office/officeart/2005/8/layout/list1"/>
    <dgm:cxn modelId="{5B5D2AB3-F967-40C2-BA3B-9F6117750774}" type="presParOf" srcId="{7E10CCAA-42E7-4A2C-827B-63286B307811}" destId="{DA0C5B3F-16FB-43A7-AA9C-AC40ECC2BD3B}" srcOrd="8" destOrd="0" presId="urn:microsoft.com/office/officeart/2005/8/layout/list1"/>
    <dgm:cxn modelId="{BF8336A8-3702-4631-9ABA-91B9EFAE5AB0}" type="presParOf" srcId="{DA0C5B3F-16FB-43A7-AA9C-AC40ECC2BD3B}" destId="{3BD5A50F-3FB1-4094-A506-BFD06C0670D3}" srcOrd="0" destOrd="0" presId="urn:microsoft.com/office/officeart/2005/8/layout/list1"/>
    <dgm:cxn modelId="{377E88DC-2CEE-4183-B320-2FD061163B5C}" type="presParOf" srcId="{DA0C5B3F-16FB-43A7-AA9C-AC40ECC2BD3B}" destId="{F24847BA-DA8B-4FE2-A1F3-B7C11CD77F50}" srcOrd="1" destOrd="0" presId="urn:microsoft.com/office/officeart/2005/8/layout/list1"/>
    <dgm:cxn modelId="{5FB53286-C330-4B09-B1CF-0DFF19C2795F}" type="presParOf" srcId="{7E10CCAA-42E7-4A2C-827B-63286B307811}" destId="{E0119DC8-4BA4-4FE3-9C11-DD3416B0C698}" srcOrd="9" destOrd="0" presId="urn:microsoft.com/office/officeart/2005/8/layout/list1"/>
    <dgm:cxn modelId="{F5ADB0C9-AD78-423B-9487-2EF85722F58A}" type="presParOf" srcId="{7E10CCAA-42E7-4A2C-827B-63286B307811}" destId="{F9957A3E-02D1-4E74-9F98-A080A959B1B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569E7A-954E-4FC2-9A0C-CC392CBF39F9}">
      <dsp:nvSpPr>
        <dsp:cNvPr id="0" name=""/>
        <dsp:cNvSpPr/>
      </dsp:nvSpPr>
      <dsp:spPr>
        <a:xfrm>
          <a:off x="0" y="520263"/>
          <a:ext cx="756084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10EBD4-5D9B-48FC-8629-7BDE3ED48DAF}">
      <dsp:nvSpPr>
        <dsp:cNvPr id="0" name=""/>
        <dsp:cNvSpPr/>
      </dsp:nvSpPr>
      <dsp:spPr>
        <a:xfrm>
          <a:off x="216024" y="0"/>
          <a:ext cx="5292588" cy="10332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500" kern="1200" dirty="0"/>
            <a:t>GERÇEK ANLAM</a:t>
          </a:r>
        </a:p>
      </dsp:txBody>
      <dsp:txXfrm>
        <a:off x="266461" y="50437"/>
        <a:ext cx="5191714" cy="932326"/>
      </dsp:txXfrm>
    </dsp:sp>
    <dsp:sp modelId="{698CEF21-A020-4139-8E9D-8CF9704B7BA3}">
      <dsp:nvSpPr>
        <dsp:cNvPr id="0" name=""/>
        <dsp:cNvSpPr/>
      </dsp:nvSpPr>
      <dsp:spPr>
        <a:xfrm>
          <a:off x="0" y="2107864"/>
          <a:ext cx="756084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8D30B-DF29-4EFC-9A0D-47C667FF59D5}">
      <dsp:nvSpPr>
        <dsp:cNvPr id="0" name=""/>
        <dsp:cNvSpPr/>
      </dsp:nvSpPr>
      <dsp:spPr>
        <a:xfrm>
          <a:off x="378042" y="1591264"/>
          <a:ext cx="5292588" cy="103320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500" kern="1200" dirty="0"/>
            <a:t>MECAZ ANLAM</a:t>
          </a:r>
        </a:p>
      </dsp:txBody>
      <dsp:txXfrm>
        <a:off x="428479" y="1641701"/>
        <a:ext cx="5191714" cy="932326"/>
      </dsp:txXfrm>
    </dsp:sp>
    <dsp:sp modelId="{F9957A3E-02D1-4E74-9F98-A080A959B1BC}">
      <dsp:nvSpPr>
        <dsp:cNvPr id="0" name=""/>
        <dsp:cNvSpPr/>
      </dsp:nvSpPr>
      <dsp:spPr>
        <a:xfrm>
          <a:off x="0" y="3695464"/>
          <a:ext cx="7560840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847BA-DA8B-4FE2-A1F3-B7C11CD77F50}">
      <dsp:nvSpPr>
        <dsp:cNvPr id="0" name=""/>
        <dsp:cNvSpPr/>
      </dsp:nvSpPr>
      <dsp:spPr>
        <a:xfrm>
          <a:off x="378042" y="3178864"/>
          <a:ext cx="5292588" cy="10332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500" kern="1200" dirty="0"/>
            <a:t>TERİM ANLAM</a:t>
          </a:r>
        </a:p>
      </dsp:txBody>
      <dsp:txXfrm>
        <a:off x="428479" y="3229301"/>
        <a:ext cx="5191714" cy="93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1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23528" y="60413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/>
              <a:t>Kelimeler, anlam özelliklerine göre </a:t>
            </a:r>
            <a:r>
              <a:rPr lang="tr-TR" sz="2400" b="1" dirty="0">
                <a:solidFill>
                  <a:srgbClr val="C00000"/>
                </a:solidFill>
              </a:rPr>
              <a:t>gerçek anlam, mecaz anlam ve terim anlam</a:t>
            </a:r>
            <a:r>
              <a:rPr lang="tr-TR" sz="2400" dirty="0">
                <a:solidFill>
                  <a:srgbClr val="C00000"/>
                </a:solidFill>
              </a:rPr>
              <a:t> </a:t>
            </a:r>
            <a:r>
              <a:rPr lang="tr-TR" sz="2400" dirty="0"/>
              <a:t>olmak üzere üç başlıkta incelenir:</a:t>
            </a:r>
          </a:p>
        </p:txBody>
      </p:sp>
      <p:graphicFrame>
        <p:nvGraphicFramePr>
          <p:cNvPr id="6" name="Diyagram 5"/>
          <p:cNvGraphicFramePr/>
          <p:nvPr>
            <p:extLst>
              <p:ext uri="{D42A27DB-BD31-4B8C-83A1-F6EECF244321}">
                <p14:modId xmlns:p14="http://schemas.microsoft.com/office/powerpoint/2010/main" val="3739856284"/>
              </p:ext>
            </p:extLst>
          </p:nvPr>
        </p:nvGraphicFramePr>
        <p:xfrm>
          <a:off x="1187624" y="1758300"/>
          <a:ext cx="7560840" cy="45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516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32925" y="548680"/>
            <a:ext cx="9433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/>
              <a:t> </a:t>
            </a:r>
            <a:r>
              <a:rPr lang="tr-TR" sz="2400" dirty="0"/>
              <a:t>Bir kelimenin aklımıza ilk gelen anlamıdır. Kelimelerin, sözlükte yer alan </a:t>
            </a:r>
          </a:p>
          <a:p>
            <a:r>
              <a:rPr lang="tr-TR" sz="2400" dirty="0"/>
              <a:t>ilk anlamları da gerçek anlamlarıdır. Bu yüzden gerçek anlama, </a:t>
            </a:r>
            <a:r>
              <a:rPr lang="tr-TR" sz="2400" b="1" i="1" dirty="0">
                <a:solidFill>
                  <a:srgbClr val="92D050"/>
                </a:solidFill>
              </a:rPr>
              <a:t>sözlük anlamı</a:t>
            </a:r>
            <a:r>
              <a:rPr lang="tr-TR" sz="2400" b="1" dirty="0"/>
              <a:t> </a:t>
            </a:r>
            <a:r>
              <a:rPr lang="tr-TR" sz="2400" dirty="0"/>
              <a:t>da denir.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483768" y="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FF0000"/>
                </a:solidFill>
              </a:rPr>
              <a:t>GERÇEK ANLAM</a:t>
            </a:r>
          </a:p>
        </p:txBody>
      </p:sp>
      <p:sp>
        <p:nvSpPr>
          <p:cNvPr id="6" name="Dikdörtgen 5"/>
          <p:cNvSpPr/>
          <p:nvPr/>
        </p:nvSpPr>
        <p:spPr>
          <a:xfrm>
            <a:off x="251518" y="1794065"/>
            <a:ext cx="82809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i="1" dirty="0">
                <a:solidFill>
                  <a:srgbClr val="7030A0"/>
                </a:solidFill>
              </a:rPr>
              <a:t> Uyanır uyanmaz perdeyi açıp pencereden dışa baktım.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467543" y="3284984"/>
            <a:ext cx="5581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i="1" dirty="0"/>
              <a:t>Karabaş, bir şeyin kokusunu aldı.</a:t>
            </a:r>
          </a:p>
        </p:txBody>
      </p:sp>
      <p:sp>
        <p:nvSpPr>
          <p:cNvPr id="8" name="Dikdörtgen 7"/>
          <p:cNvSpPr/>
          <p:nvPr/>
        </p:nvSpPr>
        <p:spPr>
          <a:xfrm>
            <a:off x="520235" y="4515834"/>
            <a:ext cx="56663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i="1" dirty="0">
                <a:solidFill>
                  <a:srgbClr val="C00000"/>
                </a:solidFill>
              </a:rPr>
              <a:t>Kör adama kimse yardım etmedi.</a:t>
            </a:r>
          </a:p>
        </p:txBody>
      </p:sp>
      <p:sp>
        <p:nvSpPr>
          <p:cNvPr id="9" name="Dikdörtgen 8"/>
          <p:cNvSpPr/>
          <p:nvPr/>
        </p:nvSpPr>
        <p:spPr>
          <a:xfrm>
            <a:off x="499952" y="5929572"/>
            <a:ext cx="6181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i="1" dirty="0">
                <a:solidFill>
                  <a:srgbClr val="0070C0"/>
                </a:solidFill>
              </a:rPr>
              <a:t>Kitaplarını boş bir kutuya yerleştirdi.</a:t>
            </a:r>
          </a:p>
        </p:txBody>
      </p:sp>
      <p:pic>
        <p:nvPicPr>
          <p:cNvPr id="1026" name="Picture 2" descr="300*300 Cm Kumaş Düz Çizgi Perde Oturma Odası Için Katı Renk Kırmızı Dize  Perde Için Otel Salon Güzellik Düğün Perde Bu Kategori Perdeler -  P.originalsales.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288324"/>
            <a:ext cx="1152127" cy="115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Kokuyu Algılayan Mükemmel Sist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0" name="Picture 6" descr="Arı kokusu karikatür koku alma, koklamak balık s, bal arısı, çiçek, çizgi  film png | PNGW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21104"/>
            <a:ext cx="1595572" cy="103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ör adam vektörler ve grafikleri | Depositphotos®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615" y="3637063"/>
            <a:ext cx="1145592" cy="177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21x21x10cm Siyah E-Ticaret Kutu Kolisi 1,5 Desi - Boş Koli, Boş Kut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083" y="5039054"/>
            <a:ext cx="1668155" cy="166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9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79512" y="528073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/>
              <a:t>     Bir sözcüğün gerçek anlamından tamamen uzaklaşıp başka bir sözcüğün yerine veya başka anlamda kullanılmasına </a:t>
            </a:r>
            <a:r>
              <a:rPr lang="tr-TR" sz="2400" b="1" i="1" dirty="0">
                <a:solidFill>
                  <a:srgbClr val="C00000"/>
                </a:solidFill>
              </a:rPr>
              <a:t>mecaz anlam </a:t>
            </a:r>
            <a:r>
              <a:rPr lang="tr-TR" sz="2400" i="1" dirty="0"/>
              <a:t>denir.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663788" y="2954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rgbClr val="00B050"/>
                </a:solidFill>
              </a:rPr>
              <a:t>MECAZ</a:t>
            </a:r>
            <a:r>
              <a:rPr lang="tr-TR" sz="3200" b="1" dirty="0">
                <a:solidFill>
                  <a:srgbClr val="00B050"/>
                </a:solidFill>
              </a:rPr>
              <a:t> ANLAM</a:t>
            </a:r>
          </a:p>
        </p:txBody>
      </p:sp>
      <p:sp>
        <p:nvSpPr>
          <p:cNvPr id="6" name="Dikdörtgen 5"/>
          <p:cNvSpPr/>
          <p:nvPr/>
        </p:nvSpPr>
        <p:spPr>
          <a:xfrm>
            <a:off x="29592" y="1851272"/>
            <a:ext cx="61107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>
                <a:solidFill>
                  <a:srgbClr val="0070C0"/>
                </a:solidFill>
              </a:rPr>
              <a:t>Konsere gidemeyince biletlerimiz yandı.</a:t>
            </a:r>
          </a:p>
        </p:txBody>
      </p:sp>
      <p:sp>
        <p:nvSpPr>
          <p:cNvPr id="7" name="Dikdörtgen 6"/>
          <p:cNvSpPr/>
          <p:nvPr/>
        </p:nvSpPr>
        <p:spPr>
          <a:xfrm>
            <a:off x="496213" y="3347442"/>
            <a:ext cx="4297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/>
              <a:t>Ortalıkta savaş kokusu vardı.</a:t>
            </a:r>
          </a:p>
        </p:txBody>
      </p:sp>
      <p:sp>
        <p:nvSpPr>
          <p:cNvPr id="8" name="Dikdörtgen 7"/>
          <p:cNvSpPr/>
          <p:nvPr/>
        </p:nvSpPr>
        <p:spPr>
          <a:xfrm>
            <a:off x="496213" y="5922858"/>
            <a:ext cx="4570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>
                <a:solidFill>
                  <a:srgbClr val="7030A0"/>
                </a:solidFill>
              </a:rPr>
              <a:t>Boş sözlerle beni oyalamayın.</a:t>
            </a:r>
          </a:p>
        </p:txBody>
      </p:sp>
      <p:sp>
        <p:nvSpPr>
          <p:cNvPr id="9" name="Dikdörtgen 8"/>
          <p:cNvSpPr/>
          <p:nvPr/>
        </p:nvSpPr>
        <p:spPr>
          <a:xfrm>
            <a:off x="496213" y="4652047"/>
            <a:ext cx="5027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 err="1">
                <a:solidFill>
                  <a:srgbClr val="C00000"/>
                </a:solidFill>
              </a:rPr>
              <a:t>Ayla,Gamze’ye</a:t>
            </a:r>
            <a:r>
              <a:rPr lang="tr-TR" sz="2800" dirty="0">
                <a:solidFill>
                  <a:srgbClr val="C00000"/>
                </a:solidFill>
              </a:rPr>
              <a:t>  gerçekten kırıldı.</a:t>
            </a:r>
          </a:p>
        </p:txBody>
      </p:sp>
      <p:pic>
        <p:nvPicPr>
          <p:cNvPr id="2050" name="Picture 2" descr="Kale Yanan Çizgi Film Resim Stok Vektör Sanatı &amp; Animasyon karakter'nin  Daha Fazla Görseli - iSto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078" y="1340768"/>
            <a:ext cx="2963320" cy="180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alemini kırmak | Bezide's Weblo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277" y="4180880"/>
            <a:ext cx="2276079" cy="170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959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13611" y="476671"/>
            <a:ext cx="9433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i="1" dirty="0"/>
              <a:t>    Bir sözcüğün bilim, sanat, spor ya da meslek alanına özgü kavramları karşılığında kazandığı anlama </a:t>
            </a:r>
            <a:r>
              <a:rPr lang="tr-TR" sz="2400" b="1" i="1" dirty="0">
                <a:solidFill>
                  <a:srgbClr val="C00000"/>
                </a:solidFill>
              </a:rPr>
              <a:t>terim anlam</a:t>
            </a:r>
            <a:r>
              <a:rPr lang="tr-TR" sz="2400" i="1" dirty="0"/>
              <a:t> adı verilir.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2483768" y="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>
                <a:solidFill>
                  <a:srgbClr val="002060"/>
                </a:solidFill>
              </a:rPr>
              <a:t>TERİM ANLAM</a:t>
            </a:r>
          </a:p>
        </p:txBody>
      </p:sp>
      <p:sp>
        <p:nvSpPr>
          <p:cNvPr id="6" name="Dikdörtgen 5"/>
          <p:cNvSpPr/>
          <p:nvPr/>
        </p:nvSpPr>
        <p:spPr>
          <a:xfrm>
            <a:off x="216563" y="1455167"/>
            <a:ext cx="10345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>
                <a:solidFill>
                  <a:srgbClr val="C00000"/>
                </a:solidFill>
              </a:rPr>
              <a:t>Bugünkü dersimizde ışık konusunu işleyeceğiz. </a:t>
            </a:r>
          </a:p>
        </p:txBody>
      </p:sp>
      <p:sp>
        <p:nvSpPr>
          <p:cNvPr id="7" name="Dikdörtgen 6"/>
          <p:cNvSpPr/>
          <p:nvPr/>
        </p:nvSpPr>
        <p:spPr>
          <a:xfrm>
            <a:off x="305337" y="2528328"/>
            <a:ext cx="5547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>
                <a:solidFill>
                  <a:srgbClr val="00B050"/>
                </a:solidFill>
              </a:rPr>
              <a:t> Oyunun birinci perdesi bitti.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343809" y="3587824"/>
            <a:ext cx="6605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rgbClr val="0070C0"/>
                </a:solidFill>
              </a:rPr>
              <a:t>Türkçe dersinde şiir okuduk.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343808" y="4777109"/>
            <a:ext cx="72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/>
              <a:t>Matematik dersinde açılar konusunu işledik.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216563" y="6021288"/>
            <a:ext cx="8929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b="1" dirty="0">
                <a:solidFill>
                  <a:srgbClr val="0070C0"/>
                </a:solidFill>
              </a:rPr>
              <a:t>Matematik</a:t>
            </a:r>
            <a:r>
              <a:rPr lang="tr-TR" sz="2000" b="1" dirty="0"/>
              <a:t>:</a:t>
            </a:r>
            <a:r>
              <a:rPr lang="tr-TR" sz="2000" dirty="0"/>
              <a:t> Doğal sayılar, kare, </a:t>
            </a:r>
            <a:r>
              <a:rPr lang="tr-TR" sz="2000" b="1" dirty="0">
                <a:solidFill>
                  <a:srgbClr val="7030A0"/>
                </a:solidFill>
              </a:rPr>
              <a:t>Tiyatro</a:t>
            </a:r>
            <a:r>
              <a:rPr lang="tr-TR" sz="2000" b="1" dirty="0"/>
              <a:t>:</a:t>
            </a:r>
            <a:r>
              <a:rPr lang="tr-TR" sz="2000" dirty="0"/>
              <a:t> Sahne, </a:t>
            </a:r>
            <a:r>
              <a:rPr lang="tr-TR" sz="2000" dirty="0" err="1"/>
              <a:t>perde,</a:t>
            </a:r>
            <a:r>
              <a:rPr lang="tr-TR" sz="2000" b="1" dirty="0" err="1">
                <a:solidFill>
                  <a:schemeClr val="accent6">
                    <a:lumMod val="75000"/>
                  </a:schemeClr>
                </a:solidFill>
              </a:rPr>
              <a:t>Müzik</a:t>
            </a:r>
            <a:r>
              <a:rPr lang="tr-TR" sz="2000" b="1" dirty="0"/>
              <a:t>:</a:t>
            </a:r>
            <a:r>
              <a:rPr lang="tr-TR" sz="2000" dirty="0"/>
              <a:t> Nota, sol anahtarı…</a:t>
            </a:r>
            <a:br>
              <a:rPr lang="tr-TR" sz="2000" dirty="0"/>
            </a:br>
            <a:r>
              <a:rPr lang="tr-TR" sz="2000" b="1" dirty="0">
                <a:solidFill>
                  <a:srgbClr val="C00000"/>
                </a:solidFill>
              </a:rPr>
              <a:t>Fen </a:t>
            </a:r>
            <a:r>
              <a:rPr lang="tr-TR" sz="2000" b="1" dirty="0" err="1">
                <a:solidFill>
                  <a:srgbClr val="C00000"/>
                </a:solidFill>
              </a:rPr>
              <a:t>Bilimleri</a:t>
            </a:r>
            <a:r>
              <a:rPr lang="tr-TR" sz="2000" b="1" dirty="0" err="1"/>
              <a:t>:</a:t>
            </a:r>
            <a:r>
              <a:rPr lang="tr-TR" sz="2000" dirty="0" err="1"/>
              <a:t>Maden,fosil</a:t>
            </a:r>
            <a:r>
              <a:rPr lang="tr-TR" sz="2000" dirty="0"/>
              <a:t>  </a:t>
            </a:r>
            <a:r>
              <a:rPr lang="tr-TR" sz="2000" b="1" dirty="0">
                <a:solidFill>
                  <a:srgbClr val="FFC000"/>
                </a:solidFill>
              </a:rPr>
              <a:t>Resim</a:t>
            </a:r>
            <a:r>
              <a:rPr lang="tr-TR" sz="2000" b="1" dirty="0"/>
              <a:t>:</a:t>
            </a:r>
            <a:r>
              <a:rPr lang="tr-TR" sz="2000" dirty="0"/>
              <a:t> Portre, palet, tuval   </a:t>
            </a:r>
            <a:r>
              <a:rPr lang="tr-TR" sz="2000" b="1" dirty="0">
                <a:solidFill>
                  <a:schemeClr val="accent6">
                    <a:lumMod val="50000"/>
                  </a:schemeClr>
                </a:solidFill>
              </a:rPr>
              <a:t>Futbol</a:t>
            </a:r>
            <a:r>
              <a:rPr lang="tr-TR" sz="2000" b="1" dirty="0"/>
              <a:t>:</a:t>
            </a:r>
            <a:r>
              <a:rPr lang="tr-TR" sz="2000" dirty="0"/>
              <a:t> Taç, faul, gol…</a:t>
            </a:r>
          </a:p>
        </p:txBody>
      </p:sp>
      <p:pic>
        <p:nvPicPr>
          <p:cNvPr id="3074" name="Picture 2" descr="Işık - 4. Sınıf Fen Bilimleri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905" y="1455167"/>
            <a:ext cx="2123728" cy="159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6. Sınıf Açı ve Eş Açılar Konu Anlatımı | Matematikciler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422" y="3051548"/>
            <a:ext cx="2734833" cy="264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55340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85</Words>
  <Application>Microsoft Office PowerPoint</Application>
  <PresentationFormat>Ekran Gösterisi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5" baseType="lpstr">
      <vt:lpstr>Ofis Teması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8</cp:revision>
  <cp:lastPrinted>2020-12-05T18:07:34Z</cp:lastPrinted>
  <dcterms:created xsi:type="dcterms:W3CDTF">2020-11-17T17:49:28Z</dcterms:created>
  <dcterms:modified xsi:type="dcterms:W3CDTF">2020-12-12T16:15:05Z</dcterms:modified>
</cp:coreProperties>
</file>