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27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27" autoAdjust="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672C-176F-4423-A7D9-BF3AB82A62DD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E0B1D-83DD-4B7C-BE70-E2D28421EF7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992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E0B1D-83DD-4B7C-BE70-E2D28421EF79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6613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E0B1D-83DD-4B7C-BE70-E2D28421EF79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20101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E0B1D-83DD-4B7C-BE70-E2D28421EF79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2288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E0B1D-83DD-4B7C-BE70-E2D28421EF79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4888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E0B1D-83DD-4B7C-BE70-E2D28421EF79}" type="slidenum">
              <a:rPr lang="tr-TR" smtClean="0"/>
              <a:t>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20907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E0B1D-83DD-4B7C-BE70-E2D28421EF79}" type="slidenum">
              <a:rPr lang="tr-TR" smtClean="0"/>
              <a:t>18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130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E0B1D-83DD-4B7C-BE70-E2D28421EF79}" type="slidenum">
              <a:rPr lang="tr-TR" smtClean="0"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6653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E0B1D-83DD-4B7C-BE70-E2D28421EF79}" type="slidenum">
              <a:rPr lang="tr-TR" smtClean="0"/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9653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hyperlink" Target="http://www.egitimhane.com/" TargetMode="External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 /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384" y="763223"/>
            <a:ext cx="10551785" cy="559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46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237" y="479243"/>
            <a:ext cx="9254321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347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886" y="720226"/>
            <a:ext cx="9804491" cy="623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127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828" y="431618"/>
            <a:ext cx="9652849" cy="642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204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089" y="524283"/>
            <a:ext cx="9656037" cy="644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17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3858" y="468493"/>
            <a:ext cx="9475879" cy="606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39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537" y="859154"/>
            <a:ext cx="9691312" cy="572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740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713" y="525644"/>
            <a:ext cx="9412470" cy="618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160" y="386578"/>
            <a:ext cx="9731966" cy="61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529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1311" y="457744"/>
            <a:ext cx="9230678" cy="635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414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89" y="561158"/>
            <a:ext cx="9666787" cy="584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24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714" y="672736"/>
            <a:ext cx="11064239" cy="560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794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501" y="486319"/>
            <a:ext cx="9534933" cy="630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838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4069" y="376916"/>
            <a:ext cx="9882867" cy="617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046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588" y="437742"/>
            <a:ext cx="9961109" cy="622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4449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908" y="590957"/>
            <a:ext cx="9048886" cy="608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408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922" y="608782"/>
            <a:ext cx="9855187" cy="587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77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790" y="364126"/>
            <a:ext cx="9544323" cy="625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8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617" y="521969"/>
            <a:ext cx="10155829" cy="610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781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521" y="468493"/>
            <a:ext cx="9451973" cy="619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651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85" y="589733"/>
            <a:ext cx="9821229" cy="604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21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663" y="658586"/>
            <a:ext cx="9679714" cy="590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028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021" y="473120"/>
            <a:ext cx="10089425" cy="648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363310"/>
      </p:ext>
    </p:extLst>
  </p:cSld>
  <p:clrMapOvr>
    <a:masterClrMapping/>
  </p:clrMapOvr>
</p:sld>
</file>

<file path=ppt/theme/theme1.xml><?xml version="1.0" encoding="utf-8"?>
<a:theme xmlns:a="http://schemas.openxmlformats.org/drawingml/2006/main" name="Duman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125</TotalTime>
  <Words>17</Words>
  <Application>Microsoft Office PowerPoint</Application>
  <PresentationFormat>Geniş ekran</PresentationFormat>
  <Paragraphs>17</Paragraphs>
  <Slides>23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24" baseType="lpstr">
      <vt:lpstr>Duman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Kullanıcısı</dc:creator>
  <cp:lastModifiedBy>Hasan Ayık</cp:lastModifiedBy>
  <cp:revision>28</cp:revision>
  <dcterms:created xsi:type="dcterms:W3CDTF">2020-12-06T06:58:04Z</dcterms:created>
  <dcterms:modified xsi:type="dcterms:W3CDTF">2020-12-11T18:33:28Z</dcterms:modified>
</cp:coreProperties>
</file>