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19B6EA-3BDF-40FA-9A9B-71F24FA24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4B6A96D-0BBD-4FFE-B8C6-BEFE43413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508FA9A-E0AB-494D-9C8F-72AE7617C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817AFF6-C629-49DA-9F16-DA1F4A2DA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3F6FA2-9715-4009-A7A7-DE104714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486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C20F468-826B-4421-9C5A-5C3B59235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8DE61B0E-D675-4B1B-810A-05A508535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65DE20E-394D-4AB4-8E55-950DF2E33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B18E64D-1B93-4310-8CFD-595766642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EE0CD69-6343-432E-B2C5-E4A96B1D1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312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3E614587-AD0A-44B1-A2D6-2C3B38C01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44AD38-707A-48AC-8338-B84EEC62A2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F56C952-9DCC-4540-A672-6221491FE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36943BC-F8C3-4192-90CD-8E9828529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E5C2B8A-68D5-411C-8574-1AED57CC3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44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FEA0575-7674-4908-A236-1356A5CF2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85B6A59-E13D-479B-B352-686B4BD9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E6EDC10-4148-41F0-8D78-44F94A728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FFF633-1C53-464D-9016-7ACB152ED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12C4B6C-3B00-4350-8738-56E23CE5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0717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8A3C728-66E1-451B-AA43-08695DA50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46B6CC4-4409-4CAD-983C-7B033505C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9C7EDAB-BBD9-42A1-964A-186FBE58A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CB6B4A1-6622-48C5-9C6B-D5D798AD5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36FABB9-D63B-4E1D-8C58-E0D234942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987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8F618E0-9413-4FFB-85FD-069AF94E3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B2114D8-2B31-4C1D-AEE1-4DE7F96CDD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40876BD-5B03-4371-B17B-FD6D51E294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4415672-E6D7-4FB5-823F-A744E50EA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308B364-AF37-4D98-9B6C-CA0AF523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732124C-ED8D-4D63-ABAB-626B9A57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70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7497F-26B3-43F5-9C99-76EA39B0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EF89D285-F7A0-4A5D-9FE8-C68AE4E10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2180C5F-7095-4D62-A742-7CF1E8F0A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FD1CCE18-BE94-4989-8C17-4EBCC89197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A447FA6A-1690-488E-9D78-8CF1A8DE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50FDF32-BE4C-44C2-B189-22D5B21FC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78D68CD9-CE89-4828-B5A5-B0285E7D9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35694056-65B5-4569-87F5-59D49918D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131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FB5151B-7D1C-4170-8CB1-DCF24B48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8F75EA50-082E-4956-B0F4-461E045DC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0ECC67C-7C66-4EB5-B695-515540661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DAD1009-9E65-4BC6-87AD-EFF189B5F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8549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81E77DE3-B504-4AB5-84C1-508D36FA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1A886030-21D6-44AF-BF13-EBE456D71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922F94A0-AEE9-4E14-B264-B7C2DF8A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636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05406F3-2ABB-43B5-9886-A8801CE60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48F5B96-7DFF-472B-B5A5-CF5B3CC5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437FC0C2-0941-441B-A4C4-35B9302D5B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D1B51CB7-C5DE-4A60-8BCC-E148CF4D8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4708F9F-CDAD-4BD3-9E76-A33BE65DD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69CEAB8-CF23-46AA-8120-7CDED6D5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0893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D7C15D-73BB-4DA9-A549-9814F529B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FDB1F0A0-7DBA-4A32-BD95-7156E7D9EF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8E326C2-5007-44B4-B12A-9E8AC03BE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9878AAC-4DED-4BF0-9A08-E030D17A1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34C6EF8-5D04-4523-9F09-27D804201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DDBACEE-62EB-497F-B7F8-C8F4A45D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193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06336180-8AE1-4F9A-A533-FC7295A3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272CF10-6300-4C23-A98D-06A1CD187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DAD48E0-B5E3-417F-AFBD-289883893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19A04-C599-40D5-86E2-42F5DDF611FD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7B7C61D-3C91-42D3-A2C1-FBFAE41D55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B5359A4-939C-4A77-AB40-95D541C39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4C8A4-90D9-4344-8EA5-1CEAC597C05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479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6D82B0-588A-4E39-85B9-AE11AC5228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537" r="32263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0187DE1-358C-491E-AD80-ACCBCF512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tr-TR" sz="4800" dirty="0">
                <a:latin typeface="TTKB Dik Temel Abece" pitchFamily="2" charset="-94"/>
              </a:rPr>
              <a:t>M</a:t>
            </a:r>
          </a:p>
          <a:p>
            <a:r>
              <a:rPr lang="tr-TR" dirty="0">
                <a:latin typeface="TTKB Dik Temel Abece" pitchFamily="2" charset="-94"/>
              </a:rPr>
              <a:t> Sesi Kısa Metinler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19DC547-1A78-4C09-8E2E-3C8989A59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5850" y="5482522"/>
            <a:ext cx="4023359" cy="752987"/>
          </a:xfrm>
        </p:spPr>
        <p:txBody>
          <a:bodyPr>
            <a:normAutofit/>
          </a:bodyPr>
          <a:lstStyle/>
          <a:p>
            <a:r>
              <a:rPr lang="tr-TR" sz="4000" dirty="0">
                <a:latin typeface="TTKB Dik Temel Abece" pitchFamily="2" charset="-94"/>
              </a:rPr>
              <a:t>Okuma Metinleri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052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2C138AB-A2DB-4FB6-AC8B-AA8DE880C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1873"/>
            <a:ext cx="10515600" cy="575779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solidFill>
                  <a:srgbClr val="FF0000"/>
                </a:solidFill>
              </a:rPr>
              <a:t>Kİ</a:t>
            </a:r>
            <a:r>
              <a:rPr lang="tr-TR" dirty="0"/>
              <a:t>ME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72ED4F0-61F2-4BFF-82C7-3227BEC78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6678"/>
            <a:ext cx="10515600" cy="555266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ni</a:t>
            </a:r>
            <a:r>
              <a:rPr lang="tr-TR" sz="8000" dirty="0">
                <a:latin typeface="TTKB Dik Temel Abece" pitchFamily="2" charset="-94"/>
              </a:rPr>
              <a:t> ol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8000" dirty="0">
                <a:latin typeface="TTKB Dik Temel Abece" pitchFamily="2" charset="-94"/>
              </a:rPr>
              <a:t>na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La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 kok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8000" dirty="0">
                <a:latin typeface="TTKB Dik Temel Abece" pitchFamily="2" charset="-94"/>
              </a:rPr>
              <a:t>ma.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Kek ek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Ni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8000" dirty="0">
                <a:latin typeface="TTKB Dik Temel Abece" pitchFamily="2" charset="-94"/>
              </a:rPr>
              <a:t>  ki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lim</a:t>
            </a:r>
            <a:r>
              <a:rPr lang="tr-TR" sz="8000" dirty="0">
                <a:latin typeface="TTKB Dik Temel Abece" pitchFamily="2" charset="-94"/>
              </a:rPr>
              <a:t> ki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532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D61B242-F106-4F17-B1F3-893C184F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3258"/>
          </a:xfrm>
        </p:spPr>
        <p:txBody>
          <a:bodyPr>
            <a:noAutofit/>
          </a:bodyPr>
          <a:lstStyle/>
          <a:p>
            <a:pPr algn="ctr"/>
            <a:r>
              <a:rPr lang="tr-TR" dirty="0">
                <a:latin typeface="TTKB Dik Temel Abece" pitchFamily="2" charset="-94"/>
              </a:rPr>
              <a:t>AL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83A00D6-C001-46F7-8053-A9AB98384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557" y="808384"/>
            <a:ext cx="11009243" cy="58972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tr-TR" sz="8600" dirty="0">
                <a:latin typeface="TTKB Dik Temel Abece" pitchFamily="2" charset="-94"/>
              </a:rPr>
              <a:t>Ka</a:t>
            </a:r>
            <a:r>
              <a:rPr lang="tr-TR" sz="8600" dirty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r>
              <a:rPr lang="tr-TR" sz="8600" dirty="0">
                <a:latin typeface="TTKB Dik Temel Abece" pitchFamily="2" charset="-94"/>
              </a:rPr>
              <a:t> al.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tr-TR" sz="8600" dirty="0">
                <a:latin typeface="TTKB Dik Temel Abece" pitchFamily="2" charset="-94"/>
              </a:rPr>
              <a:t>El</a:t>
            </a:r>
            <a:r>
              <a:rPr lang="tr-TR" sz="86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600" dirty="0">
                <a:latin typeface="TTKB Dik Temel Abece" pitchFamily="2" charset="-94"/>
              </a:rPr>
              <a:t> al.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tr-TR" sz="8600" dirty="0">
                <a:latin typeface="TTKB Dik Temel Abece" pitchFamily="2" charset="-94"/>
              </a:rPr>
              <a:t>Lo</a:t>
            </a:r>
            <a:r>
              <a:rPr lang="tr-TR" sz="8600" dirty="0">
                <a:solidFill>
                  <a:srgbClr val="FF0000"/>
                </a:solidFill>
                <a:latin typeface="TTKB Dik Temel Abece" pitchFamily="2" charset="-94"/>
              </a:rPr>
              <a:t>kum</a:t>
            </a:r>
            <a:r>
              <a:rPr lang="tr-TR" sz="8600" dirty="0">
                <a:latin typeface="TTKB Dik Temel Abece" pitchFamily="2" charset="-94"/>
              </a:rPr>
              <a:t> al.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tr-TR" sz="8600" dirty="0">
                <a:latin typeface="TTKB Dik Temel Abece" pitchFamily="2" charset="-94"/>
              </a:rPr>
              <a:t>Ek</a:t>
            </a:r>
            <a:r>
              <a:rPr lang="tr-TR" sz="8600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sz="8600" dirty="0">
                <a:latin typeface="TTKB Dik Temel Abece" pitchFamily="2" charset="-94"/>
              </a:rPr>
              <a:t> al.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tr-TR" sz="8600" dirty="0">
                <a:latin typeface="TTKB Dik Temel Abece" pitchFamily="2" charset="-94"/>
              </a:rPr>
              <a:t>Li</a:t>
            </a:r>
            <a:r>
              <a:rPr lang="tr-TR" sz="8600" dirty="0">
                <a:solidFill>
                  <a:srgbClr val="FF0000"/>
                </a:solidFill>
                <a:latin typeface="TTKB Dik Temel Abece" pitchFamily="2" charset="-94"/>
              </a:rPr>
              <a:t>mon</a:t>
            </a:r>
            <a:r>
              <a:rPr lang="tr-TR" sz="8600" dirty="0">
                <a:latin typeface="TTKB Dik Temel Abece" pitchFamily="2" charset="-94"/>
              </a:rPr>
              <a:t> al.</a:t>
            </a:r>
            <a:endParaRPr lang="tr-TR" sz="3200" dirty="0"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3001522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317D27-0F9A-4B79-A3E5-F34C72B04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5778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AL</a:t>
            </a:r>
            <a:r>
              <a:rPr lang="tr-TR" dirty="0">
                <a:latin typeface="TTKB Dik Temel Abece" pitchFamily="2" charset="-94"/>
              </a:rPr>
              <a:t>MA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6C11956-AC52-4DE3-9B29-6BFD83745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940904"/>
            <a:ext cx="11701669" cy="56851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8000" dirty="0">
                <a:latin typeface="TTKB Dik Temel Abece" pitchFamily="2" charset="-94"/>
              </a:rPr>
              <a:t>ne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Mo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8000" dirty="0">
                <a:latin typeface="TTKB Dik Temel Abece" pitchFamily="2" charset="-94"/>
              </a:rPr>
              <a:t>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lim</a:t>
            </a:r>
            <a:r>
              <a:rPr lang="tr-TR" sz="8000" dirty="0">
                <a:latin typeface="TTKB Dik Temel Abece" pitchFamily="2" charset="-94"/>
              </a:rPr>
              <a:t>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8000" dirty="0">
                <a:latin typeface="TTKB Dik Temel Abece" pitchFamily="2" charset="-94"/>
              </a:rPr>
              <a:t>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  <a:endParaRPr lang="tr-TR" dirty="0"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4087819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69A3C66-A12D-4D9E-AF6B-054C29504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İN</a:t>
            </a:r>
            <a:r>
              <a:rPr lang="tr-TR" dirty="0">
                <a:latin typeface="TTKB Dik Temel Abece" pitchFamily="2" charset="-94"/>
              </a:rPr>
              <a:t>ME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EAEB96F-107B-4E89-A82B-2A9E71A57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3913"/>
            <a:ext cx="10515600" cy="560567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mal</a:t>
            </a:r>
            <a:r>
              <a:rPr lang="tr-TR" sz="8000" dirty="0">
                <a:latin typeface="TTKB Dik Temel Abece" pitchFamily="2" charset="-94"/>
              </a:rPr>
              <a:t>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8000" dirty="0">
                <a:latin typeface="TTKB Dik Temel Abece" pitchFamily="2" charset="-94"/>
              </a:rPr>
              <a:t>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</a:t>
            </a:r>
            <a:r>
              <a:rPr lang="tr-TR" sz="8000" dirty="0">
                <a:latin typeface="TTKB Dik Temel Abece" pitchFamily="2" charset="-94"/>
              </a:rPr>
              <a:t>ne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8000" dirty="0">
                <a:latin typeface="TTKB Dik Temel Abece" pitchFamily="2" charset="-94"/>
              </a:rPr>
              <a:t>ke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mil</a:t>
            </a:r>
            <a:r>
              <a:rPr lang="tr-TR" sz="8000" dirty="0">
                <a:latin typeface="TTKB Dik Temel Abece" pitchFamily="2" charset="-94"/>
              </a:rPr>
              <a:t>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8936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E611F57-2481-4B60-A1AE-8132F586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6753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latin typeface="TTKB Dik Temel Abece" pitchFamily="2" charset="-94"/>
              </a:rPr>
              <a:t>EL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ME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BA4702-C04E-4884-B666-43F640E69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7409"/>
            <a:ext cx="10515600" cy="569843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8000" dirty="0">
                <a:latin typeface="TTKB Dik Temel Abece" pitchFamily="2" charset="-94"/>
              </a:rPr>
              <a:t>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 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Em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</a:t>
            </a:r>
            <a:r>
              <a:rPr lang="tr-TR" sz="8000" dirty="0">
                <a:latin typeface="TTKB Dik Temel Abece" pitchFamily="2" charset="-94"/>
              </a:rPr>
              <a:t>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Le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8000" dirty="0">
                <a:latin typeface="TTKB Dik Temel Abece" pitchFamily="2" charset="-94"/>
              </a:rPr>
              <a:t>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lek</a:t>
            </a:r>
            <a:r>
              <a:rPr lang="tr-TR" sz="8000" dirty="0">
                <a:latin typeface="TTKB Dik Temel Abece" pitchFamily="2" charset="-94"/>
              </a:rPr>
              <a:t>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min</a:t>
            </a:r>
            <a:r>
              <a:rPr lang="tr-TR" sz="8000" dirty="0">
                <a:latin typeface="TTKB Dik Temel Abece" pitchFamily="2" charset="-94"/>
              </a:rPr>
              <a:t>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</p:txBody>
      </p:sp>
    </p:spTree>
    <p:extLst>
      <p:ext uri="{BB962C8B-B14F-4D97-AF65-F5344CB8AC3E}">
        <p14:creationId xmlns:p14="http://schemas.microsoft.com/office/powerpoint/2010/main" val="4076189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13F2045-7119-448C-B89A-109710187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3014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latin typeface="TTKB Dik Temel Abece" pitchFamily="2" charset="-94"/>
              </a:rPr>
              <a:t>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 AL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6BCE29-1E48-4F79-8B35-9B8B5B4DA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3426"/>
            <a:ext cx="10515600" cy="555266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 ka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r>
              <a:rPr lang="tr-TR" sz="80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 ma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80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 li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mon</a:t>
            </a:r>
            <a:r>
              <a:rPr lang="tr-TR" sz="80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 kim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80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 ke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mik</a:t>
            </a:r>
            <a:r>
              <a:rPr lang="tr-TR" sz="80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3362792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829BB78-61DE-4CDD-9DA0-0942A26A4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9518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latin typeface="TTKB Dik Temel Abece" pitchFamily="2" charset="-94"/>
              </a:rPr>
              <a:t>MA-ME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E932162-4276-4FBE-A13F-DB94892CA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4644"/>
            <a:ext cx="10515600" cy="561823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8000" dirty="0">
                <a:latin typeface="TTKB Dik Temel Abece" pitchFamily="2" charset="-94"/>
              </a:rPr>
              <a:t>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8000" dirty="0">
                <a:latin typeface="TTKB Dik Temel Abece" pitchFamily="2" charset="-94"/>
              </a:rPr>
              <a:t>ne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Ko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mik</a:t>
            </a:r>
            <a:r>
              <a:rPr lang="tr-TR" sz="8000" dirty="0">
                <a:latin typeface="TTKB Dik Temel Abece" pitchFamily="2" charset="-94"/>
              </a:rPr>
              <a:t> ol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Em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</a:t>
            </a:r>
            <a:r>
              <a:rPr lang="tr-TR" sz="8000" dirty="0">
                <a:latin typeface="TTKB Dik Temel Abece" pitchFamily="2" charset="-94"/>
              </a:rPr>
              <a:t> 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nan</a:t>
            </a:r>
            <a:r>
              <a:rPr lang="tr-TR" sz="8000" dirty="0">
                <a:latin typeface="TTKB Dik Temel Abece" pitchFamily="2" charset="-94"/>
              </a:rPr>
              <a:t>ma.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Kim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8000" dirty="0">
                <a:latin typeface="TTKB Dik Temel Abece" pitchFamily="2" charset="-94"/>
              </a:rPr>
              <a:t>le in</a:t>
            </a:r>
            <a:r>
              <a:rPr lang="tr-TR" sz="8600" dirty="0"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397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00F2EFF-F164-481B-95D0-EB73320A2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031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Mİ</a:t>
            </a:r>
            <a:r>
              <a:rPr lang="tr-TR" dirty="0">
                <a:latin typeface="TTKB Dik Temel Abece" pitchFamily="2" charset="-94"/>
              </a:rPr>
              <a:t>NİK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F526A97-A462-4B3E-AB71-F491CD433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4888"/>
            <a:ext cx="10515600" cy="58574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nik</a:t>
            </a:r>
            <a:r>
              <a:rPr lang="tr-TR" sz="8000" dirty="0">
                <a:latin typeface="TTKB Dik Temel Abece" pitchFamily="2" charset="-94"/>
              </a:rPr>
              <a:t> 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nik</a:t>
            </a:r>
            <a:r>
              <a:rPr lang="tr-TR" sz="8000" dirty="0">
                <a:latin typeface="TTKB Dik Temel Abece" pitchFamily="2" charset="-94"/>
              </a:rPr>
              <a:t>  li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mon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nik</a:t>
            </a:r>
            <a:r>
              <a:rPr lang="tr-TR" sz="8000" dirty="0">
                <a:latin typeface="TTKB Dik Temel Abece" pitchFamily="2" charset="-94"/>
              </a:rPr>
              <a:t>  ek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nik</a:t>
            </a:r>
            <a:r>
              <a:rPr lang="tr-TR" sz="8000" dirty="0">
                <a:latin typeface="TTKB Dik Temel Abece" pitchFamily="2" charset="-94"/>
              </a:rPr>
              <a:t>  lok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nik</a:t>
            </a:r>
            <a:r>
              <a:rPr lang="tr-TR" sz="8000" dirty="0">
                <a:latin typeface="TTKB Dik Temel Abece" pitchFamily="2" charset="-94"/>
              </a:rPr>
              <a:t>  ke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mik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9640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D16FDE2-686E-42A7-8E44-993DA1936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ME-MA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A8BE056-37E5-4991-9F17-5A42B255C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7652"/>
            <a:ext cx="10515600" cy="576469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</a:t>
            </a:r>
            <a:r>
              <a:rPr lang="tr-TR" sz="8000" dirty="0">
                <a:latin typeface="TTKB Dik Temel Abece" pitchFamily="2" charset="-94"/>
              </a:rPr>
              <a:t>ne el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000" dirty="0">
                <a:latin typeface="TTKB Dik Temel Abece" pitchFamily="2" charset="-94"/>
              </a:rPr>
              <a:t>me.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Ka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mil</a:t>
            </a:r>
            <a:r>
              <a:rPr lang="tr-TR" sz="8000" dirty="0">
                <a:latin typeface="TTKB Dik Temel Abece" pitchFamily="2" charset="-94"/>
              </a:rPr>
              <a:t> i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nan</a:t>
            </a:r>
            <a:r>
              <a:rPr lang="tr-TR" sz="8000" dirty="0">
                <a:latin typeface="TTKB Dik Temel Abece" pitchFamily="2" charset="-94"/>
              </a:rPr>
              <a:t>ma.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Le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8000" dirty="0">
                <a:latin typeface="TTKB Dik Temel Abece" pitchFamily="2" charset="-94"/>
              </a:rPr>
              <a:t> al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Me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8000" dirty="0">
                <a:latin typeface="TTKB Dik Temel Abece" pitchFamily="2" charset="-94"/>
              </a:rPr>
              <a:t>ke in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80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000" dirty="0">
                <a:latin typeface="TTKB Dik Temel Abece" pitchFamily="2" charset="-94"/>
              </a:rPr>
              <a:t>Ke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mal</a:t>
            </a:r>
            <a:r>
              <a:rPr lang="tr-TR" sz="8000" dirty="0">
                <a:latin typeface="TTKB Dik Temel Abece" pitchFamily="2" charset="-94"/>
              </a:rPr>
              <a:t> kan</a:t>
            </a:r>
            <a:r>
              <a:rPr lang="tr-TR" sz="8000" dirty="0">
                <a:solidFill>
                  <a:srgbClr val="FF0000"/>
                </a:solidFill>
                <a:latin typeface="TTKB Dik Temel Abece" pitchFamily="2" charset="-94"/>
              </a:rPr>
              <a:t>m</a:t>
            </a:r>
            <a:r>
              <a:rPr lang="tr-TR" sz="8000" dirty="0">
                <a:latin typeface="TTKB Dik Temel Abece" pitchFamily="2" charset="-94"/>
              </a:rPr>
              <a:t>a.</a:t>
            </a:r>
          </a:p>
        </p:txBody>
      </p:sp>
    </p:spTree>
    <p:extLst>
      <p:ext uri="{BB962C8B-B14F-4D97-AF65-F5344CB8AC3E}">
        <p14:creationId xmlns:p14="http://schemas.microsoft.com/office/powerpoint/2010/main" val="1846862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159</Words>
  <Application>Microsoft Office PowerPoint</Application>
  <PresentationFormat>Geniş ekran</PresentationFormat>
  <Paragraphs>58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Office Teması</vt:lpstr>
      <vt:lpstr>M  Sesi Kısa Metinler</vt:lpstr>
      <vt:lpstr>AL</vt:lpstr>
      <vt:lpstr>ALMA</vt:lpstr>
      <vt:lpstr>İNME</vt:lpstr>
      <vt:lpstr>ELLEME</vt:lpstr>
      <vt:lpstr>ELE AL</vt:lpstr>
      <vt:lpstr>MA-ME</vt:lpstr>
      <vt:lpstr>MİNİK</vt:lpstr>
      <vt:lpstr>ME-MA</vt:lpstr>
      <vt:lpstr>KİME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  Sesi Kısa Metinler</dc:title>
  <dc:creator>Mustafa Pusal</dc:creator>
  <cp:lastModifiedBy>Hasan Ayık</cp:lastModifiedBy>
  <cp:revision>16</cp:revision>
  <dcterms:created xsi:type="dcterms:W3CDTF">2020-12-06T18:44:25Z</dcterms:created>
  <dcterms:modified xsi:type="dcterms:W3CDTF">2020-12-06T20:18:25Z</dcterms:modified>
</cp:coreProperties>
</file>