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3" r:id="rId31"/>
    <p:sldId id="292" r:id="rId32"/>
    <p:sldId id="294" r:id="rId33"/>
    <p:sldId id="295" r:id="rId34"/>
    <p:sldId id="296" r:id="rId35"/>
    <p:sldId id="258" r:id="rId36"/>
    <p:sldId id="259" r:id="rId37"/>
    <p:sldId id="260" r:id="rId38"/>
    <p:sldId id="261" r:id="rId39"/>
    <p:sldId id="262" r:id="rId40"/>
    <p:sldId id="263" r:id="rId41"/>
    <p:sldId id="264" r:id="rId4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5C4A5E9B-C2CB-406E-AF40-5676E5E5CA32}">
          <p14:sldIdLst>
            <p14:sldId id="256"/>
          </p14:sldIdLst>
        </p14:section>
        <p14:section name="Başlıksız Bölüm" id="{4596AC60-F6A4-479D-861A-D28E09B704DA}">
          <p14:sldIdLst>
            <p14:sldId id="257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3"/>
            <p14:sldId id="292"/>
            <p14:sldId id="294"/>
            <p14:sldId id="295"/>
            <p14:sldId id="296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9" d="100"/>
          <a:sy n="79" d="100"/>
        </p:scale>
        <p:origin x="-168" y="120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BF844-5DD5-4221-825D-147A0A186B84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6A7C5-BE94-4790-9007-6B09E5ED79A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9683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F86AE6-74E7-41FF-B29E-0E2CF0979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EB440FC5-3D0D-44F3-A8BE-907212F09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7837F44-70D2-46AC-9171-09BBDBEE5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BF33-C273-4344-908B-16ED75DD69EC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8E67F2D-011F-4B55-BEFD-58732670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F6B4218-C41C-41D8-BBAD-7ACBCF64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206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661DB5-6AF2-4B8D-956B-34C9E109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80C6FAFB-9A23-44E6-9F5B-F7759F6F4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363682E-D6C9-4B0E-BD0F-100DA06D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A288-6AAA-4FE3-B906-7ECD4C330889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514E7C5-5215-4F58-97EC-7758BD86C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7367836-570B-4ABC-9B10-3ED480530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329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E5596AA3-551B-477B-8361-2E475CAA7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48C5F4D-584D-4315-8F72-8F97E7537A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A672276-6746-44F4-BABD-88F3E955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614E-8BB9-455E-8825-156F5D44334F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77C1678-7818-4456-B576-2E7D71A2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9C23A34-DD8A-4332-86B5-165A45C6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967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4E5ECB1-A702-442D-8528-2C716070E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5D251E0-A36A-4B84-A7E5-D0E34E641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BEF140F-F3F1-4EC8-95EB-3BBD4D3C9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85B8-EDB0-428C-9357-5ADA2C244675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73CCC17-6A8D-4777-B9F6-58C1A1CC7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1F43D78-9737-4793-BD3D-2E2F35D05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747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5A6AF07-73A8-4D7C-9157-4006884F6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6D11874-EEE9-464E-87C3-555533C44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5927BCD-DE28-4152-95AC-528BFC6A3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DFE1-6A9C-497F-9BDF-0C205C158AAA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394570C-7488-4ACC-9685-93FFB190C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86BA91F-E181-4DB8-8395-12F9D956B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006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2E1874-E14D-4046-A0FF-3C640E4DC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D472993-941F-46E1-B49A-42046DC56A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38BB930-4C0A-4459-83A1-2312CE152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0548F25-0D2A-4415-8391-8EDC47255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DB8A4-B36C-4CD6-8A6D-ED0DF8E8DB54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038A65D-AD2D-44BC-992F-3EB176D97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B0E3305-A3AB-4610-B948-893575053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605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48E8F94-0C0A-4222-A623-C5D4660A0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39CDE97-7E1C-46B2-BD64-2D7C1FBBD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9C90614-37AD-4B9E-A706-EFCDF63AD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B5C2FB0C-B02E-4CE3-86EF-F1C180F4C8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ED9E521E-A685-4A45-9B6E-A17C62D565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46C76406-A728-453E-B38E-5537C800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F3AE-3BDD-48CA-82A3-20280CEFF4C7}" type="datetime1">
              <a:rPr lang="tr-TR" smtClean="0"/>
              <a:t>3.12.2020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A839D5A-2996-43BB-98B6-B4209F20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CBFB5489-1752-4F82-A6C7-69166D570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173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FD93FD-2B21-43B1-A13D-8EA3B0990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28976866-D2A1-451F-A3B6-33312545F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F58BD-8467-4641-A863-102643E523A8}" type="datetime1">
              <a:rPr lang="tr-TR" smtClean="0"/>
              <a:t>3.12.2020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12630295-F7FD-4036-86B3-03A73DBE0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FCB6BE3-89DA-4EB9-A4E3-D28AFB9DF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8375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D5BD4F6C-1451-4EDD-9C00-8FB0CF29F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F1EEC-463B-416C-9330-BDF4FFFE1C99}" type="datetime1">
              <a:rPr lang="tr-TR" smtClean="0"/>
              <a:t>3.12.2020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AD055059-B867-4551-B0A6-D983E6BE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207F1ABA-9BB9-44C4-8C28-66F48927B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416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DEB9288-BA8E-43CA-A2B6-226DB450D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599CFA3-577D-40A8-B7A6-EB1E9B038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37F1692-30BE-434D-9DB8-A2ED479B1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3C93063-8915-460F-832C-2C7E7A05C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2253C-682C-4DF7-B620-8DA97038DDF7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48D0BDF-6765-4FFA-9BA2-5A901EF6D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56A0542-6BD6-42A5-A643-473055D03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72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56F62B7-0B27-4E4D-9EAB-0FB4D83FB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F1FB1F56-FD3D-4589-88E8-5794E08DF6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3BAAE917-6C78-489C-B5D6-17C67D0A1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98869B6-C3BE-496F-8E7C-61B3E8391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6A36-E2E5-4E5F-BEE4-54294E9413F2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3F21AB0-638D-4F1B-A1E3-A13A20722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3506114-5195-467E-BB46-FBF1B542A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979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01382E81-0FE8-42D1-9D64-55C9F0744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477DB95-1438-4DB0-86B2-8A0BCE885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7013395-C942-4C6F-B25B-04D84F5043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60DAF-5CE9-422A-93A5-3060A19FB466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4EFA890-D6D8-4B43-BEA2-656956557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26D80BF-B780-4C93-A4B4-06C47AB51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B0135-5C2C-472D-8918-9F512B4EEE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601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D42B81F-48DB-4F29-9BBA-575B7F60DB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tr-TR" sz="9600" b="1" dirty="0"/>
              <a:t>Çıkarma işlemi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F8E1010-B422-4B2F-BD43-D8EC45BB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Kazım KAT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0FFF15DC-5805-4D48-AD0F-FADC68A1C947}"/>
              </a:ext>
            </a:extLst>
          </p:cNvPr>
          <p:cNvSpPr txBox="1"/>
          <p:nvPr/>
        </p:nvSpPr>
        <p:spPr>
          <a:xfrm>
            <a:off x="0" y="5340687"/>
            <a:ext cx="12192000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tr-TR" sz="6000" dirty="0"/>
              <a:t>Hazırlayan: Kazım KAT</a:t>
            </a:r>
          </a:p>
        </p:txBody>
      </p:sp>
    </p:spTree>
    <p:extLst>
      <p:ext uri="{BB962C8B-B14F-4D97-AF65-F5344CB8AC3E}">
        <p14:creationId xmlns:p14="http://schemas.microsoft.com/office/powerpoint/2010/main" val="304290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D098C50E-2F68-4C97-9DE1-A540ED24E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47433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84B0CB20-4F1F-4E95-B6AB-B045F950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09265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2BF17DB-62A5-46C7-9608-2957634CF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78777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7D7B697-7A5D-4398-9B95-1F8A69FF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40320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0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0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083E7C24-814E-4B14-B749-2B88F90BA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07825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51655019-BD5C-4DEB-A352-B3B4BD92B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28165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D0F7223D-6C2E-4382-B970-C8BCA70D6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19763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7FD0C29-40E9-4467-8511-008FA0936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77872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52314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D34BA9A5-29DB-4744-B319-5601925FE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12760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52314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236A059-1EF9-461D-984C-0EF3D376A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97585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4535424" y="578104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180326" y="3150464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sp>
        <p:nvSpPr>
          <p:cNvPr id="14" name="Alt Bilgi Yer Tutucusu 13">
            <a:extLst>
              <a:ext uri="{FF2B5EF4-FFF2-40B4-BE49-F238E27FC236}">
                <a16:creationId xmlns:a16="http://schemas.microsoft.com/office/drawing/2014/main" id="{1AAA486B-4ECC-4BFA-9A05-FBFC00199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5442284" cy="365125"/>
          </a:xfrm>
        </p:spPr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57609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52314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8020125C-FC0D-4114-9030-CC2C632B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88701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52314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AFE2B8C-9539-4AA7-BBC3-332B9602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26851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7636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52314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051BAD5C-ED79-4D7E-877F-74E569C3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24640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64D4424-4F84-4F38-A762-52EAAE02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03861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19248" y="569606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41906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57FDF2E9-25BA-46D9-96E7-8F94A0EFA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81620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29461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48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7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5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8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72C0612-912E-4C51-B0FF-3178AFC5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28139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7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0E8D7E37-B127-4A50-855F-8E9F98468A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1670393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1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04794" y="578103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139442" y="53666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647940" y="3794287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478788" y="3903228"/>
            <a:ext cx="1344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41524" y="3861789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40202" y="389473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3948398" y="3794288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566126" y="3891073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741422" y="569606"/>
            <a:ext cx="469900" cy="88900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449F6813-B4E2-4C58-8946-475F726EA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039995" y="578103"/>
            <a:ext cx="469900" cy="88900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EC8CB7E-440C-4452-9B0F-84ACD4C911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460240" y="578103"/>
            <a:ext cx="469900" cy="88900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26534A2C-CAC7-4653-8E2F-4FF72507B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893572" y="536664"/>
            <a:ext cx="469900" cy="88900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36A3F66-024D-4345-9AC9-A64A4A26A2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569606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3B81191-C678-4C57-B748-A4FF48B7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F98BC91D-DEBB-41AD-96C8-3284C016F7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5540756" y="583460"/>
            <a:ext cx="469900" cy="88900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A02FC9F7-EC7B-4A94-B1C6-CC14A5C15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104128" y="569606"/>
            <a:ext cx="469900" cy="88900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40FBF8D3-0D80-4C7D-B947-DB762764C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6695250" y="536664"/>
            <a:ext cx="469900" cy="88900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0E8D7E37-B127-4A50-855F-8E9F98468A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23342" y="1670393"/>
            <a:ext cx="469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4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30B8A7D7-2FA8-4793-9E9E-0797A7887E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876552" y="742696"/>
            <a:ext cx="469900" cy="88900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928CD993-B8A5-4E00-B916-6BFA76C5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60108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BDD7803-2851-4FD0-BB9E-630D8A8B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1860311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AC0871B-A7DC-439A-8C0A-75991C0FD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1543997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82B4750-0520-43E9-9244-532943E6D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5507048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30F6EC8-47FB-4C0C-857F-A899ADD7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0296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E145E07-5679-4B11-A13B-D4AC1C7C7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27688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7B3DA07-3065-4896-B5EF-EF432E1E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2686186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6799257D-A49E-4F02-B103-6CEAC86B8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845381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538980" y="578104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667C598-8740-4A4F-B1FD-3C990DB9A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30338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538980" y="578104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4825BB6-F798-4B01-BAC9-524BC91D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3753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4538980" y="578104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CC70C73D-367C-4A62-BBC8-9815B1F0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00996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266563CF-DCE1-4118-9EE3-A7E061FC2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09449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0435520-CBCC-4576-8215-36DC25DB5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662936" y="578104"/>
            <a:ext cx="469900" cy="8890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82D39E1-33F7-4507-8F3A-EFDA7A767F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327400" y="578104"/>
            <a:ext cx="469900" cy="88900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08C23A6-0918-49AD-9153-732964DB1E09}"/>
              </a:ext>
            </a:extLst>
          </p:cNvPr>
          <p:cNvSpPr txBox="1"/>
          <p:nvPr/>
        </p:nvSpPr>
        <p:spPr>
          <a:xfrm>
            <a:off x="8186928" y="422439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 tavşan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A6117182-DBE8-40EE-8792-E6EB5AC51583}"/>
              </a:ext>
            </a:extLst>
          </p:cNvPr>
          <p:cNvSpPr txBox="1"/>
          <p:nvPr/>
        </p:nvSpPr>
        <p:spPr>
          <a:xfrm>
            <a:off x="7757668" y="2228671"/>
            <a:ext cx="40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 tavşan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A9648F9-C3DF-4E7C-939E-0BE6B556FFC5}"/>
              </a:ext>
            </a:extLst>
          </p:cNvPr>
          <p:cNvSpPr txBox="1"/>
          <p:nvPr/>
        </p:nvSpPr>
        <p:spPr>
          <a:xfrm>
            <a:off x="1847088" y="1993392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B8FBD0D-74A4-4C0E-A36F-CA0FE4DACB16}"/>
              </a:ext>
            </a:extLst>
          </p:cNvPr>
          <p:cNvSpPr txBox="1"/>
          <p:nvPr/>
        </p:nvSpPr>
        <p:spPr>
          <a:xfrm>
            <a:off x="2565654" y="1950135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-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B06B42A-AB14-411E-A32E-17A3B2302F0F}"/>
              </a:ext>
            </a:extLst>
          </p:cNvPr>
          <p:cNvSpPr txBox="1"/>
          <p:nvPr/>
        </p:nvSpPr>
        <p:spPr>
          <a:xfrm>
            <a:off x="3185160" y="1993391"/>
            <a:ext cx="969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16F649E-F593-4C34-8E28-2EAB650ED76B}"/>
              </a:ext>
            </a:extLst>
          </p:cNvPr>
          <p:cNvSpPr txBox="1"/>
          <p:nvPr/>
        </p:nvSpPr>
        <p:spPr>
          <a:xfrm>
            <a:off x="4109466" y="1993391"/>
            <a:ext cx="664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=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E432FC4-68F6-4DBF-AD27-1DB20B620F47}"/>
              </a:ext>
            </a:extLst>
          </p:cNvPr>
          <p:cNvSpPr txBox="1"/>
          <p:nvPr/>
        </p:nvSpPr>
        <p:spPr>
          <a:xfrm>
            <a:off x="4919472" y="1950135"/>
            <a:ext cx="57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F0EC8165-72F2-4E7B-B65A-BD1FFFEB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3919474" y="578104"/>
            <a:ext cx="469900" cy="88900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F4E63495-CED0-4D21-AF89-80C30F1DF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1478788" y="578103"/>
            <a:ext cx="469900" cy="8890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93A6B924-427C-4D4D-AA78-181195CE2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1" t="8333" r="22148" b="10119"/>
          <a:stretch/>
        </p:blipFill>
        <p:spPr>
          <a:xfrm>
            <a:off x="2070862" y="578103"/>
            <a:ext cx="469900" cy="889000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D5B9371D-D79D-41D4-9CFA-D8294D7F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38331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245</TotalTime>
  <Words>386</Words>
  <Application>Microsoft Office PowerPoint</Application>
  <PresentationFormat>Geniş ekran</PresentationFormat>
  <Paragraphs>275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41</vt:i4>
      </vt:variant>
    </vt:vector>
  </HeadingPairs>
  <TitlesOfParts>
    <vt:vector size="42" baseType="lpstr">
      <vt:lpstr>Office Teması</vt:lpstr>
      <vt:lpstr>Çıkarma işlemi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Çıkarma işlemi</dc:title>
  <dc:creator>KAZIM KAT</dc:creator>
  <cp:lastModifiedBy>Hasan Ayık</cp:lastModifiedBy>
  <cp:revision>10</cp:revision>
  <dcterms:created xsi:type="dcterms:W3CDTF">2020-11-28T14:08:48Z</dcterms:created>
  <dcterms:modified xsi:type="dcterms:W3CDTF">2020-12-03T10:20:58Z</dcterms:modified>
</cp:coreProperties>
</file>