
<file path=[Content_Types].xml><?xml version="1.0" encoding="utf-8"?>
<Types xmlns="http://schemas.openxmlformats.org/package/2006/content-types">
  <Default Extension="jfif" ContentType="image/jpe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 /><Relationship Id="rId2" Type="http://schemas.openxmlformats.org/package/2006/relationships/metadata/thumbnail" Target="docProps/thumbnail.jpeg" /><Relationship Id="rId1" Type="http://schemas.openxmlformats.org/officeDocument/2006/relationships/officeDocument" Target="ppt/presentation.xml" /><Relationship Id="rId4" Type="http://schemas.openxmlformats.org/officeDocument/2006/relationships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3"/>
  </p:notesMasterIdLst>
  <p:sldIdLst>
    <p:sldId id="256" r:id="rId2"/>
    <p:sldId id="257" r:id="rId3"/>
    <p:sldId id="265" r:id="rId4"/>
    <p:sldId id="266" r:id="rId5"/>
    <p:sldId id="267" r:id="rId6"/>
    <p:sldId id="268" r:id="rId7"/>
    <p:sldId id="269" r:id="rId8"/>
    <p:sldId id="270" r:id="rId9"/>
    <p:sldId id="271" r:id="rId10"/>
    <p:sldId id="272" r:id="rId11"/>
    <p:sldId id="273" r:id="rId12"/>
    <p:sldId id="274" r:id="rId13"/>
    <p:sldId id="275" r:id="rId14"/>
    <p:sldId id="276" r:id="rId15"/>
    <p:sldId id="277" r:id="rId16"/>
    <p:sldId id="278" r:id="rId17"/>
    <p:sldId id="279" r:id="rId18"/>
    <p:sldId id="280" r:id="rId19"/>
    <p:sldId id="281" r:id="rId20"/>
    <p:sldId id="282" r:id="rId21"/>
    <p:sldId id="283" r:id="rId22"/>
    <p:sldId id="284" r:id="rId23"/>
    <p:sldId id="285" r:id="rId24"/>
    <p:sldId id="286" r:id="rId25"/>
    <p:sldId id="287" r:id="rId26"/>
    <p:sldId id="288" r:id="rId27"/>
    <p:sldId id="289" r:id="rId28"/>
    <p:sldId id="290" r:id="rId29"/>
    <p:sldId id="291" r:id="rId30"/>
    <p:sldId id="293" r:id="rId31"/>
    <p:sldId id="292" r:id="rId32"/>
    <p:sldId id="294" r:id="rId33"/>
    <p:sldId id="295" r:id="rId34"/>
    <p:sldId id="296" r:id="rId35"/>
    <p:sldId id="258" r:id="rId36"/>
    <p:sldId id="259" r:id="rId37"/>
    <p:sldId id="260" r:id="rId38"/>
    <p:sldId id="261" r:id="rId39"/>
    <p:sldId id="262" r:id="rId40"/>
    <p:sldId id="263" r:id="rId41"/>
    <p:sldId id="264" r:id="rId42"/>
  </p:sldIdLst>
  <p:sldSz cx="12192000" cy="6858000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Varsayılan Bölüm" id="{5C4A5E9B-C2CB-406E-AF40-5676E5E5CA32}">
          <p14:sldIdLst>
            <p14:sldId id="256"/>
          </p14:sldIdLst>
        </p14:section>
        <p14:section name="Başlıksız Bölüm" id="{4596AC60-F6A4-479D-861A-D28E09B704DA}">
          <p14:sldIdLst>
            <p14:sldId id="257"/>
            <p14:sldId id="265"/>
            <p14:sldId id="266"/>
            <p14:sldId id="267"/>
            <p14:sldId id="268"/>
            <p14:sldId id="269"/>
            <p14:sldId id="270"/>
            <p14:sldId id="271"/>
            <p14:sldId id="272"/>
            <p14:sldId id="273"/>
            <p14:sldId id="274"/>
            <p14:sldId id="275"/>
            <p14:sldId id="276"/>
            <p14:sldId id="277"/>
            <p14:sldId id="278"/>
            <p14:sldId id="279"/>
            <p14:sldId id="280"/>
            <p14:sldId id="281"/>
            <p14:sldId id="282"/>
            <p14:sldId id="283"/>
            <p14:sldId id="284"/>
            <p14:sldId id="285"/>
            <p14:sldId id="286"/>
            <p14:sldId id="287"/>
            <p14:sldId id="288"/>
            <p14:sldId id="289"/>
            <p14:sldId id="290"/>
            <p14:sldId id="291"/>
            <p14:sldId id="293"/>
            <p14:sldId id="292"/>
            <p14:sldId id="294"/>
            <p14:sldId id="295"/>
            <p14:sldId id="296"/>
            <p14:sldId id="258"/>
            <p14:sldId id="259"/>
            <p14:sldId id="260"/>
            <p14:sldId id="261"/>
            <p14:sldId id="262"/>
            <p14:sldId id="263"/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6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>
        <p:scale>
          <a:sx n="79" d="100"/>
          <a:sy n="79" d="100"/>
        </p:scale>
        <p:origin x="-168" y="120"/>
      </p:cViewPr>
      <p:guideLst>
        <p:guide orient="horz" pos="2160"/>
        <p:guide pos="386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 /><Relationship Id="rId13" Type="http://schemas.openxmlformats.org/officeDocument/2006/relationships/slide" Target="slides/slide12.xml" /><Relationship Id="rId18" Type="http://schemas.openxmlformats.org/officeDocument/2006/relationships/slide" Target="slides/slide17.xml" /><Relationship Id="rId26" Type="http://schemas.openxmlformats.org/officeDocument/2006/relationships/slide" Target="slides/slide25.xml" /><Relationship Id="rId39" Type="http://schemas.openxmlformats.org/officeDocument/2006/relationships/slide" Target="slides/slide38.xml" /><Relationship Id="rId3" Type="http://schemas.openxmlformats.org/officeDocument/2006/relationships/slide" Target="slides/slide2.xml" /><Relationship Id="rId21" Type="http://schemas.openxmlformats.org/officeDocument/2006/relationships/slide" Target="slides/slide20.xml" /><Relationship Id="rId34" Type="http://schemas.openxmlformats.org/officeDocument/2006/relationships/slide" Target="slides/slide33.xml" /><Relationship Id="rId42" Type="http://schemas.openxmlformats.org/officeDocument/2006/relationships/slide" Target="slides/slide41.xml" /><Relationship Id="rId47" Type="http://schemas.openxmlformats.org/officeDocument/2006/relationships/tableStyles" Target="tableStyles.xml" /><Relationship Id="rId7" Type="http://schemas.openxmlformats.org/officeDocument/2006/relationships/slide" Target="slides/slide6.xml" /><Relationship Id="rId12" Type="http://schemas.openxmlformats.org/officeDocument/2006/relationships/slide" Target="slides/slide11.xml" /><Relationship Id="rId17" Type="http://schemas.openxmlformats.org/officeDocument/2006/relationships/slide" Target="slides/slide16.xml" /><Relationship Id="rId25" Type="http://schemas.openxmlformats.org/officeDocument/2006/relationships/slide" Target="slides/slide24.xml" /><Relationship Id="rId33" Type="http://schemas.openxmlformats.org/officeDocument/2006/relationships/slide" Target="slides/slide32.xml" /><Relationship Id="rId38" Type="http://schemas.openxmlformats.org/officeDocument/2006/relationships/slide" Target="slides/slide37.xml" /><Relationship Id="rId46" Type="http://schemas.openxmlformats.org/officeDocument/2006/relationships/theme" Target="theme/theme1.xml" /><Relationship Id="rId2" Type="http://schemas.openxmlformats.org/officeDocument/2006/relationships/slide" Target="slides/slide1.xml" /><Relationship Id="rId16" Type="http://schemas.openxmlformats.org/officeDocument/2006/relationships/slide" Target="slides/slide15.xml" /><Relationship Id="rId20" Type="http://schemas.openxmlformats.org/officeDocument/2006/relationships/slide" Target="slides/slide19.xml" /><Relationship Id="rId29" Type="http://schemas.openxmlformats.org/officeDocument/2006/relationships/slide" Target="slides/slide28.xml" /><Relationship Id="rId41" Type="http://schemas.openxmlformats.org/officeDocument/2006/relationships/slide" Target="slides/slide40.xml" /><Relationship Id="rId1" Type="http://schemas.openxmlformats.org/officeDocument/2006/relationships/slideMaster" Target="slideMasters/slideMaster1.xml" /><Relationship Id="rId6" Type="http://schemas.openxmlformats.org/officeDocument/2006/relationships/slide" Target="slides/slide5.xml" /><Relationship Id="rId11" Type="http://schemas.openxmlformats.org/officeDocument/2006/relationships/slide" Target="slides/slide10.xml" /><Relationship Id="rId24" Type="http://schemas.openxmlformats.org/officeDocument/2006/relationships/slide" Target="slides/slide23.xml" /><Relationship Id="rId32" Type="http://schemas.openxmlformats.org/officeDocument/2006/relationships/slide" Target="slides/slide31.xml" /><Relationship Id="rId37" Type="http://schemas.openxmlformats.org/officeDocument/2006/relationships/slide" Target="slides/slide36.xml" /><Relationship Id="rId40" Type="http://schemas.openxmlformats.org/officeDocument/2006/relationships/slide" Target="slides/slide39.xml" /><Relationship Id="rId45" Type="http://schemas.openxmlformats.org/officeDocument/2006/relationships/viewProps" Target="viewProps.xml" /><Relationship Id="rId5" Type="http://schemas.openxmlformats.org/officeDocument/2006/relationships/slide" Target="slides/slide4.xml" /><Relationship Id="rId15" Type="http://schemas.openxmlformats.org/officeDocument/2006/relationships/slide" Target="slides/slide14.xml" /><Relationship Id="rId23" Type="http://schemas.openxmlformats.org/officeDocument/2006/relationships/slide" Target="slides/slide22.xml" /><Relationship Id="rId28" Type="http://schemas.openxmlformats.org/officeDocument/2006/relationships/slide" Target="slides/slide27.xml" /><Relationship Id="rId36" Type="http://schemas.openxmlformats.org/officeDocument/2006/relationships/slide" Target="slides/slide35.xml" /><Relationship Id="rId10" Type="http://schemas.openxmlformats.org/officeDocument/2006/relationships/slide" Target="slides/slide9.xml" /><Relationship Id="rId19" Type="http://schemas.openxmlformats.org/officeDocument/2006/relationships/slide" Target="slides/slide18.xml" /><Relationship Id="rId31" Type="http://schemas.openxmlformats.org/officeDocument/2006/relationships/slide" Target="slides/slide30.xml" /><Relationship Id="rId44" Type="http://schemas.openxmlformats.org/officeDocument/2006/relationships/presProps" Target="presProps.xml" /><Relationship Id="rId4" Type="http://schemas.openxmlformats.org/officeDocument/2006/relationships/slide" Target="slides/slide3.xml" /><Relationship Id="rId9" Type="http://schemas.openxmlformats.org/officeDocument/2006/relationships/slide" Target="slides/slide8.xml" /><Relationship Id="rId14" Type="http://schemas.openxmlformats.org/officeDocument/2006/relationships/slide" Target="slides/slide13.xml" /><Relationship Id="rId22" Type="http://schemas.openxmlformats.org/officeDocument/2006/relationships/slide" Target="slides/slide21.xml" /><Relationship Id="rId27" Type="http://schemas.openxmlformats.org/officeDocument/2006/relationships/slide" Target="slides/slide26.xml" /><Relationship Id="rId30" Type="http://schemas.openxmlformats.org/officeDocument/2006/relationships/slide" Target="slides/slide29.xml" /><Relationship Id="rId35" Type="http://schemas.openxmlformats.org/officeDocument/2006/relationships/slide" Target="slides/slide34.xml" /><Relationship Id="rId43" Type="http://schemas.openxmlformats.org/officeDocument/2006/relationships/notesMaster" Target="notesMasters/notesMaster1.xml" /></Relationships>
</file>

<file path=ppt/media/image1.jf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 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st Bilgi Yer Tutucusu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3" name="Veri Yer Tutucusu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2DBF844-5DD5-4221-825D-147A0A186B84}" type="datetimeFigureOut">
              <a:rPr lang="tr-TR" smtClean="0"/>
              <a:t>3.12.2020</a:t>
            </a:fld>
            <a:endParaRPr lang="tr-TR"/>
          </a:p>
        </p:txBody>
      </p:sp>
      <p:sp>
        <p:nvSpPr>
          <p:cNvPr id="4" name="Slayt Resmi Yer Tutucus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r-TR"/>
          </a:p>
        </p:txBody>
      </p:sp>
      <p:sp>
        <p:nvSpPr>
          <p:cNvPr id="5" name="Not Yer Tutucusu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6" name="Alt Bilgi Yer Tutucusu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A46A7C5-BE94-4790-9007-6B09E5ED79A2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7096831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Başlık Slayd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49F86AE6-74E7-41FF-B29E-0E2CF0979CB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Alt Başlık 2">
            <a:extLst>
              <a:ext uri="{FF2B5EF4-FFF2-40B4-BE49-F238E27FC236}">
                <a16:creationId xmlns:a16="http://schemas.microsoft.com/office/drawing/2014/main" id="{EB440FC5-3D0D-44F3-A8BE-907212F09F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tr-TR"/>
              <a:t>Asıl alt başlık stilini düzenlemek için tıklayın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07837F44-70D2-46AC-9171-09BBDBEE50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EEBF33-C273-4344-908B-16ED75DD69EC}" type="datetime1">
              <a:rPr lang="tr-TR" smtClean="0"/>
              <a:t>3.12.2020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B8E67F2D-011F-4B55-BEFD-58732670B0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9F6B4218-C41C-41D8-BBAD-7ACBCF64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8820669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Başlık ve Dikey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46661DB5-6AF2-4B8D-956B-34C9E1091C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Dikey Metin Yer Tutucusu 2">
            <a:extLst>
              <a:ext uri="{FF2B5EF4-FFF2-40B4-BE49-F238E27FC236}">
                <a16:creationId xmlns:a16="http://schemas.microsoft.com/office/drawing/2014/main" id="{80C6FAFB-9A23-44E6-9F5B-F7759F6F4E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F363682E-D6C9-4B0E-BD0F-100DA06D6A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0CA288-6AAA-4FE3-B906-7ECD4C330889}" type="datetime1">
              <a:rPr lang="tr-TR" smtClean="0"/>
              <a:t>3.12.2020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F514E7C5-5215-4F58-97EC-7758BD86CB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A7367836-570B-4ABC-9B10-3ED4805309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9232983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Dikey Başlık ve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key Başlık 1">
            <a:extLst>
              <a:ext uri="{FF2B5EF4-FFF2-40B4-BE49-F238E27FC236}">
                <a16:creationId xmlns:a16="http://schemas.microsoft.com/office/drawing/2014/main" id="{E5596AA3-551B-477B-8361-2E475CAA7C5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Dikey Metin Yer Tutucusu 2">
            <a:extLst>
              <a:ext uri="{FF2B5EF4-FFF2-40B4-BE49-F238E27FC236}">
                <a16:creationId xmlns:a16="http://schemas.microsoft.com/office/drawing/2014/main" id="{348C5F4D-584D-4315-8F72-8F97E7537AF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7A672276-6746-44F4-BABD-88F3E955A2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BD614E-8BB9-455E-8825-156F5D44334F}" type="datetime1">
              <a:rPr lang="tr-TR" smtClean="0"/>
              <a:t>3.12.2020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E77C1678-7818-4456-B576-2E7D71A2B6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F9C23A34-DD8A-4332-86B5-165A45C644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8096759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aşlık ve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44E5ECB1-A702-442D-8528-2C716070E9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İçerik Yer Tutucusu 2">
            <a:extLst>
              <a:ext uri="{FF2B5EF4-FFF2-40B4-BE49-F238E27FC236}">
                <a16:creationId xmlns:a16="http://schemas.microsoft.com/office/drawing/2014/main" id="{75D251E0-A36A-4B84-A7E5-D0E34E641E1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2BEF140F-F3F1-4EC8-95EB-3BBD4D3C99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B85B8-EDB0-428C-9357-5ADA2C244675}" type="datetime1">
              <a:rPr lang="tr-TR" smtClean="0"/>
              <a:t>3.12.2020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373CCC17-6A8D-4777-B9F6-58C1A1CC7D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B1F43D78-9737-4793-BD3D-2E2F35D05B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7074756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Bölüm Üst Bilgis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95A6AF07-73A8-4D7C-9157-4006884F6A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Metin Yer Tutucusu 2">
            <a:extLst>
              <a:ext uri="{FF2B5EF4-FFF2-40B4-BE49-F238E27FC236}">
                <a16:creationId xmlns:a16="http://schemas.microsoft.com/office/drawing/2014/main" id="{C6D11874-EEE9-464E-87C3-555533C44B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tr-TR"/>
              <a:t>Asıl metin stillerini düzenlemek için tıklayın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25927BCD-DE28-4152-95AC-528BFC6A3F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FDFE1-6A9C-497F-9BDF-0C205C158AAA}" type="datetime1">
              <a:rPr lang="tr-TR" smtClean="0"/>
              <a:t>3.12.2020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4394570C-7488-4ACC-9685-93FFB190C8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986BA91F-E181-4DB8-8395-12F9D956BF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2200611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İki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222E1874-E14D-4046-A0FF-3C640E4DC6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İçerik Yer Tutucusu 2">
            <a:extLst>
              <a:ext uri="{FF2B5EF4-FFF2-40B4-BE49-F238E27FC236}">
                <a16:creationId xmlns:a16="http://schemas.microsoft.com/office/drawing/2014/main" id="{1D472993-941F-46E1-B49A-42046DC56A4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İçerik Yer Tutucusu 3">
            <a:extLst>
              <a:ext uri="{FF2B5EF4-FFF2-40B4-BE49-F238E27FC236}">
                <a16:creationId xmlns:a16="http://schemas.microsoft.com/office/drawing/2014/main" id="{D38BB930-4C0A-4459-83A1-2312CE152F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5" name="Veri Yer Tutucusu 4">
            <a:extLst>
              <a:ext uri="{FF2B5EF4-FFF2-40B4-BE49-F238E27FC236}">
                <a16:creationId xmlns:a16="http://schemas.microsoft.com/office/drawing/2014/main" id="{50548F25-0D2A-4415-8391-8EDC47255B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4DB8A4-B36C-4CD6-8A6D-ED0DF8E8DB54}" type="datetime1">
              <a:rPr lang="tr-TR" smtClean="0"/>
              <a:t>3.12.2020</a:t>
            </a:fld>
            <a:endParaRPr lang="tr-TR"/>
          </a:p>
        </p:txBody>
      </p:sp>
      <p:sp>
        <p:nvSpPr>
          <p:cNvPr id="6" name="Alt Bilgi Yer Tutucusu 5">
            <a:extLst>
              <a:ext uri="{FF2B5EF4-FFF2-40B4-BE49-F238E27FC236}">
                <a16:creationId xmlns:a16="http://schemas.microsoft.com/office/drawing/2014/main" id="{7038A65D-AD2D-44BC-992F-3EB176D97A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sp>
        <p:nvSpPr>
          <p:cNvPr id="7" name="Slayt Numarası Yer Tutucusu 6">
            <a:extLst>
              <a:ext uri="{FF2B5EF4-FFF2-40B4-BE49-F238E27FC236}">
                <a16:creationId xmlns:a16="http://schemas.microsoft.com/office/drawing/2014/main" id="{CB0E3305-A3AB-4610-B948-8935750531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5560531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arşılaştır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E48E8F94-0C0A-4222-A623-C5D4660A07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Metin Yer Tutucusu 2">
            <a:extLst>
              <a:ext uri="{FF2B5EF4-FFF2-40B4-BE49-F238E27FC236}">
                <a16:creationId xmlns:a16="http://schemas.microsoft.com/office/drawing/2014/main" id="{C39CDE97-7E1C-46B2-BD64-2D7C1FBBD7B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/>
              <a:t>Asıl metin stillerini düzenlemek için tıklayın</a:t>
            </a:r>
          </a:p>
        </p:txBody>
      </p:sp>
      <p:sp>
        <p:nvSpPr>
          <p:cNvPr id="4" name="İçerik Yer Tutucusu 3">
            <a:extLst>
              <a:ext uri="{FF2B5EF4-FFF2-40B4-BE49-F238E27FC236}">
                <a16:creationId xmlns:a16="http://schemas.microsoft.com/office/drawing/2014/main" id="{89C90614-37AD-4B9E-A706-EFCDF63AD6E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5" name="Metin Yer Tutucusu 4">
            <a:extLst>
              <a:ext uri="{FF2B5EF4-FFF2-40B4-BE49-F238E27FC236}">
                <a16:creationId xmlns:a16="http://schemas.microsoft.com/office/drawing/2014/main" id="{B5C2FB0C-B02E-4CE3-86EF-F1C180F4C8C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/>
              <a:t>Asıl metin stillerini düzenlemek için tıklayın</a:t>
            </a:r>
          </a:p>
        </p:txBody>
      </p:sp>
      <p:sp>
        <p:nvSpPr>
          <p:cNvPr id="6" name="İçerik Yer Tutucusu 5">
            <a:extLst>
              <a:ext uri="{FF2B5EF4-FFF2-40B4-BE49-F238E27FC236}">
                <a16:creationId xmlns:a16="http://schemas.microsoft.com/office/drawing/2014/main" id="{ED9E521E-A685-4A45-9B6E-A17C62D5651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7" name="Veri Yer Tutucusu 6">
            <a:extLst>
              <a:ext uri="{FF2B5EF4-FFF2-40B4-BE49-F238E27FC236}">
                <a16:creationId xmlns:a16="http://schemas.microsoft.com/office/drawing/2014/main" id="{46C76406-A728-453E-B38E-5537C80018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56F3AE-3BDD-48CA-82A3-20280CEFF4C7}" type="datetime1">
              <a:rPr lang="tr-TR" smtClean="0"/>
              <a:t>3.12.2020</a:t>
            </a:fld>
            <a:endParaRPr lang="tr-TR"/>
          </a:p>
        </p:txBody>
      </p:sp>
      <p:sp>
        <p:nvSpPr>
          <p:cNvPr id="8" name="Alt Bilgi Yer Tutucusu 7">
            <a:extLst>
              <a:ext uri="{FF2B5EF4-FFF2-40B4-BE49-F238E27FC236}">
                <a16:creationId xmlns:a16="http://schemas.microsoft.com/office/drawing/2014/main" id="{3A839D5A-2996-43BB-98B6-B4209F2064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sp>
        <p:nvSpPr>
          <p:cNvPr id="9" name="Slayt Numarası Yer Tutucusu 8">
            <a:extLst>
              <a:ext uri="{FF2B5EF4-FFF2-40B4-BE49-F238E27FC236}">
                <a16:creationId xmlns:a16="http://schemas.microsoft.com/office/drawing/2014/main" id="{CBFB5489-1752-4F82-A6C7-69166D5708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171738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Yalnızca Başlı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D6FD93FD-2B21-43B1-A13D-8EA3B09902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Veri Yer Tutucusu 2">
            <a:extLst>
              <a:ext uri="{FF2B5EF4-FFF2-40B4-BE49-F238E27FC236}">
                <a16:creationId xmlns:a16="http://schemas.microsoft.com/office/drawing/2014/main" id="{28976866-D2A1-451F-A3B6-33312545F5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EF58BD-8467-4641-A863-102643E523A8}" type="datetime1">
              <a:rPr lang="tr-TR" smtClean="0"/>
              <a:t>3.12.2020</a:t>
            </a:fld>
            <a:endParaRPr lang="tr-TR"/>
          </a:p>
        </p:txBody>
      </p:sp>
      <p:sp>
        <p:nvSpPr>
          <p:cNvPr id="4" name="Alt Bilgi Yer Tutucusu 3">
            <a:extLst>
              <a:ext uri="{FF2B5EF4-FFF2-40B4-BE49-F238E27FC236}">
                <a16:creationId xmlns:a16="http://schemas.microsoft.com/office/drawing/2014/main" id="{12630295-F7FD-4036-86B3-03A73DBE0E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sp>
        <p:nvSpPr>
          <p:cNvPr id="5" name="Slayt Numarası Yer Tutucusu 4">
            <a:extLst>
              <a:ext uri="{FF2B5EF4-FFF2-40B4-BE49-F238E27FC236}">
                <a16:creationId xmlns:a16="http://schemas.microsoft.com/office/drawing/2014/main" id="{FFCB6BE3-89DA-4EB9-A4E3-D28AFB9DF4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4783753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o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i Yer Tutucusu 1">
            <a:extLst>
              <a:ext uri="{FF2B5EF4-FFF2-40B4-BE49-F238E27FC236}">
                <a16:creationId xmlns:a16="http://schemas.microsoft.com/office/drawing/2014/main" id="{D5BD4F6C-1451-4EDD-9C00-8FB0CF29FE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FF1EEC-463B-416C-9330-BDF4FFFE1C99}" type="datetime1">
              <a:rPr lang="tr-TR" smtClean="0"/>
              <a:t>3.12.2020</a:t>
            </a:fld>
            <a:endParaRPr lang="tr-TR"/>
          </a:p>
        </p:txBody>
      </p:sp>
      <p:sp>
        <p:nvSpPr>
          <p:cNvPr id="3" name="Alt Bilgi Yer Tutucusu 2">
            <a:extLst>
              <a:ext uri="{FF2B5EF4-FFF2-40B4-BE49-F238E27FC236}">
                <a16:creationId xmlns:a16="http://schemas.microsoft.com/office/drawing/2014/main" id="{AD055059-B867-4551-B0A6-D983E6BE31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sp>
        <p:nvSpPr>
          <p:cNvPr id="4" name="Slayt Numarası Yer Tutucusu 3">
            <a:extLst>
              <a:ext uri="{FF2B5EF4-FFF2-40B4-BE49-F238E27FC236}">
                <a16:creationId xmlns:a16="http://schemas.microsoft.com/office/drawing/2014/main" id="{207F1ABA-9BB9-44C4-8C28-66F48927B0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0741647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Başlıklı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BDEB9288-BA8E-43CA-A2B6-226DB450DF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İçerik Yer Tutucusu 2">
            <a:extLst>
              <a:ext uri="{FF2B5EF4-FFF2-40B4-BE49-F238E27FC236}">
                <a16:creationId xmlns:a16="http://schemas.microsoft.com/office/drawing/2014/main" id="{9599CFA3-577D-40A8-B7A6-EB1E9B0382B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Metin Yer Tutucusu 3">
            <a:extLst>
              <a:ext uri="{FF2B5EF4-FFF2-40B4-BE49-F238E27FC236}">
                <a16:creationId xmlns:a16="http://schemas.microsoft.com/office/drawing/2014/main" id="{837F1692-30BE-434D-9DB8-A2ED479B15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tr-TR"/>
              <a:t>Asıl metin stillerini düzenlemek için tıklayın</a:t>
            </a:r>
          </a:p>
        </p:txBody>
      </p:sp>
      <p:sp>
        <p:nvSpPr>
          <p:cNvPr id="5" name="Veri Yer Tutucusu 4">
            <a:extLst>
              <a:ext uri="{FF2B5EF4-FFF2-40B4-BE49-F238E27FC236}">
                <a16:creationId xmlns:a16="http://schemas.microsoft.com/office/drawing/2014/main" id="{03C93063-8915-460F-832C-2C7E7A05CB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2253C-682C-4DF7-B620-8DA97038DDF7}" type="datetime1">
              <a:rPr lang="tr-TR" smtClean="0"/>
              <a:t>3.12.2020</a:t>
            </a:fld>
            <a:endParaRPr lang="tr-TR"/>
          </a:p>
        </p:txBody>
      </p:sp>
      <p:sp>
        <p:nvSpPr>
          <p:cNvPr id="6" name="Alt Bilgi Yer Tutucusu 5">
            <a:extLst>
              <a:ext uri="{FF2B5EF4-FFF2-40B4-BE49-F238E27FC236}">
                <a16:creationId xmlns:a16="http://schemas.microsoft.com/office/drawing/2014/main" id="{248D0BDF-6765-4FFA-9BA2-5A901EF6DF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sp>
        <p:nvSpPr>
          <p:cNvPr id="7" name="Slayt Numarası Yer Tutucusu 6">
            <a:extLst>
              <a:ext uri="{FF2B5EF4-FFF2-40B4-BE49-F238E27FC236}">
                <a16:creationId xmlns:a16="http://schemas.microsoft.com/office/drawing/2014/main" id="{156A0542-6BD6-42A5-A643-473055D03B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57729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aşlıklı Resi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256F62B7-0B27-4E4D-9EAB-0FB4D83FBD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Resim Yer Tutucusu 2">
            <a:extLst>
              <a:ext uri="{FF2B5EF4-FFF2-40B4-BE49-F238E27FC236}">
                <a16:creationId xmlns:a16="http://schemas.microsoft.com/office/drawing/2014/main" id="{F1FB1F56-FD3D-4589-88E8-5794E08DF68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r-TR"/>
          </a:p>
        </p:txBody>
      </p:sp>
      <p:sp>
        <p:nvSpPr>
          <p:cNvPr id="4" name="Metin Yer Tutucusu 3">
            <a:extLst>
              <a:ext uri="{FF2B5EF4-FFF2-40B4-BE49-F238E27FC236}">
                <a16:creationId xmlns:a16="http://schemas.microsoft.com/office/drawing/2014/main" id="{3BAAE917-6C78-489C-B5D6-17C67D0A117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tr-TR"/>
              <a:t>Asıl metin stillerini düzenlemek için tıklayın</a:t>
            </a:r>
          </a:p>
        </p:txBody>
      </p:sp>
      <p:sp>
        <p:nvSpPr>
          <p:cNvPr id="5" name="Veri Yer Tutucusu 4">
            <a:extLst>
              <a:ext uri="{FF2B5EF4-FFF2-40B4-BE49-F238E27FC236}">
                <a16:creationId xmlns:a16="http://schemas.microsoft.com/office/drawing/2014/main" id="{C98869B6-C3BE-496F-8E7C-61B3E83912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96A36-E2E5-4E5F-BEE4-54294E9413F2}" type="datetime1">
              <a:rPr lang="tr-TR" smtClean="0"/>
              <a:t>3.12.2020</a:t>
            </a:fld>
            <a:endParaRPr lang="tr-TR"/>
          </a:p>
        </p:txBody>
      </p:sp>
      <p:sp>
        <p:nvSpPr>
          <p:cNvPr id="6" name="Alt Bilgi Yer Tutucusu 5">
            <a:extLst>
              <a:ext uri="{FF2B5EF4-FFF2-40B4-BE49-F238E27FC236}">
                <a16:creationId xmlns:a16="http://schemas.microsoft.com/office/drawing/2014/main" id="{F3F21AB0-638D-4F1B-A1E3-A13A20722D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sp>
        <p:nvSpPr>
          <p:cNvPr id="7" name="Slayt Numarası Yer Tutucusu 6">
            <a:extLst>
              <a:ext uri="{FF2B5EF4-FFF2-40B4-BE49-F238E27FC236}">
                <a16:creationId xmlns:a16="http://schemas.microsoft.com/office/drawing/2014/main" id="{53506114-5195-467E-BB46-FBF1B542A8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4297950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 /><Relationship Id="rId3" Type="http://schemas.openxmlformats.org/officeDocument/2006/relationships/slideLayout" Target="../slideLayouts/slideLayout3.xml" /><Relationship Id="rId7" Type="http://schemas.openxmlformats.org/officeDocument/2006/relationships/slideLayout" Target="../slideLayouts/slideLayout7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1" Type="http://schemas.openxmlformats.org/officeDocument/2006/relationships/slideLayout" Target="../slideLayouts/slideLayout1.xml" /><Relationship Id="rId6" Type="http://schemas.openxmlformats.org/officeDocument/2006/relationships/slideLayout" Target="../slideLayouts/slideLayout6.xml" /><Relationship Id="rId11" Type="http://schemas.openxmlformats.org/officeDocument/2006/relationships/slideLayout" Target="../slideLayouts/slideLayout11.xml" /><Relationship Id="rId5" Type="http://schemas.openxmlformats.org/officeDocument/2006/relationships/slideLayout" Target="../slideLayouts/slideLayout5.xml" /><Relationship Id="rId10" Type="http://schemas.openxmlformats.org/officeDocument/2006/relationships/slideLayout" Target="../slideLayouts/slideLayout10.xml" /><Relationship Id="rId4" Type="http://schemas.openxmlformats.org/officeDocument/2006/relationships/slideLayout" Target="../slideLayouts/slideLayout4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Yer Tutucusu 1">
            <a:extLst>
              <a:ext uri="{FF2B5EF4-FFF2-40B4-BE49-F238E27FC236}">
                <a16:creationId xmlns:a16="http://schemas.microsoft.com/office/drawing/2014/main" id="{01382E81-0FE8-42D1-9D64-55C9F0744D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Metin Yer Tutucusu 2">
            <a:extLst>
              <a:ext uri="{FF2B5EF4-FFF2-40B4-BE49-F238E27FC236}">
                <a16:creationId xmlns:a16="http://schemas.microsoft.com/office/drawing/2014/main" id="{A477DB95-1438-4DB0-86B2-8A0BCE885E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D7013395-C942-4C6F-B25B-04D84F50439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A60DAF-5CE9-422A-93A5-3060A19FB466}" type="datetime1">
              <a:rPr lang="tr-TR" smtClean="0"/>
              <a:t>3.12.2020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74EFA890-D6D8-4B43-BEA2-656956557A5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tr-TR"/>
              <a:t>Kazım KAT</a:t>
            </a:r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226D80BF-B780-4C93-A4B4-06C47AB514F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CB0135-5C2C-472D-8918-9F512B4EEEEB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9560153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fif" /><Relationship Id="rId1" Type="http://schemas.openxmlformats.org/officeDocument/2006/relationships/slideLayout" Target="../slideLayouts/slideLayout7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0"/>
                <a:lumOff val="100000"/>
              </a:schemeClr>
            </a:gs>
            <a:gs pos="35000">
              <a:schemeClr val="accent1">
                <a:lumMod val="0"/>
                <a:lumOff val="100000"/>
              </a:schemeClr>
            </a:gs>
            <a:gs pos="100000">
              <a:schemeClr val="accent1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4D42B81F-48DB-4F29-9BBA-575B7F60DB9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12192000" cy="3509963"/>
          </a:xfrm>
          <a:solidFill>
            <a:schemeClr val="accent6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tr-TR" sz="9600" b="1" dirty="0"/>
              <a:t>Çıkarma işlemi</a:t>
            </a:r>
          </a:p>
        </p:txBody>
      </p:sp>
      <p:sp>
        <p:nvSpPr>
          <p:cNvPr id="4" name="Alt Bilgi Yer Tutucusu 3">
            <a:extLst>
              <a:ext uri="{FF2B5EF4-FFF2-40B4-BE49-F238E27FC236}">
                <a16:creationId xmlns:a16="http://schemas.microsoft.com/office/drawing/2014/main" id="{9F8E1010-B422-4B2F-BD43-D8EC45BB23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dirty="0"/>
              <a:t>Kazım KAT</a:t>
            </a:r>
          </a:p>
        </p:txBody>
      </p:sp>
      <p:sp>
        <p:nvSpPr>
          <p:cNvPr id="5" name="Metin kutusu 4">
            <a:extLst>
              <a:ext uri="{FF2B5EF4-FFF2-40B4-BE49-F238E27FC236}">
                <a16:creationId xmlns:a16="http://schemas.microsoft.com/office/drawing/2014/main" id="{0FFF15DC-5805-4D48-AD0F-FADC68A1C947}"/>
              </a:ext>
            </a:extLst>
          </p:cNvPr>
          <p:cNvSpPr txBox="1"/>
          <p:nvPr/>
        </p:nvSpPr>
        <p:spPr>
          <a:xfrm>
            <a:off x="0" y="5340687"/>
            <a:ext cx="12192000" cy="1015663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r"/>
            <a:r>
              <a:rPr lang="tr-TR" sz="6000" dirty="0"/>
              <a:t>Hazırlayan: Kazım KAT</a:t>
            </a:r>
          </a:p>
        </p:txBody>
      </p:sp>
    </p:spTree>
    <p:extLst>
      <p:ext uri="{BB962C8B-B14F-4D97-AF65-F5344CB8AC3E}">
        <p14:creationId xmlns:p14="http://schemas.microsoft.com/office/powerpoint/2010/main" val="304290360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D098C50E-2F68-4C97-9DE1-A540ED24E4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14743386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2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84B0CB20-4F1F-4E95-B6AB-B045F950A2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0926511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2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72BF17DB-62A5-46C7-9608-2957634CF3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17877720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F7D7B697-7A5D-4398-9B95-1F8A69FF11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34032002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2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6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0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0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0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083E7C24-814E-4B14-B749-2B88F90BA0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0782587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2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6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0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4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5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51655019-BD5C-4DEB-A352-B3B4BD92BA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42816564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8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2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0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4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5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8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9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D0F7223D-6C2E-4382-B970-C8BCA70D69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1976336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6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7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A7FD0C29-40E9-4467-8511-008FA0936A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17787269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6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7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52314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D34BA9A5-29DB-4744-B319-5601925FE5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1276031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19248" y="569606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41906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52314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7236A059-1EF9-461D-984C-0EF3D376AA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9758531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4535424" y="578104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180326" y="3150464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</a:t>
            </a:r>
          </a:p>
        </p:txBody>
      </p:sp>
      <p:sp>
        <p:nvSpPr>
          <p:cNvPr id="14" name="Alt Bilgi Yer Tutucusu 13">
            <a:extLst>
              <a:ext uri="{FF2B5EF4-FFF2-40B4-BE49-F238E27FC236}">
                <a16:creationId xmlns:a16="http://schemas.microsoft.com/office/drawing/2014/main" id="{1AAA486B-4ECC-4BFA-9A05-FBFC001991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5442284" cy="365125"/>
          </a:xfrm>
        </p:spPr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15760998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19248" y="569606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41906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52314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8020125C-FC0D-4114-9030-CC2C632B43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8870171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19248" y="569606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41906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52314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EAFE2B8C-9539-4AA7-BBC3-332B960236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32685182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19248" y="569606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41906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7636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52314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051BAD5C-ED79-4D7E-877F-74E569C3A7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2464080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19248" y="569606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41906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A64D4424-4F84-4F38-A762-52EAAE028B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30386199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8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92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3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19248" y="569606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41906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57FDF2E9-25BA-46D9-96E7-8F94A0EFAF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8162083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139442" y="53666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741422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13B81191-C678-4C57-B748-A4FF48B729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32946108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139442" y="53666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11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478788" y="3903228"/>
            <a:ext cx="134470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11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41524" y="3861789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40202" y="389473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3948398" y="3794288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566126" y="3891073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741422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13B81191-C678-4C57-B748-A4FF48B729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pic>
        <p:nvPicPr>
          <p:cNvPr id="25" name="Resim 24">
            <a:extLst>
              <a:ext uri="{FF2B5EF4-FFF2-40B4-BE49-F238E27FC236}">
                <a16:creationId xmlns:a16="http://schemas.microsoft.com/office/drawing/2014/main" id="{F98BC91D-DEBB-41AD-96C8-3284C016F709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540756" y="583460"/>
            <a:ext cx="469900" cy="889000"/>
          </a:xfrm>
          <a:prstGeom prst="rect">
            <a:avLst/>
          </a:prstGeom>
        </p:spPr>
      </p:pic>
      <p:pic>
        <p:nvPicPr>
          <p:cNvPr id="26" name="Resim 25">
            <a:extLst>
              <a:ext uri="{FF2B5EF4-FFF2-40B4-BE49-F238E27FC236}">
                <a16:creationId xmlns:a16="http://schemas.microsoft.com/office/drawing/2014/main" id="{A02FC9F7-EC7B-4A94-B1C6-CC14A5C15B9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104128" y="569606"/>
            <a:ext cx="469900" cy="889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184857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7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139442" y="53666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11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647940" y="3794287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478788" y="3903228"/>
            <a:ext cx="134470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11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41524" y="3861789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40202" y="389473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6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3948398" y="3794288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566126" y="3891073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741422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13B81191-C678-4C57-B748-A4FF48B729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pic>
        <p:nvPicPr>
          <p:cNvPr id="25" name="Resim 24">
            <a:extLst>
              <a:ext uri="{FF2B5EF4-FFF2-40B4-BE49-F238E27FC236}">
                <a16:creationId xmlns:a16="http://schemas.microsoft.com/office/drawing/2014/main" id="{F98BC91D-DEBB-41AD-96C8-3284C016F709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540756" y="583460"/>
            <a:ext cx="469900" cy="889000"/>
          </a:xfrm>
          <a:prstGeom prst="rect">
            <a:avLst/>
          </a:prstGeom>
        </p:spPr>
      </p:pic>
      <p:pic>
        <p:nvPicPr>
          <p:cNvPr id="26" name="Resim 25">
            <a:extLst>
              <a:ext uri="{FF2B5EF4-FFF2-40B4-BE49-F238E27FC236}">
                <a16:creationId xmlns:a16="http://schemas.microsoft.com/office/drawing/2014/main" id="{A02FC9F7-EC7B-4A94-B1C6-CC14A5C15B9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104128" y="569606"/>
            <a:ext cx="469900" cy="889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926737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7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92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3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9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139442" y="53666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11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647940" y="3794287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478788" y="3903228"/>
            <a:ext cx="134470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11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41524" y="3861789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40202" y="389473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3948398" y="3794288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566126" y="3891073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741422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13B81191-C678-4C57-B748-A4FF48B729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pic>
        <p:nvPicPr>
          <p:cNvPr id="25" name="Resim 24">
            <a:extLst>
              <a:ext uri="{FF2B5EF4-FFF2-40B4-BE49-F238E27FC236}">
                <a16:creationId xmlns:a16="http://schemas.microsoft.com/office/drawing/2014/main" id="{F98BC91D-DEBB-41AD-96C8-3284C016F709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540756" y="583460"/>
            <a:ext cx="469900" cy="889000"/>
          </a:xfrm>
          <a:prstGeom prst="rect">
            <a:avLst/>
          </a:prstGeom>
        </p:spPr>
      </p:pic>
      <p:pic>
        <p:nvPicPr>
          <p:cNvPr id="26" name="Resim 25">
            <a:extLst>
              <a:ext uri="{FF2B5EF4-FFF2-40B4-BE49-F238E27FC236}">
                <a16:creationId xmlns:a16="http://schemas.microsoft.com/office/drawing/2014/main" id="{A02FC9F7-EC7B-4A94-B1C6-CC14A5C15B9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104128" y="569606"/>
            <a:ext cx="469900" cy="889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699580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7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139442" y="53666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12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647940" y="3794287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478788" y="3903228"/>
            <a:ext cx="134470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12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41524" y="3861789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40202" y="389473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3948398" y="3794288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566126" y="3891073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741422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13B81191-C678-4C57-B748-A4FF48B729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pic>
        <p:nvPicPr>
          <p:cNvPr id="25" name="Resim 24">
            <a:extLst>
              <a:ext uri="{FF2B5EF4-FFF2-40B4-BE49-F238E27FC236}">
                <a16:creationId xmlns:a16="http://schemas.microsoft.com/office/drawing/2014/main" id="{F98BC91D-DEBB-41AD-96C8-3284C016F709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540756" y="583460"/>
            <a:ext cx="469900" cy="889000"/>
          </a:xfrm>
          <a:prstGeom prst="rect">
            <a:avLst/>
          </a:prstGeom>
        </p:spPr>
      </p:pic>
      <p:pic>
        <p:nvPicPr>
          <p:cNvPr id="26" name="Resim 25">
            <a:extLst>
              <a:ext uri="{FF2B5EF4-FFF2-40B4-BE49-F238E27FC236}">
                <a16:creationId xmlns:a16="http://schemas.microsoft.com/office/drawing/2014/main" id="{A02FC9F7-EC7B-4A94-B1C6-CC14A5C15B9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104128" y="569606"/>
            <a:ext cx="469900" cy="889000"/>
          </a:xfrm>
          <a:prstGeom prst="rect">
            <a:avLst/>
          </a:prstGeom>
        </p:spPr>
      </p:pic>
      <p:pic>
        <p:nvPicPr>
          <p:cNvPr id="21" name="Resim 20">
            <a:extLst>
              <a:ext uri="{FF2B5EF4-FFF2-40B4-BE49-F238E27FC236}">
                <a16:creationId xmlns:a16="http://schemas.microsoft.com/office/drawing/2014/main" id="{40FBF8D3-0D80-4C7D-B947-DB762764CCC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695250" y="536664"/>
            <a:ext cx="469900" cy="889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528888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1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B72C0612-912E-4C51-B0FF-3178AFC50F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2813942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38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139442" y="53666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12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647940" y="3794287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478788" y="3903228"/>
            <a:ext cx="134470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12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41524" y="3861789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40202" y="389473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3948398" y="3794288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566126" y="3891073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741422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13B81191-C678-4C57-B748-A4FF48B729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pic>
        <p:nvPicPr>
          <p:cNvPr id="25" name="Resim 24">
            <a:extLst>
              <a:ext uri="{FF2B5EF4-FFF2-40B4-BE49-F238E27FC236}">
                <a16:creationId xmlns:a16="http://schemas.microsoft.com/office/drawing/2014/main" id="{F98BC91D-DEBB-41AD-96C8-3284C016F709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540756" y="583460"/>
            <a:ext cx="469900" cy="889000"/>
          </a:xfrm>
          <a:prstGeom prst="rect">
            <a:avLst/>
          </a:prstGeom>
        </p:spPr>
      </p:pic>
      <p:pic>
        <p:nvPicPr>
          <p:cNvPr id="26" name="Resim 25">
            <a:extLst>
              <a:ext uri="{FF2B5EF4-FFF2-40B4-BE49-F238E27FC236}">
                <a16:creationId xmlns:a16="http://schemas.microsoft.com/office/drawing/2014/main" id="{A02FC9F7-EC7B-4A94-B1C6-CC14A5C15B9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104128" y="569606"/>
            <a:ext cx="469900" cy="889000"/>
          </a:xfrm>
          <a:prstGeom prst="rect">
            <a:avLst/>
          </a:prstGeom>
        </p:spPr>
      </p:pic>
      <p:pic>
        <p:nvPicPr>
          <p:cNvPr id="21" name="Resim 20">
            <a:extLst>
              <a:ext uri="{FF2B5EF4-FFF2-40B4-BE49-F238E27FC236}">
                <a16:creationId xmlns:a16="http://schemas.microsoft.com/office/drawing/2014/main" id="{40FBF8D3-0D80-4C7D-B947-DB762764CCC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695250" y="536664"/>
            <a:ext cx="469900" cy="889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79095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1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139442" y="53666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12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647940" y="3794287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478788" y="3903228"/>
            <a:ext cx="134470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12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41524" y="3861789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40202" y="389473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3948398" y="3794288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566126" y="3891073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741422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13B81191-C678-4C57-B748-A4FF48B729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pic>
        <p:nvPicPr>
          <p:cNvPr id="25" name="Resim 24">
            <a:extLst>
              <a:ext uri="{FF2B5EF4-FFF2-40B4-BE49-F238E27FC236}">
                <a16:creationId xmlns:a16="http://schemas.microsoft.com/office/drawing/2014/main" id="{F98BC91D-DEBB-41AD-96C8-3284C016F709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540756" y="583460"/>
            <a:ext cx="469900" cy="889000"/>
          </a:xfrm>
          <a:prstGeom prst="rect">
            <a:avLst/>
          </a:prstGeom>
        </p:spPr>
      </p:pic>
      <p:pic>
        <p:nvPicPr>
          <p:cNvPr id="26" name="Resim 25">
            <a:extLst>
              <a:ext uri="{FF2B5EF4-FFF2-40B4-BE49-F238E27FC236}">
                <a16:creationId xmlns:a16="http://schemas.microsoft.com/office/drawing/2014/main" id="{A02FC9F7-EC7B-4A94-B1C6-CC14A5C15B9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104128" y="569606"/>
            <a:ext cx="469900" cy="889000"/>
          </a:xfrm>
          <a:prstGeom prst="rect">
            <a:avLst/>
          </a:prstGeom>
        </p:spPr>
      </p:pic>
      <p:pic>
        <p:nvPicPr>
          <p:cNvPr id="21" name="Resim 20">
            <a:extLst>
              <a:ext uri="{FF2B5EF4-FFF2-40B4-BE49-F238E27FC236}">
                <a16:creationId xmlns:a16="http://schemas.microsoft.com/office/drawing/2014/main" id="{40FBF8D3-0D80-4C7D-B947-DB762764CCC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695250" y="536664"/>
            <a:ext cx="469900" cy="889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25775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1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139442" y="53666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12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647940" y="3794287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478788" y="3903228"/>
            <a:ext cx="134470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12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41524" y="3861789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40202" y="389473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3948398" y="3794288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566126" y="3891073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7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741422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13B81191-C678-4C57-B748-A4FF48B729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pic>
        <p:nvPicPr>
          <p:cNvPr id="25" name="Resim 24">
            <a:extLst>
              <a:ext uri="{FF2B5EF4-FFF2-40B4-BE49-F238E27FC236}">
                <a16:creationId xmlns:a16="http://schemas.microsoft.com/office/drawing/2014/main" id="{F98BC91D-DEBB-41AD-96C8-3284C016F709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540756" y="583460"/>
            <a:ext cx="469900" cy="889000"/>
          </a:xfrm>
          <a:prstGeom prst="rect">
            <a:avLst/>
          </a:prstGeom>
        </p:spPr>
      </p:pic>
      <p:pic>
        <p:nvPicPr>
          <p:cNvPr id="26" name="Resim 25">
            <a:extLst>
              <a:ext uri="{FF2B5EF4-FFF2-40B4-BE49-F238E27FC236}">
                <a16:creationId xmlns:a16="http://schemas.microsoft.com/office/drawing/2014/main" id="{A02FC9F7-EC7B-4A94-B1C6-CC14A5C15B9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104128" y="569606"/>
            <a:ext cx="469900" cy="889000"/>
          </a:xfrm>
          <a:prstGeom prst="rect">
            <a:avLst/>
          </a:prstGeom>
        </p:spPr>
      </p:pic>
      <p:pic>
        <p:nvPicPr>
          <p:cNvPr id="21" name="Resim 20">
            <a:extLst>
              <a:ext uri="{FF2B5EF4-FFF2-40B4-BE49-F238E27FC236}">
                <a16:creationId xmlns:a16="http://schemas.microsoft.com/office/drawing/2014/main" id="{40FBF8D3-0D80-4C7D-B947-DB762764CCC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695250" y="536664"/>
            <a:ext cx="469900" cy="889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725736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1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8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92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3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139442" y="53666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13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647940" y="3794287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478788" y="3903228"/>
            <a:ext cx="134470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13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41524" y="3861789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40202" y="389473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3948398" y="3794288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566126" y="3891073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8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741422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13B81191-C678-4C57-B748-A4FF48B729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pic>
        <p:nvPicPr>
          <p:cNvPr id="25" name="Resim 24">
            <a:extLst>
              <a:ext uri="{FF2B5EF4-FFF2-40B4-BE49-F238E27FC236}">
                <a16:creationId xmlns:a16="http://schemas.microsoft.com/office/drawing/2014/main" id="{F98BC91D-DEBB-41AD-96C8-3284C016F709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540756" y="583460"/>
            <a:ext cx="469900" cy="889000"/>
          </a:xfrm>
          <a:prstGeom prst="rect">
            <a:avLst/>
          </a:prstGeom>
        </p:spPr>
      </p:pic>
      <p:pic>
        <p:nvPicPr>
          <p:cNvPr id="26" name="Resim 25">
            <a:extLst>
              <a:ext uri="{FF2B5EF4-FFF2-40B4-BE49-F238E27FC236}">
                <a16:creationId xmlns:a16="http://schemas.microsoft.com/office/drawing/2014/main" id="{A02FC9F7-EC7B-4A94-B1C6-CC14A5C15B9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104128" y="569606"/>
            <a:ext cx="469900" cy="889000"/>
          </a:xfrm>
          <a:prstGeom prst="rect">
            <a:avLst/>
          </a:prstGeom>
        </p:spPr>
      </p:pic>
      <p:pic>
        <p:nvPicPr>
          <p:cNvPr id="21" name="Resim 20">
            <a:extLst>
              <a:ext uri="{FF2B5EF4-FFF2-40B4-BE49-F238E27FC236}">
                <a16:creationId xmlns:a16="http://schemas.microsoft.com/office/drawing/2014/main" id="{40FBF8D3-0D80-4C7D-B947-DB762764CCC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695250" y="536664"/>
            <a:ext cx="469900" cy="889000"/>
          </a:xfrm>
          <a:prstGeom prst="rect">
            <a:avLst/>
          </a:prstGeom>
        </p:spPr>
      </p:pic>
      <p:pic>
        <p:nvPicPr>
          <p:cNvPr id="22" name="Resim 21">
            <a:extLst>
              <a:ext uri="{FF2B5EF4-FFF2-40B4-BE49-F238E27FC236}">
                <a16:creationId xmlns:a16="http://schemas.microsoft.com/office/drawing/2014/main" id="{0E8D7E37-B127-4A50-855F-8E9F98468A9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1670393"/>
            <a:ext cx="469900" cy="889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647188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8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92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3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04794" y="578103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139442" y="53666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13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647940" y="3794287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478788" y="3903228"/>
            <a:ext cx="134470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13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41524" y="3861789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40202" y="389473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3948398" y="3794288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566126" y="3891073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9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741422" y="569606"/>
            <a:ext cx="469900" cy="889000"/>
          </a:xfrm>
          <a:prstGeom prst="rect">
            <a:avLst/>
          </a:prstGeom>
        </p:spPr>
      </p:pic>
      <p:pic>
        <p:nvPicPr>
          <p:cNvPr id="16" name="Resim 15">
            <a:extLst>
              <a:ext uri="{FF2B5EF4-FFF2-40B4-BE49-F238E27FC236}">
                <a16:creationId xmlns:a16="http://schemas.microsoft.com/office/drawing/2014/main" id="{449F6813-B4E2-4C58-8946-475F726EAF4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039995" y="578103"/>
            <a:ext cx="469900" cy="889000"/>
          </a:xfrm>
          <a:prstGeom prst="rect">
            <a:avLst/>
          </a:prstGeom>
        </p:spPr>
      </p:pic>
      <p:pic>
        <p:nvPicPr>
          <p:cNvPr id="17" name="Resim 16">
            <a:extLst>
              <a:ext uri="{FF2B5EF4-FFF2-40B4-BE49-F238E27FC236}">
                <a16:creationId xmlns:a16="http://schemas.microsoft.com/office/drawing/2014/main" id="{8EC8CB7E-440C-4452-9B0F-84ACD4C9114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460240" y="578103"/>
            <a:ext cx="469900" cy="889000"/>
          </a:xfrm>
          <a:prstGeom prst="rect">
            <a:avLst/>
          </a:prstGeom>
        </p:spPr>
      </p:pic>
      <p:pic>
        <p:nvPicPr>
          <p:cNvPr id="18" name="Resim 17">
            <a:extLst>
              <a:ext uri="{FF2B5EF4-FFF2-40B4-BE49-F238E27FC236}">
                <a16:creationId xmlns:a16="http://schemas.microsoft.com/office/drawing/2014/main" id="{26534A2C-CAC7-4653-8E2F-4FF72507B98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893572" y="536664"/>
            <a:ext cx="469900" cy="889000"/>
          </a:xfrm>
          <a:prstGeom prst="rect">
            <a:avLst/>
          </a:prstGeom>
        </p:spPr>
      </p:pic>
      <p:pic>
        <p:nvPicPr>
          <p:cNvPr id="19" name="Resim 18">
            <a:extLst>
              <a:ext uri="{FF2B5EF4-FFF2-40B4-BE49-F238E27FC236}">
                <a16:creationId xmlns:a16="http://schemas.microsoft.com/office/drawing/2014/main" id="{036A3F66-024D-4345-9AC9-A64A4A26A25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569606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13B81191-C678-4C57-B748-A4FF48B729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  <p:pic>
        <p:nvPicPr>
          <p:cNvPr id="25" name="Resim 24">
            <a:extLst>
              <a:ext uri="{FF2B5EF4-FFF2-40B4-BE49-F238E27FC236}">
                <a16:creationId xmlns:a16="http://schemas.microsoft.com/office/drawing/2014/main" id="{F98BC91D-DEBB-41AD-96C8-3284C016F709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5540756" y="583460"/>
            <a:ext cx="469900" cy="889000"/>
          </a:xfrm>
          <a:prstGeom prst="rect">
            <a:avLst/>
          </a:prstGeom>
        </p:spPr>
      </p:pic>
      <p:pic>
        <p:nvPicPr>
          <p:cNvPr id="26" name="Resim 25">
            <a:extLst>
              <a:ext uri="{FF2B5EF4-FFF2-40B4-BE49-F238E27FC236}">
                <a16:creationId xmlns:a16="http://schemas.microsoft.com/office/drawing/2014/main" id="{A02FC9F7-EC7B-4A94-B1C6-CC14A5C15B9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104128" y="569606"/>
            <a:ext cx="469900" cy="889000"/>
          </a:xfrm>
          <a:prstGeom prst="rect">
            <a:avLst/>
          </a:prstGeom>
        </p:spPr>
      </p:pic>
      <p:pic>
        <p:nvPicPr>
          <p:cNvPr id="21" name="Resim 20">
            <a:extLst>
              <a:ext uri="{FF2B5EF4-FFF2-40B4-BE49-F238E27FC236}">
                <a16:creationId xmlns:a16="http://schemas.microsoft.com/office/drawing/2014/main" id="{40FBF8D3-0D80-4C7D-B947-DB762764CCC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6695250" y="536664"/>
            <a:ext cx="469900" cy="889000"/>
          </a:xfrm>
          <a:prstGeom prst="rect">
            <a:avLst/>
          </a:prstGeom>
        </p:spPr>
      </p:pic>
      <p:pic>
        <p:nvPicPr>
          <p:cNvPr id="22" name="Resim 21">
            <a:extLst>
              <a:ext uri="{FF2B5EF4-FFF2-40B4-BE49-F238E27FC236}">
                <a16:creationId xmlns:a16="http://schemas.microsoft.com/office/drawing/2014/main" id="{0E8D7E37-B127-4A50-855F-8E9F98468A9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23342" y="1670393"/>
            <a:ext cx="469900" cy="889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696427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88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Resim 1">
            <a:extLst>
              <a:ext uri="{FF2B5EF4-FFF2-40B4-BE49-F238E27FC236}">
                <a16:creationId xmlns:a16="http://schemas.microsoft.com/office/drawing/2014/main" id="{30B8A7D7-2FA8-4793-9E9E-0797A7887E1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876552" y="742696"/>
            <a:ext cx="469900" cy="889000"/>
          </a:xfrm>
          <a:prstGeom prst="rect">
            <a:avLst/>
          </a:prstGeom>
        </p:spPr>
      </p:pic>
      <p:sp>
        <p:nvSpPr>
          <p:cNvPr id="3" name="Alt Bilgi Yer Tutucusu 2">
            <a:extLst>
              <a:ext uri="{FF2B5EF4-FFF2-40B4-BE49-F238E27FC236}">
                <a16:creationId xmlns:a16="http://schemas.microsoft.com/office/drawing/2014/main" id="{928CD993-B8A5-4E00-B916-6BFA76C5DC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6010895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BBDD7803-2851-4FD0-BB9E-630D8A8B2C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4186031105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FAC0871B-A7DC-439A-8C0A-75991C0FDA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15439974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382B4750-0520-43E9-9244-532943E6D5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155070480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B30F6EC8-47FB-4C0C-857F-A899ADD74E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6029685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AE145E07-5679-4B11-A13B-D4AC1C7C76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2768873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38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2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6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A7B3DA07-3065-4896-B5EF-EF432E1E96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268618636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6799257D-A49E-4F02-B103-6CEAC86B87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8453818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538980" y="578104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E667C598-8740-4A4F-B1FD-3C990DB9AE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3033865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2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538980" y="578104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A4825BB6-F798-4B01-BAC9-524BC91D4D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1375317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2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4538980" y="578104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CC70C73D-367C-4A62-BBC8-9815B1F0B1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10099617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6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8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2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3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266563CF-DCE1-4118-9EE3-A7E061FC2C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10944957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6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sim 3">
            <a:extLst>
              <a:ext uri="{FF2B5EF4-FFF2-40B4-BE49-F238E27FC236}">
                <a16:creationId xmlns:a16="http://schemas.microsoft.com/office/drawing/2014/main" id="{90435520-CBCC-4576-8215-36DC25DB5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662936" y="578104"/>
            <a:ext cx="469900" cy="889000"/>
          </a:xfrm>
          <a:prstGeom prst="rect">
            <a:avLst/>
          </a:prstGeom>
        </p:spPr>
      </p:pic>
      <p:pic>
        <p:nvPicPr>
          <p:cNvPr id="5" name="Resim 4">
            <a:extLst>
              <a:ext uri="{FF2B5EF4-FFF2-40B4-BE49-F238E27FC236}">
                <a16:creationId xmlns:a16="http://schemas.microsoft.com/office/drawing/2014/main" id="{D82D39E1-33F7-4507-8F3A-EFDA7A767FD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327400" y="578104"/>
            <a:ext cx="469900" cy="889000"/>
          </a:xfrm>
          <a:prstGeom prst="rect">
            <a:avLst/>
          </a:prstGeom>
        </p:spPr>
      </p:pic>
      <p:sp>
        <p:nvSpPr>
          <p:cNvPr id="6" name="Metin kutusu 5">
            <a:extLst>
              <a:ext uri="{FF2B5EF4-FFF2-40B4-BE49-F238E27FC236}">
                <a16:creationId xmlns:a16="http://schemas.microsoft.com/office/drawing/2014/main" id="{408C23A6-0918-49AD-9153-732964DB1E09}"/>
              </a:ext>
            </a:extLst>
          </p:cNvPr>
          <p:cNvSpPr txBox="1"/>
          <p:nvPr/>
        </p:nvSpPr>
        <p:spPr>
          <a:xfrm>
            <a:off x="8186928" y="422439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 tavşan</a:t>
            </a:r>
          </a:p>
        </p:txBody>
      </p:sp>
      <p:sp>
        <p:nvSpPr>
          <p:cNvPr id="7" name="Metin kutusu 6">
            <a:extLst>
              <a:ext uri="{FF2B5EF4-FFF2-40B4-BE49-F238E27FC236}">
                <a16:creationId xmlns:a16="http://schemas.microsoft.com/office/drawing/2014/main" id="{A6117182-DBE8-40EE-8792-E6EB5AC51583}"/>
              </a:ext>
            </a:extLst>
          </p:cNvPr>
          <p:cNvSpPr txBox="1"/>
          <p:nvPr/>
        </p:nvSpPr>
        <p:spPr>
          <a:xfrm>
            <a:off x="7757668" y="2228671"/>
            <a:ext cx="40050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 tavşan</a:t>
            </a:r>
          </a:p>
        </p:txBody>
      </p:sp>
      <p:sp>
        <p:nvSpPr>
          <p:cNvPr id="8" name="Metin kutusu 7">
            <a:extLst>
              <a:ext uri="{FF2B5EF4-FFF2-40B4-BE49-F238E27FC236}">
                <a16:creationId xmlns:a16="http://schemas.microsoft.com/office/drawing/2014/main" id="{3A9648F9-C3DF-4E7C-939E-0BE6B556FFC5}"/>
              </a:ext>
            </a:extLst>
          </p:cNvPr>
          <p:cNvSpPr txBox="1"/>
          <p:nvPr/>
        </p:nvSpPr>
        <p:spPr>
          <a:xfrm>
            <a:off x="1847088" y="1993392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5</a:t>
            </a:r>
          </a:p>
        </p:txBody>
      </p:sp>
      <p:sp>
        <p:nvSpPr>
          <p:cNvPr id="9" name="Metin kutusu 8">
            <a:extLst>
              <a:ext uri="{FF2B5EF4-FFF2-40B4-BE49-F238E27FC236}">
                <a16:creationId xmlns:a16="http://schemas.microsoft.com/office/drawing/2014/main" id="{2B8FBD0D-74A4-4C0E-A36F-CA0FE4DACB16}"/>
              </a:ext>
            </a:extLst>
          </p:cNvPr>
          <p:cNvSpPr txBox="1"/>
          <p:nvPr/>
        </p:nvSpPr>
        <p:spPr>
          <a:xfrm>
            <a:off x="2565654" y="1950135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-</a:t>
            </a:r>
          </a:p>
        </p:txBody>
      </p:sp>
      <p:sp>
        <p:nvSpPr>
          <p:cNvPr id="10" name="Metin kutusu 9">
            <a:extLst>
              <a:ext uri="{FF2B5EF4-FFF2-40B4-BE49-F238E27FC236}">
                <a16:creationId xmlns:a16="http://schemas.microsoft.com/office/drawing/2014/main" id="{AB06B42A-AB14-411E-A32E-17A3B2302F0F}"/>
              </a:ext>
            </a:extLst>
          </p:cNvPr>
          <p:cNvSpPr txBox="1"/>
          <p:nvPr/>
        </p:nvSpPr>
        <p:spPr>
          <a:xfrm>
            <a:off x="3185160" y="1993391"/>
            <a:ext cx="9692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4</a:t>
            </a:r>
          </a:p>
        </p:txBody>
      </p:sp>
      <p:sp>
        <p:nvSpPr>
          <p:cNvPr id="11" name="Metin kutusu 10">
            <a:extLst>
              <a:ext uri="{FF2B5EF4-FFF2-40B4-BE49-F238E27FC236}">
                <a16:creationId xmlns:a16="http://schemas.microsoft.com/office/drawing/2014/main" id="{816F649E-F593-4C34-8E28-2EAB650ED76B}"/>
              </a:ext>
            </a:extLst>
          </p:cNvPr>
          <p:cNvSpPr txBox="1"/>
          <p:nvPr/>
        </p:nvSpPr>
        <p:spPr>
          <a:xfrm>
            <a:off x="4109466" y="1993391"/>
            <a:ext cx="66446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=</a:t>
            </a:r>
          </a:p>
        </p:txBody>
      </p:sp>
      <p:sp>
        <p:nvSpPr>
          <p:cNvPr id="12" name="Metin kutusu 11">
            <a:extLst>
              <a:ext uri="{FF2B5EF4-FFF2-40B4-BE49-F238E27FC236}">
                <a16:creationId xmlns:a16="http://schemas.microsoft.com/office/drawing/2014/main" id="{7E432FC4-68F6-4DBF-AD27-1DB20B620F47}"/>
              </a:ext>
            </a:extLst>
          </p:cNvPr>
          <p:cNvSpPr txBox="1"/>
          <p:nvPr/>
        </p:nvSpPr>
        <p:spPr>
          <a:xfrm>
            <a:off x="4919472" y="1950135"/>
            <a:ext cx="571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7200" dirty="0"/>
              <a:t>1</a:t>
            </a:r>
          </a:p>
        </p:txBody>
      </p:sp>
      <p:pic>
        <p:nvPicPr>
          <p:cNvPr id="13" name="Resim 12">
            <a:extLst>
              <a:ext uri="{FF2B5EF4-FFF2-40B4-BE49-F238E27FC236}">
                <a16:creationId xmlns:a16="http://schemas.microsoft.com/office/drawing/2014/main" id="{F0EC8165-72F2-4E7B-B65A-BD1FFFEB27E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3919474" y="578104"/>
            <a:ext cx="469900" cy="889000"/>
          </a:xfrm>
          <a:prstGeom prst="rect">
            <a:avLst/>
          </a:prstGeom>
        </p:spPr>
      </p:pic>
      <p:pic>
        <p:nvPicPr>
          <p:cNvPr id="14" name="Resim 13">
            <a:extLst>
              <a:ext uri="{FF2B5EF4-FFF2-40B4-BE49-F238E27FC236}">
                <a16:creationId xmlns:a16="http://schemas.microsoft.com/office/drawing/2014/main" id="{F4E63495-CED0-4D21-AF89-80C30F1DFA3E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1478788" y="578103"/>
            <a:ext cx="469900" cy="889000"/>
          </a:xfrm>
          <a:prstGeom prst="rect">
            <a:avLst/>
          </a:prstGeom>
        </p:spPr>
      </p:pic>
      <p:pic>
        <p:nvPicPr>
          <p:cNvPr id="15" name="Resim 14">
            <a:extLst>
              <a:ext uri="{FF2B5EF4-FFF2-40B4-BE49-F238E27FC236}">
                <a16:creationId xmlns:a16="http://schemas.microsoft.com/office/drawing/2014/main" id="{93A6B924-427C-4D4D-AA78-181195CE28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371" t="8333" r="22148" b="10119"/>
          <a:stretch/>
        </p:blipFill>
        <p:spPr>
          <a:xfrm>
            <a:off x="2070862" y="578103"/>
            <a:ext cx="469900" cy="889000"/>
          </a:xfrm>
          <a:prstGeom prst="rect">
            <a:avLst/>
          </a:prstGeom>
        </p:spPr>
      </p:pic>
      <p:sp>
        <p:nvSpPr>
          <p:cNvPr id="2" name="Alt Bilgi Yer Tutucusu 1">
            <a:extLst>
              <a:ext uri="{FF2B5EF4-FFF2-40B4-BE49-F238E27FC236}">
                <a16:creationId xmlns:a16="http://schemas.microsoft.com/office/drawing/2014/main" id="{D5B9371D-D79D-41D4-9CFA-D8294D7F43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/>
              <a:t>Kazım KAT</a:t>
            </a:r>
          </a:p>
        </p:txBody>
      </p:sp>
    </p:spTree>
    <p:extLst>
      <p:ext uri="{BB962C8B-B14F-4D97-AF65-F5344CB8AC3E}">
        <p14:creationId xmlns:p14="http://schemas.microsoft.com/office/powerpoint/2010/main" val="23833154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6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8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2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theme/theme1.xml><?xml version="1.0" encoding="utf-8"?>
<a:theme xmlns:a="http://schemas.openxmlformats.org/drawingml/2006/main" name="Office Teması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eması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245</TotalTime>
  <Words>386</Words>
  <Application>Microsoft Office PowerPoint</Application>
  <PresentationFormat>Geniş ekran</PresentationFormat>
  <Paragraphs>275</Paragraphs>
  <Slides>41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Slayt Başlıkları</vt:lpstr>
      </vt:variant>
      <vt:variant>
        <vt:i4>41</vt:i4>
      </vt:variant>
    </vt:vector>
  </HeadingPairs>
  <TitlesOfParts>
    <vt:vector size="42" baseType="lpstr">
      <vt:lpstr>Office Teması</vt:lpstr>
      <vt:lpstr>Çıkarma işlemi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Çıkarma işlemi</dc:title>
  <dc:creator>KAZIM KAT</dc:creator>
  <cp:lastModifiedBy>Hasan Ayık</cp:lastModifiedBy>
  <cp:revision>10</cp:revision>
  <dcterms:created xsi:type="dcterms:W3CDTF">2020-11-28T14:08:48Z</dcterms:created>
  <dcterms:modified xsi:type="dcterms:W3CDTF">2020-12-03T10:20:58Z</dcterms:modified>
</cp:coreProperties>
</file>

<file path=docProps/thumbnail.jpeg>
</file>