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0" r:id="rId5"/>
    <p:sldId id="261" r:id="rId6"/>
    <p:sldId id="259" r:id="rId7"/>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94" d="100"/>
          <a:sy n="94" d="100"/>
        </p:scale>
        <p:origin x="-882" y="4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141D427-12DB-423B-B731-FF24C80CEA3D}" type="doc">
      <dgm:prSet loTypeId="urn:microsoft.com/office/officeart/2008/layout/VerticalCurvedList" loCatId="list" qsTypeId="urn:microsoft.com/office/officeart/2005/8/quickstyle/3d1" qsCatId="3D" csTypeId="urn:microsoft.com/office/officeart/2005/8/colors/colorful1#1" csCatId="colorful" phldr="1"/>
      <dgm:spPr/>
      <dgm:t>
        <a:bodyPr/>
        <a:lstStyle/>
        <a:p>
          <a:endParaRPr lang="tr-TR"/>
        </a:p>
      </dgm:t>
    </dgm:pt>
    <dgm:pt modelId="{C97DF75D-FAF9-4C55-B746-3D60281CDD77}">
      <dgm:prSet phldrT="[Metin]"/>
      <dgm:spPr/>
      <dgm:t>
        <a:bodyPr/>
        <a:lstStyle/>
        <a:p>
          <a:r>
            <a:rPr lang="tr-TR" dirty="0" smtClean="0"/>
            <a:t>Olay</a:t>
          </a:r>
          <a:endParaRPr lang="tr-TR" dirty="0"/>
        </a:p>
      </dgm:t>
    </dgm:pt>
    <dgm:pt modelId="{AAA1ABD1-87AE-4667-89B0-6F8215F141C1}" type="parTrans" cxnId="{386437A8-9814-400B-A0E1-1CD17D6132E7}">
      <dgm:prSet/>
      <dgm:spPr/>
      <dgm:t>
        <a:bodyPr/>
        <a:lstStyle/>
        <a:p>
          <a:endParaRPr lang="tr-TR"/>
        </a:p>
      </dgm:t>
    </dgm:pt>
    <dgm:pt modelId="{16C63EAC-5CFC-4877-A11B-54F79E8382FF}" type="sibTrans" cxnId="{386437A8-9814-400B-A0E1-1CD17D6132E7}">
      <dgm:prSet/>
      <dgm:spPr/>
      <dgm:t>
        <a:bodyPr/>
        <a:lstStyle/>
        <a:p>
          <a:endParaRPr lang="tr-TR"/>
        </a:p>
      </dgm:t>
    </dgm:pt>
    <dgm:pt modelId="{A1770D23-82CE-4F16-ACB1-54C8CEA3CD83}">
      <dgm:prSet phldrT="[Metin]"/>
      <dgm:spPr/>
      <dgm:t>
        <a:bodyPr/>
        <a:lstStyle/>
        <a:p>
          <a:r>
            <a:rPr lang="tr-TR" dirty="0" smtClean="0"/>
            <a:t>Kahramanlar (karakterler)</a:t>
          </a:r>
          <a:endParaRPr lang="tr-TR" dirty="0"/>
        </a:p>
      </dgm:t>
    </dgm:pt>
    <dgm:pt modelId="{A9085DAC-98B7-400D-A60E-840EAD2F7F40}" type="parTrans" cxnId="{4BE5D07B-8781-4B01-9D8C-74723CD4A3BB}">
      <dgm:prSet/>
      <dgm:spPr/>
      <dgm:t>
        <a:bodyPr/>
        <a:lstStyle/>
        <a:p>
          <a:endParaRPr lang="tr-TR"/>
        </a:p>
      </dgm:t>
    </dgm:pt>
    <dgm:pt modelId="{A4212FB0-9892-4130-AC0A-E498BAF537E4}" type="sibTrans" cxnId="{4BE5D07B-8781-4B01-9D8C-74723CD4A3BB}">
      <dgm:prSet/>
      <dgm:spPr/>
      <dgm:t>
        <a:bodyPr/>
        <a:lstStyle/>
        <a:p>
          <a:endParaRPr lang="tr-TR"/>
        </a:p>
      </dgm:t>
    </dgm:pt>
    <dgm:pt modelId="{8FD97AEF-72B7-4DA1-A19D-B500B5CD45FB}">
      <dgm:prSet phldrT="[Metin]"/>
      <dgm:spPr/>
      <dgm:t>
        <a:bodyPr/>
        <a:lstStyle/>
        <a:p>
          <a:r>
            <a:rPr lang="tr-TR" dirty="0" smtClean="0"/>
            <a:t>Yer(mekan)</a:t>
          </a:r>
          <a:endParaRPr lang="tr-TR" dirty="0"/>
        </a:p>
      </dgm:t>
    </dgm:pt>
    <dgm:pt modelId="{E1B8B33F-2FE7-42E2-9C81-973FA18D25B7}" type="parTrans" cxnId="{1E5F6217-866D-4B02-A52E-364B2D889832}">
      <dgm:prSet/>
      <dgm:spPr/>
      <dgm:t>
        <a:bodyPr/>
        <a:lstStyle/>
        <a:p>
          <a:endParaRPr lang="tr-TR"/>
        </a:p>
      </dgm:t>
    </dgm:pt>
    <dgm:pt modelId="{C4B1ED1E-6BEA-4C33-9589-E25C9F310E8E}" type="sibTrans" cxnId="{1E5F6217-866D-4B02-A52E-364B2D889832}">
      <dgm:prSet/>
      <dgm:spPr/>
      <dgm:t>
        <a:bodyPr/>
        <a:lstStyle/>
        <a:p>
          <a:endParaRPr lang="tr-TR"/>
        </a:p>
      </dgm:t>
    </dgm:pt>
    <dgm:pt modelId="{95481D03-AFE5-480D-8CCD-202AD9E3852A}">
      <dgm:prSet/>
      <dgm:spPr/>
      <dgm:t>
        <a:bodyPr/>
        <a:lstStyle/>
        <a:p>
          <a:r>
            <a:rPr lang="tr-TR" dirty="0" smtClean="0"/>
            <a:t>Zaman</a:t>
          </a:r>
          <a:endParaRPr lang="tr-TR" dirty="0"/>
        </a:p>
      </dgm:t>
    </dgm:pt>
    <dgm:pt modelId="{CBFED0F3-4A2E-4A4C-B1E6-6D12F5592200}" type="parTrans" cxnId="{53646EA2-3E4E-4A34-858D-DBFE0C0968FA}">
      <dgm:prSet/>
      <dgm:spPr/>
      <dgm:t>
        <a:bodyPr/>
        <a:lstStyle/>
        <a:p>
          <a:endParaRPr lang="tr-TR"/>
        </a:p>
      </dgm:t>
    </dgm:pt>
    <dgm:pt modelId="{B56B0FC7-0404-41F5-B509-064F4D5F9F53}" type="sibTrans" cxnId="{53646EA2-3E4E-4A34-858D-DBFE0C0968FA}">
      <dgm:prSet/>
      <dgm:spPr/>
      <dgm:t>
        <a:bodyPr/>
        <a:lstStyle/>
        <a:p>
          <a:endParaRPr lang="tr-TR"/>
        </a:p>
      </dgm:t>
    </dgm:pt>
    <dgm:pt modelId="{8A530CF8-271A-4184-B978-72DD1511486F}" type="pres">
      <dgm:prSet presAssocID="{6141D427-12DB-423B-B731-FF24C80CEA3D}" presName="Name0" presStyleCnt="0">
        <dgm:presLayoutVars>
          <dgm:chMax val="7"/>
          <dgm:chPref val="7"/>
          <dgm:dir/>
        </dgm:presLayoutVars>
      </dgm:prSet>
      <dgm:spPr/>
      <dgm:t>
        <a:bodyPr/>
        <a:lstStyle/>
        <a:p>
          <a:endParaRPr lang="tr-TR"/>
        </a:p>
      </dgm:t>
    </dgm:pt>
    <dgm:pt modelId="{F3F09ADE-093C-4AA2-9B23-1619BAF8932B}" type="pres">
      <dgm:prSet presAssocID="{6141D427-12DB-423B-B731-FF24C80CEA3D}" presName="Name1" presStyleCnt="0"/>
      <dgm:spPr/>
    </dgm:pt>
    <dgm:pt modelId="{82504CF1-7496-4B3C-9BC8-A91864822628}" type="pres">
      <dgm:prSet presAssocID="{6141D427-12DB-423B-B731-FF24C80CEA3D}" presName="cycle" presStyleCnt="0"/>
      <dgm:spPr/>
    </dgm:pt>
    <dgm:pt modelId="{FCEFD27A-CD25-4E11-B634-50311F79DE9E}" type="pres">
      <dgm:prSet presAssocID="{6141D427-12DB-423B-B731-FF24C80CEA3D}" presName="srcNode" presStyleLbl="node1" presStyleIdx="0" presStyleCnt="4"/>
      <dgm:spPr/>
    </dgm:pt>
    <dgm:pt modelId="{E8921179-6095-484B-A3CE-3769A35379D3}" type="pres">
      <dgm:prSet presAssocID="{6141D427-12DB-423B-B731-FF24C80CEA3D}" presName="conn" presStyleLbl="parChTrans1D2" presStyleIdx="0" presStyleCnt="1"/>
      <dgm:spPr/>
      <dgm:t>
        <a:bodyPr/>
        <a:lstStyle/>
        <a:p>
          <a:endParaRPr lang="tr-TR"/>
        </a:p>
      </dgm:t>
    </dgm:pt>
    <dgm:pt modelId="{B7B06088-121F-43CF-997E-5C2740117387}" type="pres">
      <dgm:prSet presAssocID="{6141D427-12DB-423B-B731-FF24C80CEA3D}" presName="extraNode" presStyleLbl="node1" presStyleIdx="0" presStyleCnt="4"/>
      <dgm:spPr/>
    </dgm:pt>
    <dgm:pt modelId="{FC0177C2-09D6-4068-AC16-5722B3A7C550}" type="pres">
      <dgm:prSet presAssocID="{6141D427-12DB-423B-B731-FF24C80CEA3D}" presName="dstNode" presStyleLbl="node1" presStyleIdx="0" presStyleCnt="4"/>
      <dgm:spPr/>
    </dgm:pt>
    <dgm:pt modelId="{59B27AC3-DC67-4DDE-B192-1B562E4FE5BF}" type="pres">
      <dgm:prSet presAssocID="{C97DF75D-FAF9-4C55-B746-3D60281CDD77}" presName="text_1" presStyleLbl="node1" presStyleIdx="0" presStyleCnt="4">
        <dgm:presLayoutVars>
          <dgm:bulletEnabled val="1"/>
        </dgm:presLayoutVars>
      </dgm:prSet>
      <dgm:spPr/>
      <dgm:t>
        <a:bodyPr/>
        <a:lstStyle/>
        <a:p>
          <a:endParaRPr lang="tr-TR"/>
        </a:p>
      </dgm:t>
    </dgm:pt>
    <dgm:pt modelId="{45EDCAEF-3476-4741-97B2-9C63C177332A}" type="pres">
      <dgm:prSet presAssocID="{C97DF75D-FAF9-4C55-B746-3D60281CDD77}" presName="accent_1" presStyleCnt="0"/>
      <dgm:spPr/>
    </dgm:pt>
    <dgm:pt modelId="{C43CA7CC-7630-41B5-8DF2-E5F160D4A096}" type="pres">
      <dgm:prSet presAssocID="{C97DF75D-FAF9-4C55-B746-3D60281CDD77}" presName="accentRepeatNode" presStyleLbl="solidFgAcc1" presStyleIdx="0" presStyleCnt="4"/>
      <dgm:spPr/>
    </dgm:pt>
    <dgm:pt modelId="{FAC20155-C763-414D-B6C4-CEAAFC9E3396}" type="pres">
      <dgm:prSet presAssocID="{A1770D23-82CE-4F16-ACB1-54C8CEA3CD83}" presName="text_2" presStyleLbl="node1" presStyleIdx="1" presStyleCnt="4" custLinFactNeighborX="6175" custLinFactNeighborY="-2512">
        <dgm:presLayoutVars>
          <dgm:bulletEnabled val="1"/>
        </dgm:presLayoutVars>
      </dgm:prSet>
      <dgm:spPr/>
      <dgm:t>
        <a:bodyPr/>
        <a:lstStyle/>
        <a:p>
          <a:endParaRPr lang="tr-TR"/>
        </a:p>
      </dgm:t>
    </dgm:pt>
    <dgm:pt modelId="{A0AD043A-0A19-4D8D-A703-DA2C07C5DC46}" type="pres">
      <dgm:prSet presAssocID="{A1770D23-82CE-4F16-ACB1-54C8CEA3CD83}" presName="accent_2" presStyleCnt="0"/>
      <dgm:spPr/>
    </dgm:pt>
    <dgm:pt modelId="{4E6E600C-92BA-450A-B88E-7A51713CAC2E}" type="pres">
      <dgm:prSet presAssocID="{A1770D23-82CE-4F16-ACB1-54C8CEA3CD83}" presName="accentRepeatNode" presStyleLbl="solidFgAcc1" presStyleIdx="1" presStyleCnt="4"/>
      <dgm:spPr/>
    </dgm:pt>
    <dgm:pt modelId="{3111F3CA-C70B-491C-952E-7FE9B3F07878}" type="pres">
      <dgm:prSet presAssocID="{8FD97AEF-72B7-4DA1-A19D-B500B5CD45FB}" presName="text_3" presStyleLbl="node1" presStyleIdx="2" presStyleCnt="4">
        <dgm:presLayoutVars>
          <dgm:bulletEnabled val="1"/>
        </dgm:presLayoutVars>
      </dgm:prSet>
      <dgm:spPr/>
      <dgm:t>
        <a:bodyPr/>
        <a:lstStyle/>
        <a:p>
          <a:endParaRPr lang="tr-TR"/>
        </a:p>
      </dgm:t>
    </dgm:pt>
    <dgm:pt modelId="{1F982FB3-37AE-43C7-A015-ED64F0693694}" type="pres">
      <dgm:prSet presAssocID="{8FD97AEF-72B7-4DA1-A19D-B500B5CD45FB}" presName="accent_3" presStyleCnt="0"/>
      <dgm:spPr/>
    </dgm:pt>
    <dgm:pt modelId="{15B82194-44BF-46A3-A4E1-9BDBDB1EDA5F}" type="pres">
      <dgm:prSet presAssocID="{8FD97AEF-72B7-4DA1-A19D-B500B5CD45FB}" presName="accentRepeatNode" presStyleLbl="solidFgAcc1" presStyleIdx="2" presStyleCnt="4"/>
      <dgm:spPr/>
    </dgm:pt>
    <dgm:pt modelId="{26466820-A8D9-4387-B46E-5FED07DEC1CB}" type="pres">
      <dgm:prSet presAssocID="{95481D03-AFE5-480D-8CCD-202AD9E3852A}" presName="text_4" presStyleLbl="node1" presStyleIdx="3" presStyleCnt="4">
        <dgm:presLayoutVars>
          <dgm:bulletEnabled val="1"/>
        </dgm:presLayoutVars>
      </dgm:prSet>
      <dgm:spPr/>
      <dgm:t>
        <a:bodyPr/>
        <a:lstStyle/>
        <a:p>
          <a:endParaRPr lang="tr-TR"/>
        </a:p>
      </dgm:t>
    </dgm:pt>
    <dgm:pt modelId="{CBCA9F13-6A0D-4D0F-B114-F6728627E25E}" type="pres">
      <dgm:prSet presAssocID="{95481D03-AFE5-480D-8CCD-202AD9E3852A}" presName="accent_4" presStyleCnt="0"/>
      <dgm:spPr/>
    </dgm:pt>
    <dgm:pt modelId="{00D58CC0-6A94-4FF0-8559-BB3228A97064}" type="pres">
      <dgm:prSet presAssocID="{95481D03-AFE5-480D-8CCD-202AD9E3852A}" presName="accentRepeatNode" presStyleLbl="solidFgAcc1" presStyleIdx="3" presStyleCnt="4"/>
      <dgm:spPr/>
    </dgm:pt>
  </dgm:ptLst>
  <dgm:cxnLst>
    <dgm:cxn modelId="{875DBCE3-FF08-45A9-9AD6-A224ED49C1D8}" type="presOf" srcId="{6141D427-12DB-423B-B731-FF24C80CEA3D}" destId="{8A530CF8-271A-4184-B978-72DD1511486F}" srcOrd="0" destOrd="0" presId="urn:microsoft.com/office/officeart/2008/layout/VerticalCurvedList"/>
    <dgm:cxn modelId="{E610C2BE-33B9-4763-B853-1D504E464E72}" type="presOf" srcId="{8FD97AEF-72B7-4DA1-A19D-B500B5CD45FB}" destId="{3111F3CA-C70B-491C-952E-7FE9B3F07878}" srcOrd="0" destOrd="0" presId="urn:microsoft.com/office/officeart/2008/layout/VerticalCurvedList"/>
    <dgm:cxn modelId="{24AD4A8B-21BF-4DB4-B66E-9E284DDF367D}" type="presOf" srcId="{16C63EAC-5CFC-4877-A11B-54F79E8382FF}" destId="{E8921179-6095-484B-A3CE-3769A35379D3}" srcOrd="0" destOrd="0" presId="urn:microsoft.com/office/officeart/2008/layout/VerticalCurvedList"/>
    <dgm:cxn modelId="{9DA7CC65-A7C8-490F-B12A-2DC5BDEB0AED}" type="presOf" srcId="{95481D03-AFE5-480D-8CCD-202AD9E3852A}" destId="{26466820-A8D9-4387-B46E-5FED07DEC1CB}" srcOrd="0" destOrd="0" presId="urn:microsoft.com/office/officeart/2008/layout/VerticalCurvedList"/>
    <dgm:cxn modelId="{386437A8-9814-400B-A0E1-1CD17D6132E7}" srcId="{6141D427-12DB-423B-B731-FF24C80CEA3D}" destId="{C97DF75D-FAF9-4C55-B746-3D60281CDD77}" srcOrd="0" destOrd="0" parTransId="{AAA1ABD1-87AE-4667-89B0-6F8215F141C1}" sibTransId="{16C63EAC-5CFC-4877-A11B-54F79E8382FF}"/>
    <dgm:cxn modelId="{1E5F6217-866D-4B02-A52E-364B2D889832}" srcId="{6141D427-12DB-423B-B731-FF24C80CEA3D}" destId="{8FD97AEF-72B7-4DA1-A19D-B500B5CD45FB}" srcOrd="2" destOrd="0" parTransId="{E1B8B33F-2FE7-42E2-9C81-973FA18D25B7}" sibTransId="{C4B1ED1E-6BEA-4C33-9589-E25C9F310E8E}"/>
    <dgm:cxn modelId="{53646EA2-3E4E-4A34-858D-DBFE0C0968FA}" srcId="{6141D427-12DB-423B-B731-FF24C80CEA3D}" destId="{95481D03-AFE5-480D-8CCD-202AD9E3852A}" srcOrd="3" destOrd="0" parTransId="{CBFED0F3-4A2E-4A4C-B1E6-6D12F5592200}" sibTransId="{B56B0FC7-0404-41F5-B509-064F4D5F9F53}"/>
    <dgm:cxn modelId="{4BE5D07B-8781-4B01-9D8C-74723CD4A3BB}" srcId="{6141D427-12DB-423B-B731-FF24C80CEA3D}" destId="{A1770D23-82CE-4F16-ACB1-54C8CEA3CD83}" srcOrd="1" destOrd="0" parTransId="{A9085DAC-98B7-400D-A60E-840EAD2F7F40}" sibTransId="{A4212FB0-9892-4130-AC0A-E498BAF537E4}"/>
    <dgm:cxn modelId="{9AA8C5FB-4458-4A7E-9E9E-B922A12CA495}" type="presOf" srcId="{A1770D23-82CE-4F16-ACB1-54C8CEA3CD83}" destId="{FAC20155-C763-414D-B6C4-CEAAFC9E3396}" srcOrd="0" destOrd="0" presId="urn:microsoft.com/office/officeart/2008/layout/VerticalCurvedList"/>
    <dgm:cxn modelId="{4A805C28-D3E7-44FE-BD55-58CDC55629A9}" type="presOf" srcId="{C97DF75D-FAF9-4C55-B746-3D60281CDD77}" destId="{59B27AC3-DC67-4DDE-B192-1B562E4FE5BF}" srcOrd="0" destOrd="0" presId="urn:microsoft.com/office/officeart/2008/layout/VerticalCurvedList"/>
    <dgm:cxn modelId="{42416A02-A7CA-4AF5-AD46-E2A6723D68FB}" type="presParOf" srcId="{8A530CF8-271A-4184-B978-72DD1511486F}" destId="{F3F09ADE-093C-4AA2-9B23-1619BAF8932B}" srcOrd="0" destOrd="0" presId="urn:microsoft.com/office/officeart/2008/layout/VerticalCurvedList"/>
    <dgm:cxn modelId="{1DC7D639-EDB5-4C93-B629-B2882C032B14}" type="presParOf" srcId="{F3F09ADE-093C-4AA2-9B23-1619BAF8932B}" destId="{82504CF1-7496-4B3C-9BC8-A91864822628}" srcOrd="0" destOrd="0" presId="urn:microsoft.com/office/officeart/2008/layout/VerticalCurvedList"/>
    <dgm:cxn modelId="{856304AD-480A-4F30-BFC5-92542F70627C}" type="presParOf" srcId="{82504CF1-7496-4B3C-9BC8-A91864822628}" destId="{FCEFD27A-CD25-4E11-B634-50311F79DE9E}" srcOrd="0" destOrd="0" presId="urn:microsoft.com/office/officeart/2008/layout/VerticalCurvedList"/>
    <dgm:cxn modelId="{96D7E41E-64E4-46A5-A907-661E8C439FD4}" type="presParOf" srcId="{82504CF1-7496-4B3C-9BC8-A91864822628}" destId="{E8921179-6095-484B-A3CE-3769A35379D3}" srcOrd="1" destOrd="0" presId="urn:microsoft.com/office/officeart/2008/layout/VerticalCurvedList"/>
    <dgm:cxn modelId="{7B55BEC7-6C4E-4BA7-9C6E-963BC71425F4}" type="presParOf" srcId="{82504CF1-7496-4B3C-9BC8-A91864822628}" destId="{B7B06088-121F-43CF-997E-5C2740117387}" srcOrd="2" destOrd="0" presId="urn:microsoft.com/office/officeart/2008/layout/VerticalCurvedList"/>
    <dgm:cxn modelId="{509688D4-9022-41ED-99D5-A52FF34C5CFF}" type="presParOf" srcId="{82504CF1-7496-4B3C-9BC8-A91864822628}" destId="{FC0177C2-09D6-4068-AC16-5722B3A7C550}" srcOrd="3" destOrd="0" presId="urn:microsoft.com/office/officeart/2008/layout/VerticalCurvedList"/>
    <dgm:cxn modelId="{ACD9D3B6-71B8-4B56-B5E9-25BD25CD46F0}" type="presParOf" srcId="{F3F09ADE-093C-4AA2-9B23-1619BAF8932B}" destId="{59B27AC3-DC67-4DDE-B192-1B562E4FE5BF}" srcOrd="1" destOrd="0" presId="urn:microsoft.com/office/officeart/2008/layout/VerticalCurvedList"/>
    <dgm:cxn modelId="{1D40B67D-390E-41C0-81BC-F1FF03701DD1}" type="presParOf" srcId="{F3F09ADE-093C-4AA2-9B23-1619BAF8932B}" destId="{45EDCAEF-3476-4741-97B2-9C63C177332A}" srcOrd="2" destOrd="0" presId="urn:microsoft.com/office/officeart/2008/layout/VerticalCurvedList"/>
    <dgm:cxn modelId="{9BECF2A6-BE50-4128-AFE5-4E59148946D4}" type="presParOf" srcId="{45EDCAEF-3476-4741-97B2-9C63C177332A}" destId="{C43CA7CC-7630-41B5-8DF2-E5F160D4A096}" srcOrd="0" destOrd="0" presId="urn:microsoft.com/office/officeart/2008/layout/VerticalCurvedList"/>
    <dgm:cxn modelId="{0F7C9B0D-A550-4081-8AF7-0B2B9ED95E2C}" type="presParOf" srcId="{F3F09ADE-093C-4AA2-9B23-1619BAF8932B}" destId="{FAC20155-C763-414D-B6C4-CEAAFC9E3396}" srcOrd="3" destOrd="0" presId="urn:microsoft.com/office/officeart/2008/layout/VerticalCurvedList"/>
    <dgm:cxn modelId="{D4689818-8FE1-4FD5-82EF-446D0A15DD03}" type="presParOf" srcId="{F3F09ADE-093C-4AA2-9B23-1619BAF8932B}" destId="{A0AD043A-0A19-4D8D-A703-DA2C07C5DC46}" srcOrd="4" destOrd="0" presId="urn:microsoft.com/office/officeart/2008/layout/VerticalCurvedList"/>
    <dgm:cxn modelId="{3A6543D3-B5E4-4079-A651-60C26E9D5DB0}" type="presParOf" srcId="{A0AD043A-0A19-4D8D-A703-DA2C07C5DC46}" destId="{4E6E600C-92BA-450A-B88E-7A51713CAC2E}" srcOrd="0" destOrd="0" presId="urn:microsoft.com/office/officeart/2008/layout/VerticalCurvedList"/>
    <dgm:cxn modelId="{9002944A-AA9E-43F2-9303-C2B772B66667}" type="presParOf" srcId="{F3F09ADE-093C-4AA2-9B23-1619BAF8932B}" destId="{3111F3CA-C70B-491C-952E-7FE9B3F07878}" srcOrd="5" destOrd="0" presId="urn:microsoft.com/office/officeart/2008/layout/VerticalCurvedList"/>
    <dgm:cxn modelId="{219D4B10-9309-4DED-B8CD-C5DFA5E924B2}" type="presParOf" srcId="{F3F09ADE-093C-4AA2-9B23-1619BAF8932B}" destId="{1F982FB3-37AE-43C7-A015-ED64F0693694}" srcOrd="6" destOrd="0" presId="urn:microsoft.com/office/officeart/2008/layout/VerticalCurvedList"/>
    <dgm:cxn modelId="{F58ED595-830B-44BC-9170-6EB1D59DDC6C}" type="presParOf" srcId="{1F982FB3-37AE-43C7-A015-ED64F0693694}" destId="{15B82194-44BF-46A3-A4E1-9BDBDB1EDA5F}" srcOrd="0" destOrd="0" presId="urn:microsoft.com/office/officeart/2008/layout/VerticalCurvedList"/>
    <dgm:cxn modelId="{E3DD5D2B-C6C0-42FE-89C0-0CEA7B6A3508}" type="presParOf" srcId="{F3F09ADE-093C-4AA2-9B23-1619BAF8932B}" destId="{26466820-A8D9-4387-B46E-5FED07DEC1CB}" srcOrd="7" destOrd="0" presId="urn:microsoft.com/office/officeart/2008/layout/VerticalCurvedList"/>
    <dgm:cxn modelId="{2A84424A-6518-415E-8E66-63A16430825E}" type="presParOf" srcId="{F3F09ADE-093C-4AA2-9B23-1619BAF8932B}" destId="{CBCA9F13-6A0D-4D0F-B114-F6728627E25E}" srcOrd="8" destOrd="0" presId="urn:microsoft.com/office/officeart/2008/layout/VerticalCurvedList"/>
    <dgm:cxn modelId="{5A1F873D-ED83-4BD0-910E-4EE02A13E0B9}" type="presParOf" srcId="{CBCA9F13-6A0D-4D0F-B114-F6728627E25E}" destId="{00D58CC0-6A94-4FF0-8559-BB3228A97064}"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8921179-6095-484B-A3CE-3769A35379D3}">
      <dsp:nvSpPr>
        <dsp:cNvPr id="0" name=""/>
        <dsp:cNvSpPr/>
      </dsp:nvSpPr>
      <dsp:spPr>
        <a:xfrm>
          <a:off x="-5291855" y="-810449"/>
          <a:ext cx="6301418" cy="6301418"/>
        </a:xfrm>
        <a:prstGeom prst="blockArc">
          <a:avLst>
            <a:gd name="adj1" fmla="val 18900000"/>
            <a:gd name="adj2" fmla="val 2700000"/>
            <a:gd name="adj3" fmla="val 343"/>
          </a:avLst>
        </a:prstGeom>
        <a:noFill/>
        <a:ln w="25400" cap="flat" cmpd="sng" algn="ctr">
          <a:solidFill>
            <a:schemeClr val="accent2">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59B27AC3-DC67-4DDE-B192-1B562E4FE5BF}">
      <dsp:nvSpPr>
        <dsp:cNvPr id="0" name=""/>
        <dsp:cNvSpPr/>
      </dsp:nvSpPr>
      <dsp:spPr>
        <a:xfrm>
          <a:off x="528566" y="359838"/>
          <a:ext cx="6535302" cy="720051"/>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71541" tIns="93980" rIns="93980" bIns="93980" numCol="1" spcCol="1270" anchor="ctr" anchorCtr="0">
          <a:noAutofit/>
        </a:bodyPr>
        <a:lstStyle/>
        <a:p>
          <a:pPr lvl="0" algn="l" defTabSz="1644650">
            <a:lnSpc>
              <a:spcPct val="90000"/>
            </a:lnSpc>
            <a:spcBef>
              <a:spcPct val="0"/>
            </a:spcBef>
            <a:spcAft>
              <a:spcPct val="35000"/>
            </a:spcAft>
          </a:pPr>
          <a:r>
            <a:rPr lang="tr-TR" sz="3700" kern="1200" dirty="0" smtClean="0"/>
            <a:t>Olay</a:t>
          </a:r>
          <a:endParaRPr lang="tr-TR" sz="3700" kern="1200" dirty="0"/>
        </a:p>
      </dsp:txBody>
      <dsp:txXfrm>
        <a:off x="528566" y="359838"/>
        <a:ext cx="6535302" cy="720051"/>
      </dsp:txXfrm>
    </dsp:sp>
    <dsp:sp modelId="{C43CA7CC-7630-41B5-8DF2-E5F160D4A096}">
      <dsp:nvSpPr>
        <dsp:cNvPr id="0" name=""/>
        <dsp:cNvSpPr/>
      </dsp:nvSpPr>
      <dsp:spPr>
        <a:xfrm>
          <a:off x="78534" y="269831"/>
          <a:ext cx="900063" cy="900063"/>
        </a:xfrm>
        <a:prstGeom prst="ellipse">
          <a:avLst/>
        </a:prstGeom>
        <a:solidFill>
          <a:schemeClr val="lt1">
            <a:hueOff val="0"/>
            <a:satOff val="0"/>
            <a:lumOff val="0"/>
            <a:alphaOff val="0"/>
          </a:schemeClr>
        </a:soli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FAC20155-C763-414D-B6C4-CEAAFC9E3396}">
      <dsp:nvSpPr>
        <dsp:cNvPr id="0" name=""/>
        <dsp:cNvSpPr/>
      </dsp:nvSpPr>
      <dsp:spPr>
        <a:xfrm>
          <a:off x="1006311" y="1422014"/>
          <a:ext cx="6122480" cy="720051"/>
        </a:xfrm>
        <a:prstGeom prst="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71541" tIns="93980" rIns="93980" bIns="93980" numCol="1" spcCol="1270" anchor="ctr" anchorCtr="0">
          <a:noAutofit/>
        </a:bodyPr>
        <a:lstStyle/>
        <a:p>
          <a:pPr lvl="0" algn="l" defTabSz="1644650">
            <a:lnSpc>
              <a:spcPct val="90000"/>
            </a:lnSpc>
            <a:spcBef>
              <a:spcPct val="0"/>
            </a:spcBef>
            <a:spcAft>
              <a:spcPct val="35000"/>
            </a:spcAft>
          </a:pPr>
          <a:r>
            <a:rPr lang="tr-TR" sz="3700" kern="1200" dirty="0" smtClean="0"/>
            <a:t>Kahramanlar (karakterler)</a:t>
          </a:r>
          <a:endParaRPr lang="tr-TR" sz="3700" kern="1200" dirty="0"/>
        </a:p>
      </dsp:txBody>
      <dsp:txXfrm>
        <a:off x="1006311" y="1422014"/>
        <a:ext cx="6122480" cy="720051"/>
      </dsp:txXfrm>
    </dsp:sp>
    <dsp:sp modelId="{4E6E600C-92BA-450A-B88E-7A51713CAC2E}">
      <dsp:nvSpPr>
        <dsp:cNvPr id="0" name=""/>
        <dsp:cNvSpPr/>
      </dsp:nvSpPr>
      <dsp:spPr>
        <a:xfrm>
          <a:off x="491355" y="1350095"/>
          <a:ext cx="900063" cy="900063"/>
        </a:xfrm>
        <a:prstGeom prst="ellipse">
          <a:avLst/>
        </a:prstGeom>
        <a:solidFill>
          <a:schemeClr val="lt1">
            <a:hueOff val="0"/>
            <a:satOff val="0"/>
            <a:lumOff val="0"/>
            <a:alphaOff val="0"/>
          </a:schemeClr>
        </a:solidFill>
        <a:ln w="9525" cap="flat" cmpd="sng" algn="ctr">
          <a:solidFill>
            <a:schemeClr val="accent3">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3111F3CA-C70B-491C-952E-7FE9B3F07878}">
      <dsp:nvSpPr>
        <dsp:cNvPr id="0" name=""/>
        <dsp:cNvSpPr/>
      </dsp:nvSpPr>
      <dsp:spPr>
        <a:xfrm>
          <a:off x="941387" y="2520366"/>
          <a:ext cx="6122480" cy="720051"/>
        </a:xfrm>
        <a:prstGeom prst="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71541" tIns="93980" rIns="93980" bIns="93980" numCol="1" spcCol="1270" anchor="ctr" anchorCtr="0">
          <a:noAutofit/>
        </a:bodyPr>
        <a:lstStyle/>
        <a:p>
          <a:pPr lvl="0" algn="l" defTabSz="1644650">
            <a:lnSpc>
              <a:spcPct val="90000"/>
            </a:lnSpc>
            <a:spcBef>
              <a:spcPct val="0"/>
            </a:spcBef>
            <a:spcAft>
              <a:spcPct val="35000"/>
            </a:spcAft>
          </a:pPr>
          <a:r>
            <a:rPr lang="tr-TR" sz="3700" kern="1200" dirty="0" smtClean="0"/>
            <a:t>Yer(mekan)</a:t>
          </a:r>
          <a:endParaRPr lang="tr-TR" sz="3700" kern="1200" dirty="0"/>
        </a:p>
      </dsp:txBody>
      <dsp:txXfrm>
        <a:off x="941387" y="2520366"/>
        <a:ext cx="6122480" cy="720051"/>
      </dsp:txXfrm>
    </dsp:sp>
    <dsp:sp modelId="{15B82194-44BF-46A3-A4E1-9BDBDB1EDA5F}">
      <dsp:nvSpPr>
        <dsp:cNvPr id="0" name=""/>
        <dsp:cNvSpPr/>
      </dsp:nvSpPr>
      <dsp:spPr>
        <a:xfrm>
          <a:off x="491355" y="2430360"/>
          <a:ext cx="900063" cy="900063"/>
        </a:xfrm>
        <a:prstGeom prst="ellipse">
          <a:avLst/>
        </a:prstGeom>
        <a:solidFill>
          <a:schemeClr val="lt1">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26466820-A8D9-4387-B46E-5FED07DEC1CB}">
      <dsp:nvSpPr>
        <dsp:cNvPr id="0" name=""/>
        <dsp:cNvSpPr/>
      </dsp:nvSpPr>
      <dsp:spPr>
        <a:xfrm>
          <a:off x="528566" y="3600630"/>
          <a:ext cx="6535302" cy="720051"/>
        </a:xfrm>
        <a:prstGeom prst="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71541" tIns="93980" rIns="93980" bIns="93980" numCol="1" spcCol="1270" anchor="ctr" anchorCtr="0">
          <a:noAutofit/>
        </a:bodyPr>
        <a:lstStyle/>
        <a:p>
          <a:pPr lvl="0" algn="l" defTabSz="1644650">
            <a:lnSpc>
              <a:spcPct val="90000"/>
            </a:lnSpc>
            <a:spcBef>
              <a:spcPct val="0"/>
            </a:spcBef>
            <a:spcAft>
              <a:spcPct val="35000"/>
            </a:spcAft>
          </a:pPr>
          <a:r>
            <a:rPr lang="tr-TR" sz="3700" kern="1200" dirty="0" smtClean="0"/>
            <a:t>Zaman</a:t>
          </a:r>
          <a:endParaRPr lang="tr-TR" sz="3700" kern="1200" dirty="0"/>
        </a:p>
      </dsp:txBody>
      <dsp:txXfrm>
        <a:off x="528566" y="3600630"/>
        <a:ext cx="6535302" cy="720051"/>
      </dsp:txXfrm>
    </dsp:sp>
    <dsp:sp modelId="{00D58CC0-6A94-4FF0-8559-BB3228A97064}">
      <dsp:nvSpPr>
        <dsp:cNvPr id="0" name=""/>
        <dsp:cNvSpPr/>
      </dsp:nvSpPr>
      <dsp:spPr>
        <a:xfrm>
          <a:off x="78534" y="3510624"/>
          <a:ext cx="900063" cy="900063"/>
        </a:xfrm>
        <a:prstGeom prst="ellipse">
          <a:avLst/>
        </a:prstGeom>
        <a:solidFill>
          <a:schemeClr val="lt1">
            <a:hueOff val="0"/>
            <a:satOff val="0"/>
            <a:lumOff val="0"/>
            <a:alphaOff val="0"/>
          </a:schemeClr>
        </a:solidFill>
        <a:ln w="9525" cap="flat" cmpd="sng" algn="ctr">
          <a:solidFill>
            <a:schemeClr val="accent5">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pn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1 Başlık"/>
          <p:cNvSpPr>
            <a:spLocks noGrp="1"/>
          </p:cNvSpPr>
          <p:nvPr>
            <p:ph type="ctrTitle"/>
          </p:nvPr>
        </p:nvSpPr>
        <p:spPr>
          <a:xfrm>
            <a:off x="685800" y="2130425"/>
            <a:ext cx="7772400" cy="1470025"/>
          </a:xfrm>
        </p:spPr>
        <p:txBody>
          <a:bodyPr/>
          <a:lstStyle/>
          <a:p>
            <a:r>
              <a:rPr lang="tr-TR" smtClean="0"/>
              <a:t>Asıl başlık stili için tıklatın</a:t>
            </a:r>
            <a:endParaRPr lang="tr-TR"/>
          </a:p>
        </p:txBody>
      </p:sp>
      <p:sp>
        <p:nvSpPr>
          <p:cNvPr id="3" name="2 Alt Başlık"/>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smtClean="0"/>
              <a:t>Asıl alt başlık stilini düzenlemek için tıklatın</a:t>
            </a:r>
            <a:endParaRPr lang="tr-TR"/>
          </a:p>
        </p:txBody>
      </p:sp>
      <p:sp>
        <p:nvSpPr>
          <p:cNvPr id="4" name="3 Veri Yer Tutucusu"/>
          <p:cNvSpPr>
            <a:spLocks noGrp="1"/>
          </p:cNvSpPr>
          <p:nvPr>
            <p:ph type="dt" sz="half" idx="10"/>
          </p:nvPr>
        </p:nvSpPr>
        <p:spPr/>
        <p:txBody>
          <a:bodyPr/>
          <a:lstStyle/>
          <a:p>
            <a:fld id="{A23720DD-5B6D-40BF-8493-A6B52D484E6B}" type="datetimeFigureOut">
              <a:rPr lang="tr-TR" smtClean="0"/>
              <a:pPr/>
              <a:t>15.12.2020</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F302176B-0E47-46AC-8F43-DAB4B8A37D06}" type="slidenum">
              <a:rPr lang="tr-TR" smtClean="0"/>
              <a:pPr/>
              <a:t>‹#›</a:t>
            </a:fld>
            <a:endParaRPr lang="tr-T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Dikey Metin Yer Tutucusu"/>
          <p:cNvSpPr>
            <a:spLocks noGrp="1"/>
          </p:cNvSpPr>
          <p:nvPr>
            <p:ph type="body" orient="vert" idx="1"/>
          </p:nvPr>
        </p:nvSpPr>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A23720DD-5B6D-40BF-8493-A6B52D484E6B}" type="datetimeFigureOut">
              <a:rPr lang="tr-TR" smtClean="0"/>
              <a:pPr/>
              <a:t>15.12.2020</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F302176B-0E47-46AC-8F43-DAB4B8A37D06}" type="slidenum">
              <a:rPr lang="tr-TR" smtClean="0"/>
              <a:pPr/>
              <a:t>‹#›</a:t>
            </a:fld>
            <a:endParaRPr lang="tr-T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629400" y="274638"/>
            <a:ext cx="2057400" cy="5851525"/>
          </a:xfrm>
        </p:spPr>
        <p:txBody>
          <a:bodyPr vert="eaVert"/>
          <a:lstStyle/>
          <a:p>
            <a:r>
              <a:rPr lang="tr-TR" smtClean="0"/>
              <a:t>Asıl başlık stili için tıklatın</a:t>
            </a:r>
            <a:endParaRPr lang="tr-TR"/>
          </a:p>
        </p:txBody>
      </p:sp>
      <p:sp>
        <p:nvSpPr>
          <p:cNvPr id="3" name="2 Dikey Metin Yer Tutucusu"/>
          <p:cNvSpPr>
            <a:spLocks noGrp="1"/>
          </p:cNvSpPr>
          <p:nvPr>
            <p:ph type="body" orient="vert" idx="1"/>
          </p:nvPr>
        </p:nvSpPr>
        <p:spPr>
          <a:xfrm>
            <a:off x="457200" y="274638"/>
            <a:ext cx="6019800" cy="5851525"/>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A23720DD-5B6D-40BF-8493-A6B52D484E6B}" type="datetimeFigureOut">
              <a:rPr lang="tr-TR" smtClean="0"/>
              <a:pPr/>
              <a:t>15.12.2020</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F302176B-0E47-46AC-8F43-DAB4B8A37D06}" type="slidenum">
              <a:rPr lang="tr-TR" smtClean="0"/>
              <a:pPr/>
              <a:t>‹#›</a:t>
            </a:fld>
            <a:endParaRPr lang="tr-T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idx="1"/>
          </p:nvPr>
        </p:nvSpPr>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A23720DD-5B6D-40BF-8493-A6B52D484E6B}" type="datetimeFigureOut">
              <a:rPr lang="tr-TR" smtClean="0"/>
              <a:pPr/>
              <a:t>15.12.2020</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F302176B-0E47-46AC-8F43-DAB4B8A37D06}" type="slidenum">
              <a:rPr lang="tr-TR" smtClean="0"/>
              <a:pPr/>
              <a:t>‹#›</a:t>
            </a:fld>
            <a:endParaRPr lang="tr-T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1 Başlık"/>
          <p:cNvSpPr>
            <a:spLocks noGrp="1"/>
          </p:cNvSpPr>
          <p:nvPr>
            <p:ph type="title"/>
          </p:nvPr>
        </p:nvSpPr>
        <p:spPr>
          <a:xfrm>
            <a:off x="722313" y="4406900"/>
            <a:ext cx="7772400" cy="1362075"/>
          </a:xfrm>
        </p:spPr>
        <p:txBody>
          <a:bodyPr anchor="t"/>
          <a:lstStyle>
            <a:lvl1pPr algn="l">
              <a:defRPr sz="4000" b="1" cap="all"/>
            </a:lvl1pPr>
          </a:lstStyle>
          <a:p>
            <a:r>
              <a:rPr lang="tr-TR" smtClean="0"/>
              <a:t>Asıl başlık stili için tıklatın</a:t>
            </a:r>
            <a:endParaRPr lang="tr-TR"/>
          </a:p>
        </p:txBody>
      </p:sp>
      <p:sp>
        <p:nvSpPr>
          <p:cNvPr id="3" name="2 Metin Yer Tutucusu"/>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3 Veri Yer Tutucusu"/>
          <p:cNvSpPr>
            <a:spLocks noGrp="1"/>
          </p:cNvSpPr>
          <p:nvPr>
            <p:ph type="dt" sz="half" idx="10"/>
          </p:nvPr>
        </p:nvSpPr>
        <p:spPr/>
        <p:txBody>
          <a:bodyPr/>
          <a:lstStyle/>
          <a:p>
            <a:fld id="{A23720DD-5B6D-40BF-8493-A6B52D484E6B}" type="datetimeFigureOut">
              <a:rPr lang="tr-TR" smtClean="0"/>
              <a:pPr/>
              <a:t>15.12.2020</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F302176B-0E47-46AC-8F43-DAB4B8A37D06}" type="slidenum">
              <a:rPr lang="tr-TR" smtClean="0"/>
              <a:pPr/>
              <a:t>‹#›</a:t>
            </a:fld>
            <a:endParaRPr lang="tr-T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İçerik Yer Tutucusu"/>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Veri Yer Tutucusu"/>
          <p:cNvSpPr>
            <a:spLocks noGrp="1"/>
          </p:cNvSpPr>
          <p:nvPr>
            <p:ph type="dt" sz="half" idx="10"/>
          </p:nvPr>
        </p:nvSpPr>
        <p:spPr/>
        <p:txBody>
          <a:bodyPr/>
          <a:lstStyle/>
          <a:p>
            <a:fld id="{A23720DD-5B6D-40BF-8493-A6B52D484E6B}" type="datetimeFigureOut">
              <a:rPr lang="tr-TR" smtClean="0"/>
              <a:pPr/>
              <a:t>15.12.2020</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F302176B-0E47-46AC-8F43-DAB4B8A37D06}" type="slidenum">
              <a:rPr lang="tr-TR" smtClean="0"/>
              <a:pPr/>
              <a:t>‹#›</a:t>
            </a:fld>
            <a:endParaRPr lang="tr-T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lvl1pPr>
              <a:defRPr/>
            </a:lvl1pPr>
          </a:lstStyle>
          <a:p>
            <a:r>
              <a:rPr lang="tr-TR" smtClean="0"/>
              <a:t>Asıl başlık stili için tıklatın</a:t>
            </a:r>
            <a:endParaRPr lang="tr-TR"/>
          </a:p>
        </p:txBody>
      </p:sp>
      <p:sp>
        <p:nvSpPr>
          <p:cNvPr id="3" name="2 Metin Yer Tutucusu"/>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4" name="3 İçerik Yer Tutucusu"/>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Metin Yer Tutucusu"/>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6" name="5 İçerik Yer Tutucusu"/>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7" name="6 Veri Yer Tutucusu"/>
          <p:cNvSpPr>
            <a:spLocks noGrp="1"/>
          </p:cNvSpPr>
          <p:nvPr>
            <p:ph type="dt" sz="half" idx="10"/>
          </p:nvPr>
        </p:nvSpPr>
        <p:spPr/>
        <p:txBody>
          <a:bodyPr/>
          <a:lstStyle/>
          <a:p>
            <a:fld id="{A23720DD-5B6D-40BF-8493-A6B52D484E6B}" type="datetimeFigureOut">
              <a:rPr lang="tr-TR" smtClean="0"/>
              <a:pPr/>
              <a:t>15.12.2020</a:t>
            </a:fld>
            <a:endParaRPr lang="tr-TR"/>
          </a:p>
        </p:txBody>
      </p:sp>
      <p:sp>
        <p:nvSpPr>
          <p:cNvPr id="8" name="7 Altbilgi Yer Tutucusu"/>
          <p:cNvSpPr>
            <a:spLocks noGrp="1"/>
          </p:cNvSpPr>
          <p:nvPr>
            <p:ph type="ftr" sz="quarter" idx="11"/>
          </p:nvPr>
        </p:nvSpPr>
        <p:spPr/>
        <p:txBody>
          <a:bodyPr/>
          <a:lstStyle/>
          <a:p>
            <a:endParaRPr lang="tr-TR"/>
          </a:p>
        </p:txBody>
      </p:sp>
      <p:sp>
        <p:nvSpPr>
          <p:cNvPr id="9" name="8 Slayt Numarası Yer Tutucusu"/>
          <p:cNvSpPr>
            <a:spLocks noGrp="1"/>
          </p:cNvSpPr>
          <p:nvPr>
            <p:ph type="sldNum" sz="quarter" idx="12"/>
          </p:nvPr>
        </p:nvSpPr>
        <p:spPr/>
        <p:txBody>
          <a:bodyPr/>
          <a:lstStyle/>
          <a:p>
            <a:fld id="{F302176B-0E47-46AC-8F43-DAB4B8A37D06}" type="slidenum">
              <a:rPr lang="tr-TR" smtClean="0"/>
              <a:pPr/>
              <a:t>‹#›</a:t>
            </a:fld>
            <a:endParaRPr lang="tr-T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Veri Yer Tutucusu"/>
          <p:cNvSpPr>
            <a:spLocks noGrp="1"/>
          </p:cNvSpPr>
          <p:nvPr>
            <p:ph type="dt" sz="half" idx="10"/>
          </p:nvPr>
        </p:nvSpPr>
        <p:spPr/>
        <p:txBody>
          <a:bodyPr/>
          <a:lstStyle/>
          <a:p>
            <a:fld id="{A23720DD-5B6D-40BF-8493-A6B52D484E6B}" type="datetimeFigureOut">
              <a:rPr lang="tr-TR" smtClean="0"/>
              <a:pPr/>
              <a:t>15.12.2020</a:t>
            </a:fld>
            <a:endParaRPr lang="tr-TR"/>
          </a:p>
        </p:txBody>
      </p:sp>
      <p:sp>
        <p:nvSpPr>
          <p:cNvPr id="4" name="3 Altbilgi Yer Tutucusu"/>
          <p:cNvSpPr>
            <a:spLocks noGrp="1"/>
          </p:cNvSpPr>
          <p:nvPr>
            <p:ph type="ftr" sz="quarter" idx="11"/>
          </p:nvPr>
        </p:nvSpPr>
        <p:spPr/>
        <p:txBody>
          <a:bodyPr/>
          <a:lstStyle/>
          <a:p>
            <a:endParaRPr lang="tr-TR"/>
          </a:p>
        </p:txBody>
      </p:sp>
      <p:sp>
        <p:nvSpPr>
          <p:cNvPr id="5" name="4 Slayt Numarası Yer Tutucusu"/>
          <p:cNvSpPr>
            <a:spLocks noGrp="1"/>
          </p:cNvSpPr>
          <p:nvPr>
            <p:ph type="sldNum" sz="quarter" idx="12"/>
          </p:nvPr>
        </p:nvSpPr>
        <p:spPr/>
        <p:txBody>
          <a:bodyPr/>
          <a:lstStyle/>
          <a:p>
            <a:fld id="{F302176B-0E47-46AC-8F43-DAB4B8A37D06}" type="slidenum">
              <a:rPr lang="tr-TR" smtClean="0"/>
              <a:pPr/>
              <a:t>‹#›</a:t>
            </a:fld>
            <a:endParaRPr lang="tr-T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1 Veri Yer Tutucusu"/>
          <p:cNvSpPr>
            <a:spLocks noGrp="1"/>
          </p:cNvSpPr>
          <p:nvPr>
            <p:ph type="dt" sz="half" idx="10"/>
          </p:nvPr>
        </p:nvSpPr>
        <p:spPr/>
        <p:txBody>
          <a:bodyPr/>
          <a:lstStyle/>
          <a:p>
            <a:fld id="{A23720DD-5B6D-40BF-8493-A6B52D484E6B}" type="datetimeFigureOut">
              <a:rPr lang="tr-TR" smtClean="0"/>
              <a:pPr/>
              <a:t>15.12.2020</a:t>
            </a:fld>
            <a:endParaRPr lang="tr-TR"/>
          </a:p>
        </p:txBody>
      </p:sp>
      <p:sp>
        <p:nvSpPr>
          <p:cNvPr id="3" name="2 Altbilgi Yer Tutucusu"/>
          <p:cNvSpPr>
            <a:spLocks noGrp="1"/>
          </p:cNvSpPr>
          <p:nvPr>
            <p:ph type="ftr" sz="quarter" idx="11"/>
          </p:nvPr>
        </p:nvSpPr>
        <p:spPr/>
        <p:txBody>
          <a:bodyPr/>
          <a:lstStyle/>
          <a:p>
            <a:endParaRPr lang="tr-TR"/>
          </a:p>
        </p:txBody>
      </p:sp>
      <p:sp>
        <p:nvSpPr>
          <p:cNvPr id="4" name="3 Slayt Numarası Yer Tutucusu"/>
          <p:cNvSpPr>
            <a:spLocks noGrp="1"/>
          </p:cNvSpPr>
          <p:nvPr>
            <p:ph type="sldNum" sz="quarter" idx="12"/>
          </p:nvPr>
        </p:nvSpPr>
        <p:spPr/>
        <p:txBody>
          <a:bodyPr/>
          <a:lstStyle/>
          <a:p>
            <a:fld id="{F302176B-0E47-46AC-8F43-DAB4B8A37D06}" type="slidenum">
              <a:rPr lang="tr-TR" smtClean="0"/>
              <a:pPr/>
              <a:t>‹#›</a:t>
            </a:fld>
            <a:endParaRPr lang="tr-T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3050"/>
            <a:ext cx="3008313" cy="1162050"/>
          </a:xfrm>
        </p:spPr>
        <p:txBody>
          <a:bodyPr anchor="b"/>
          <a:lstStyle>
            <a:lvl1pPr algn="l">
              <a:defRPr sz="2000" b="1"/>
            </a:lvl1pPr>
          </a:lstStyle>
          <a:p>
            <a:r>
              <a:rPr lang="tr-TR" smtClean="0"/>
              <a:t>Asıl başlık stili için tıklatın</a:t>
            </a:r>
            <a:endParaRPr lang="tr-TR"/>
          </a:p>
        </p:txBody>
      </p:sp>
      <p:sp>
        <p:nvSpPr>
          <p:cNvPr id="3" name="2 İçerik Yer Tutucusu"/>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Metin Yer Tutucusu"/>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fld id="{A23720DD-5B6D-40BF-8493-A6B52D484E6B}" type="datetimeFigureOut">
              <a:rPr lang="tr-TR" smtClean="0"/>
              <a:pPr/>
              <a:t>15.12.2020</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F302176B-0E47-46AC-8F43-DAB4B8A37D06}" type="slidenum">
              <a:rPr lang="tr-TR" smtClean="0"/>
              <a:pPr/>
              <a:t>‹#›</a:t>
            </a:fld>
            <a:endParaRPr lang="tr-T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1 Başlık"/>
          <p:cNvSpPr>
            <a:spLocks noGrp="1"/>
          </p:cNvSpPr>
          <p:nvPr>
            <p:ph type="title"/>
          </p:nvPr>
        </p:nvSpPr>
        <p:spPr>
          <a:xfrm>
            <a:off x="1792288" y="4800600"/>
            <a:ext cx="5486400" cy="566738"/>
          </a:xfrm>
        </p:spPr>
        <p:txBody>
          <a:bodyPr anchor="b"/>
          <a:lstStyle>
            <a:lvl1pPr algn="l">
              <a:defRPr sz="2000" b="1"/>
            </a:lvl1pPr>
          </a:lstStyle>
          <a:p>
            <a:r>
              <a:rPr lang="tr-TR" smtClean="0"/>
              <a:t>Asıl başlık stili için tıklatın</a:t>
            </a:r>
            <a:endParaRPr lang="tr-TR"/>
          </a:p>
        </p:txBody>
      </p:sp>
      <p:sp>
        <p:nvSpPr>
          <p:cNvPr id="3" name="2 Resim Yer Tutucusu"/>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a:p>
        </p:txBody>
      </p:sp>
      <p:sp>
        <p:nvSpPr>
          <p:cNvPr id="4" name="3 Metin Yer Tutucusu"/>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fld id="{A23720DD-5B6D-40BF-8493-A6B52D484E6B}" type="datetimeFigureOut">
              <a:rPr lang="tr-TR" smtClean="0"/>
              <a:pPr/>
              <a:t>15.12.2020</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F302176B-0E47-46AC-8F43-DAB4B8A37D06}" type="slidenum">
              <a:rPr lang="tr-TR" smtClean="0"/>
              <a:pPr/>
              <a:t>‹#›</a:t>
            </a:fld>
            <a:endParaRPr lang="tr-T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Başlık Yer Tutucusu"/>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tr-TR" smtClean="0"/>
              <a:t>Asıl başlık stili için tıklatın</a:t>
            </a:r>
            <a:endParaRPr lang="tr-TR"/>
          </a:p>
        </p:txBody>
      </p:sp>
      <p:sp>
        <p:nvSpPr>
          <p:cNvPr id="3" name="2 Metin Yer Tutucusu"/>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3720DD-5B6D-40BF-8493-A6B52D484E6B}" type="datetimeFigureOut">
              <a:rPr lang="tr-TR" smtClean="0"/>
              <a:pPr/>
              <a:t>15.12.2020</a:t>
            </a:fld>
            <a:endParaRPr lang="tr-TR"/>
          </a:p>
        </p:txBody>
      </p:sp>
      <p:sp>
        <p:nvSpPr>
          <p:cNvPr id="5" name="4 Altbilgi Yer Tutucusu"/>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a:p>
        </p:txBody>
      </p:sp>
      <p:sp>
        <p:nvSpPr>
          <p:cNvPr id="6" name="5 Slayt Numarası Yer Tutucusu"/>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02176B-0E47-46AC-8F43-DAB4B8A37D06}" type="slidenum">
              <a:rPr lang="tr-TR" smtClean="0"/>
              <a:pPr/>
              <a:t>‹#›</a:t>
            </a:fld>
            <a:endParaRPr lang="tr-T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etin kutusu 3"/>
          <p:cNvSpPr txBox="1"/>
          <p:nvPr/>
        </p:nvSpPr>
        <p:spPr>
          <a:xfrm>
            <a:off x="1619672" y="11020"/>
            <a:ext cx="7564085" cy="707886"/>
          </a:xfrm>
          <a:prstGeom prst="rect">
            <a:avLst/>
          </a:prstGeom>
          <a:noFill/>
        </p:spPr>
        <p:txBody>
          <a:bodyPr wrap="square" rtlCol="0">
            <a:spAutoFit/>
          </a:bodyPr>
          <a:lstStyle/>
          <a:p>
            <a:r>
              <a:rPr lang="tr-TR" sz="4000" b="1" i="1" dirty="0" smtClean="0">
                <a:solidFill>
                  <a:srgbClr val="00B050"/>
                </a:solidFill>
              </a:rPr>
              <a:t>HİKAYE (ÖYKÜ) UNSURLARI</a:t>
            </a:r>
            <a:endParaRPr lang="tr-TR" sz="4000" b="1" i="1" dirty="0">
              <a:solidFill>
                <a:srgbClr val="00B050"/>
              </a:solidFill>
            </a:endParaRPr>
          </a:p>
        </p:txBody>
      </p:sp>
      <p:sp>
        <p:nvSpPr>
          <p:cNvPr id="5" name="Dikdörtgen 4"/>
          <p:cNvSpPr/>
          <p:nvPr/>
        </p:nvSpPr>
        <p:spPr>
          <a:xfrm>
            <a:off x="107504" y="681130"/>
            <a:ext cx="9972600" cy="1200329"/>
          </a:xfrm>
          <a:prstGeom prst="rect">
            <a:avLst/>
          </a:prstGeom>
        </p:spPr>
        <p:txBody>
          <a:bodyPr wrap="square">
            <a:spAutoFit/>
          </a:bodyPr>
          <a:lstStyle/>
          <a:p>
            <a:pPr fontAlgn="base"/>
            <a:r>
              <a:rPr lang="tr-TR" sz="2400" dirty="0" smtClean="0"/>
              <a:t>  Yaşanmış </a:t>
            </a:r>
            <a:r>
              <a:rPr lang="tr-TR" sz="2400" dirty="0"/>
              <a:t>ya da yaşanması mümkün olan olayların anlatıldığı yazılara </a:t>
            </a:r>
            <a:endParaRPr lang="tr-TR" sz="2400" dirty="0" smtClean="0"/>
          </a:p>
          <a:p>
            <a:pPr fontAlgn="base"/>
            <a:r>
              <a:rPr lang="tr-TR" sz="2400" b="1" i="1" dirty="0" smtClean="0">
                <a:solidFill>
                  <a:srgbClr val="C00000"/>
                </a:solidFill>
              </a:rPr>
              <a:t>hikâye </a:t>
            </a:r>
            <a:r>
              <a:rPr lang="tr-TR" sz="2400" b="1" i="1" dirty="0">
                <a:solidFill>
                  <a:srgbClr val="C00000"/>
                </a:solidFill>
              </a:rPr>
              <a:t>(öykü)</a:t>
            </a:r>
            <a:r>
              <a:rPr lang="tr-TR" sz="2400" dirty="0"/>
              <a:t> </a:t>
            </a:r>
            <a:r>
              <a:rPr lang="tr-TR" sz="2400" dirty="0" smtClean="0"/>
              <a:t>denir. Hikâye </a:t>
            </a:r>
            <a:r>
              <a:rPr lang="tr-TR" sz="2400" dirty="0"/>
              <a:t>bir olay yazısıdır. Hikâyeyi oluşturan dört </a:t>
            </a:r>
            <a:endParaRPr lang="tr-TR" sz="2400" dirty="0" smtClean="0"/>
          </a:p>
          <a:p>
            <a:pPr fontAlgn="base"/>
            <a:r>
              <a:rPr lang="tr-TR" sz="2400" dirty="0" smtClean="0"/>
              <a:t>unsur </a:t>
            </a:r>
            <a:r>
              <a:rPr lang="tr-TR" sz="2400" dirty="0"/>
              <a:t>vardır.</a:t>
            </a:r>
          </a:p>
        </p:txBody>
      </p:sp>
      <p:graphicFrame>
        <p:nvGraphicFramePr>
          <p:cNvPr id="10" name="Diyagram 9"/>
          <p:cNvGraphicFramePr/>
          <p:nvPr>
            <p:extLst>
              <p:ext uri="{D42A27DB-BD31-4B8C-83A1-F6EECF244321}">
                <p14:modId xmlns:p14="http://schemas.microsoft.com/office/powerpoint/2010/main" val="2572553898"/>
              </p:ext>
            </p:extLst>
          </p:nvPr>
        </p:nvGraphicFramePr>
        <p:xfrm>
          <a:off x="1301834" y="1904104"/>
          <a:ext cx="7128792" cy="46805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5" name="Metin kutusu 14"/>
          <p:cNvSpPr txBox="1"/>
          <p:nvPr/>
        </p:nvSpPr>
        <p:spPr>
          <a:xfrm>
            <a:off x="1619672" y="2204864"/>
            <a:ext cx="720080" cy="769441"/>
          </a:xfrm>
          <a:prstGeom prst="rect">
            <a:avLst/>
          </a:prstGeom>
          <a:noFill/>
        </p:spPr>
        <p:txBody>
          <a:bodyPr wrap="square" rtlCol="0">
            <a:spAutoFit/>
          </a:bodyPr>
          <a:lstStyle/>
          <a:p>
            <a:r>
              <a:rPr lang="tr-TR" sz="4400" dirty="0" smtClean="0">
                <a:solidFill>
                  <a:srgbClr val="C00000"/>
                </a:solidFill>
              </a:rPr>
              <a:t>1</a:t>
            </a:r>
            <a:endParaRPr lang="tr-TR" sz="4400" dirty="0">
              <a:solidFill>
                <a:srgbClr val="C00000"/>
              </a:solidFill>
            </a:endParaRPr>
          </a:p>
        </p:txBody>
      </p:sp>
      <p:sp>
        <p:nvSpPr>
          <p:cNvPr id="16" name="Metin kutusu 15"/>
          <p:cNvSpPr txBox="1"/>
          <p:nvPr/>
        </p:nvSpPr>
        <p:spPr>
          <a:xfrm>
            <a:off x="1917417" y="3284984"/>
            <a:ext cx="720080" cy="769441"/>
          </a:xfrm>
          <a:prstGeom prst="rect">
            <a:avLst/>
          </a:prstGeom>
          <a:noFill/>
        </p:spPr>
        <p:txBody>
          <a:bodyPr wrap="square" rtlCol="0">
            <a:spAutoFit/>
          </a:bodyPr>
          <a:lstStyle/>
          <a:p>
            <a:r>
              <a:rPr lang="tr-TR" sz="4400" dirty="0" smtClean="0">
                <a:solidFill>
                  <a:srgbClr val="00B050"/>
                </a:solidFill>
              </a:rPr>
              <a:t>2</a:t>
            </a:r>
            <a:endParaRPr lang="tr-TR" sz="4400" dirty="0">
              <a:solidFill>
                <a:srgbClr val="00B050"/>
              </a:solidFill>
            </a:endParaRPr>
          </a:p>
        </p:txBody>
      </p:sp>
      <p:sp>
        <p:nvSpPr>
          <p:cNvPr id="17" name="Metin kutusu 16"/>
          <p:cNvSpPr txBox="1"/>
          <p:nvPr/>
        </p:nvSpPr>
        <p:spPr>
          <a:xfrm>
            <a:off x="1930645" y="4365104"/>
            <a:ext cx="720080" cy="769441"/>
          </a:xfrm>
          <a:prstGeom prst="rect">
            <a:avLst/>
          </a:prstGeom>
          <a:noFill/>
        </p:spPr>
        <p:txBody>
          <a:bodyPr wrap="square" rtlCol="0">
            <a:spAutoFit/>
          </a:bodyPr>
          <a:lstStyle/>
          <a:p>
            <a:r>
              <a:rPr lang="tr-TR" sz="4400" dirty="0" smtClean="0">
                <a:solidFill>
                  <a:srgbClr val="7030A0"/>
                </a:solidFill>
              </a:rPr>
              <a:t>3</a:t>
            </a:r>
            <a:endParaRPr lang="tr-TR" sz="4400" dirty="0">
              <a:solidFill>
                <a:srgbClr val="7030A0"/>
              </a:solidFill>
            </a:endParaRPr>
          </a:p>
        </p:txBody>
      </p:sp>
      <p:sp>
        <p:nvSpPr>
          <p:cNvPr id="18" name="Metin kutusu 17"/>
          <p:cNvSpPr txBox="1"/>
          <p:nvPr/>
        </p:nvSpPr>
        <p:spPr>
          <a:xfrm>
            <a:off x="1605403" y="5445224"/>
            <a:ext cx="720080" cy="769441"/>
          </a:xfrm>
          <a:prstGeom prst="rect">
            <a:avLst/>
          </a:prstGeom>
          <a:noFill/>
        </p:spPr>
        <p:txBody>
          <a:bodyPr wrap="square" rtlCol="0">
            <a:spAutoFit/>
          </a:bodyPr>
          <a:lstStyle/>
          <a:p>
            <a:r>
              <a:rPr lang="tr-TR" sz="4400" dirty="0" smtClean="0">
                <a:solidFill>
                  <a:srgbClr val="00B0F0"/>
                </a:solidFill>
              </a:rPr>
              <a:t>4</a:t>
            </a:r>
            <a:endParaRPr lang="tr-TR" sz="4400" dirty="0">
              <a:solidFill>
                <a:srgbClr val="00B0F0"/>
              </a:solidFill>
            </a:endParaRPr>
          </a:p>
        </p:txBody>
      </p:sp>
    </p:spTree>
    <p:extLst>
      <p:ext uri="{BB962C8B-B14F-4D97-AF65-F5344CB8AC3E}">
        <p14:creationId xmlns:p14="http://schemas.microsoft.com/office/powerpoint/2010/main" val="9431800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etin kutusu 3"/>
          <p:cNvSpPr txBox="1"/>
          <p:nvPr/>
        </p:nvSpPr>
        <p:spPr>
          <a:xfrm>
            <a:off x="1835696" y="0"/>
            <a:ext cx="7564085" cy="584775"/>
          </a:xfrm>
          <a:prstGeom prst="rect">
            <a:avLst/>
          </a:prstGeom>
          <a:noFill/>
        </p:spPr>
        <p:txBody>
          <a:bodyPr wrap="square" rtlCol="0">
            <a:spAutoFit/>
          </a:bodyPr>
          <a:lstStyle/>
          <a:p>
            <a:r>
              <a:rPr lang="tr-TR" sz="3200" b="1" i="1" dirty="0" smtClean="0">
                <a:solidFill>
                  <a:srgbClr val="C00000"/>
                </a:solidFill>
              </a:rPr>
              <a:t>HİKAYE (ÖYKÜ) UNSURLARI</a:t>
            </a:r>
            <a:endParaRPr lang="tr-TR" sz="3200" b="1" i="1" dirty="0">
              <a:solidFill>
                <a:srgbClr val="C00000"/>
              </a:solidFill>
            </a:endParaRPr>
          </a:p>
        </p:txBody>
      </p:sp>
      <p:sp>
        <p:nvSpPr>
          <p:cNvPr id="5" name="Dikdörtgen 4"/>
          <p:cNvSpPr/>
          <p:nvPr/>
        </p:nvSpPr>
        <p:spPr>
          <a:xfrm>
            <a:off x="179512" y="774665"/>
            <a:ext cx="8964488" cy="954107"/>
          </a:xfrm>
          <a:prstGeom prst="rect">
            <a:avLst/>
          </a:prstGeom>
        </p:spPr>
        <p:txBody>
          <a:bodyPr wrap="square">
            <a:spAutoFit/>
          </a:bodyPr>
          <a:lstStyle/>
          <a:p>
            <a:pPr marL="457200" indent="-457200" fontAlgn="base">
              <a:buFont typeface="Wingdings" pitchFamily="2" charset="2"/>
              <a:buChar char="Ø"/>
            </a:pPr>
            <a:r>
              <a:rPr lang="tr-TR" sz="2800" b="1" i="1" dirty="0" err="1" smtClean="0">
                <a:solidFill>
                  <a:srgbClr val="C00000"/>
                </a:solidFill>
              </a:rPr>
              <a:t>Olay</a:t>
            </a:r>
            <a:r>
              <a:rPr lang="tr-TR" sz="2800" b="1" dirty="0" err="1" smtClean="0"/>
              <a:t>:</a:t>
            </a:r>
            <a:r>
              <a:rPr lang="tr-TR" sz="2800" dirty="0" err="1" smtClean="0"/>
              <a:t>Hikayede</a:t>
            </a:r>
            <a:r>
              <a:rPr lang="tr-TR" sz="2800" dirty="0" smtClean="0"/>
              <a:t> </a:t>
            </a:r>
            <a:r>
              <a:rPr lang="tr-TR" sz="2800" dirty="0"/>
              <a:t>anlatılan, üzerinde durulan durum ya da yaşantıdır.</a:t>
            </a:r>
          </a:p>
        </p:txBody>
      </p:sp>
      <p:sp>
        <p:nvSpPr>
          <p:cNvPr id="7" name="Dikdörtgen 6"/>
          <p:cNvSpPr/>
          <p:nvPr/>
        </p:nvSpPr>
        <p:spPr>
          <a:xfrm>
            <a:off x="323528" y="3789040"/>
            <a:ext cx="8496944" cy="954107"/>
          </a:xfrm>
          <a:prstGeom prst="rect">
            <a:avLst/>
          </a:prstGeom>
        </p:spPr>
        <p:txBody>
          <a:bodyPr wrap="square">
            <a:spAutoFit/>
          </a:bodyPr>
          <a:lstStyle/>
          <a:p>
            <a:pPr marL="285750" indent="-285750" fontAlgn="base">
              <a:buFont typeface="Wingdings" pitchFamily="2" charset="2"/>
              <a:buChar char="Ø"/>
            </a:pPr>
            <a:r>
              <a:rPr lang="tr-TR" sz="2800" b="1" i="1" dirty="0">
                <a:solidFill>
                  <a:srgbClr val="002060"/>
                </a:solidFill>
              </a:rPr>
              <a:t>Kahramanlar (Karakter</a:t>
            </a:r>
            <a:r>
              <a:rPr lang="tr-TR" sz="2800" b="1" i="1" dirty="0" smtClean="0">
                <a:solidFill>
                  <a:srgbClr val="002060"/>
                </a:solidFill>
              </a:rPr>
              <a:t>)</a:t>
            </a:r>
            <a:r>
              <a:rPr lang="tr-TR" sz="2800" b="1" dirty="0" smtClean="0"/>
              <a:t>:</a:t>
            </a:r>
            <a:r>
              <a:rPr lang="tr-TR" sz="2800" dirty="0" smtClean="0"/>
              <a:t>Hikâyede </a:t>
            </a:r>
            <a:r>
              <a:rPr lang="tr-TR" sz="2800" dirty="0"/>
              <a:t>anlatılan olayı yaşayan kişilerdir.</a:t>
            </a:r>
          </a:p>
        </p:txBody>
      </p:sp>
    </p:spTree>
    <p:extLst>
      <p:ext uri="{BB962C8B-B14F-4D97-AF65-F5344CB8AC3E}">
        <p14:creationId xmlns:p14="http://schemas.microsoft.com/office/powerpoint/2010/main" val="39236494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ikdörtgen 3"/>
          <p:cNvSpPr/>
          <p:nvPr/>
        </p:nvSpPr>
        <p:spPr>
          <a:xfrm>
            <a:off x="179512" y="620688"/>
            <a:ext cx="8856984" cy="954107"/>
          </a:xfrm>
          <a:prstGeom prst="rect">
            <a:avLst/>
          </a:prstGeom>
        </p:spPr>
        <p:txBody>
          <a:bodyPr wrap="square">
            <a:spAutoFit/>
          </a:bodyPr>
          <a:lstStyle/>
          <a:p>
            <a:pPr marL="457200" indent="-457200" fontAlgn="base">
              <a:buFont typeface="Wingdings" pitchFamily="2" charset="2"/>
              <a:buChar char="Ø"/>
            </a:pPr>
            <a:r>
              <a:rPr lang="tr-TR" sz="2800" b="1" i="1" dirty="0">
                <a:solidFill>
                  <a:srgbClr val="00B050"/>
                </a:solidFill>
              </a:rPr>
              <a:t>Mekan (Yer</a:t>
            </a:r>
            <a:r>
              <a:rPr lang="tr-TR" sz="2800" b="1" i="1" dirty="0" smtClean="0">
                <a:solidFill>
                  <a:srgbClr val="00B050"/>
                </a:solidFill>
              </a:rPr>
              <a:t>):</a:t>
            </a:r>
            <a:r>
              <a:rPr lang="tr-TR" sz="2800" dirty="0" smtClean="0"/>
              <a:t>Hikayede </a:t>
            </a:r>
            <a:r>
              <a:rPr lang="tr-TR" sz="2800" dirty="0"/>
              <a:t>olayın yaşandığı, meydana geldiği çevredir.</a:t>
            </a:r>
          </a:p>
        </p:txBody>
      </p:sp>
      <p:sp>
        <p:nvSpPr>
          <p:cNvPr id="5" name="Dikdörtgen 4"/>
          <p:cNvSpPr/>
          <p:nvPr/>
        </p:nvSpPr>
        <p:spPr>
          <a:xfrm>
            <a:off x="287016" y="4057908"/>
            <a:ext cx="8856984" cy="523220"/>
          </a:xfrm>
          <a:prstGeom prst="rect">
            <a:avLst/>
          </a:prstGeom>
        </p:spPr>
        <p:txBody>
          <a:bodyPr wrap="square">
            <a:spAutoFit/>
          </a:bodyPr>
          <a:lstStyle/>
          <a:p>
            <a:pPr marL="457200" indent="-457200" fontAlgn="base">
              <a:buFont typeface="Wingdings" pitchFamily="2" charset="2"/>
              <a:buChar char="Ø"/>
            </a:pPr>
            <a:r>
              <a:rPr lang="tr-TR" sz="2800" b="1" i="1" dirty="0" err="1" smtClean="0">
                <a:solidFill>
                  <a:srgbClr val="7030A0"/>
                </a:solidFill>
              </a:rPr>
              <a:t>Zaman:</a:t>
            </a:r>
            <a:r>
              <a:rPr lang="tr-TR" sz="2800" dirty="0" err="1" smtClean="0"/>
              <a:t>Olayın</a:t>
            </a:r>
            <a:r>
              <a:rPr lang="tr-TR" sz="2800" dirty="0" smtClean="0"/>
              <a:t> </a:t>
            </a:r>
            <a:r>
              <a:rPr lang="tr-TR" sz="2800" dirty="0"/>
              <a:t>yaşandığı dönem, mevsim ya da gündür.</a:t>
            </a:r>
          </a:p>
        </p:txBody>
      </p:sp>
      <p:sp>
        <p:nvSpPr>
          <p:cNvPr id="6" name="Metin kutusu 5"/>
          <p:cNvSpPr txBox="1"/>
          <p:nvPr/>
        </p:nvSpPr>
        <p:spPr>
          <a:xfrm>
            <a:off x="1835696" y="0"/>
            <a:ext cx="7564085" cy="584775"/>
          </a:xfrm>
          <a:prstGeom prst="rect">
            <a:avLst/>
          </a:prstGeom>
          <a:noFill/>
        </p:spPr>
        <p:txBody>
          <a:bodyPr wrap="square" rtlCol="0">
            <a:spAutoFit/>
          </a:bodyPr>
          <a:lstStyle/>
          <a:p>
            <a:r>
              <a:rPr lang="tr-TR" sz="3200" b="1" i="1" dirty="0" smtClean="0">
                <a:solidFill>
                  <a:srgbClr val="00B050"/>
                </a:solidFill>
              </a:rPr>
              <a:t>HİKAYE (ÖYKÜ) UNSURLARI</a:t>
            </a:r>
            <a:endParaRPr lang="tr-TR" sz="3200" b="1" i="1" dirty="0">
              <a:solidFill>
                <a:srgbClr val="00B050"/>
              </a:solidFill>
            </a:endParaRPr>
          </a:p>
        </p:txBody>
      </p:sp>
    </p:spTree>
    <p:extLst>
      <p:ext uri="{BB962C8B-B14F-4D97-AF65-F5344CB8AC3E}">
        <p14:creationId xmlns:p14="http://schemas.microsoft.com/office/powerpoint/2010/main" val="23026404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İzEdebiyat - Ömer Faruk Hüsmüllü - Nasreddin Hoca Fıkralarına Güler Misiniz?"/>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24129" y="1811437"/>
            <a:ext cx="3419872" cy="2736304"/>
          </a:xfrm>
          <a:prstGeom prst="rect">
            <a:avLst/>
          </a:prstGeom>
          <a:noFill/>
          <a:extLst>
            <a:ext uri="{909E8E84-426E-40DD-AFC4-6F175D3DCCD1}">
              <a14:hiddenFill xmlns:a14="http://schemas.microsoft.com/office/drawing/2010/main">
                <a:solidFill>
                  <a:srgbClr val="FFFFFF"/>
                </a:solidFill>
              </a14:hiddenFill>
            </a:ext>
          </a:extLst>
        </p:spPr>
      </p:pic>
      <p:sp>
        <p:nvSpPr>
          <p:cNvPr id="5" name="Dikdörtgen 4"/>
          <p:cNvSpPr/>
          <p:nvPr/>
        </p:nvSpPr>
        <p:spPr>
          <a:xfrm>
            <a:off x="395536" y="332656"/>
            <a:ext cx="6552728" cy="5693866"/>
          </a:xfrm>
          <a:prstGeom prst="rect">
            <a:avLst/>
          </a:prstGeom>
        </p:spPr>
        <p:txBody>
          <a:bodyPr wrap="square">
            <a:spAutoFit/>
          </a:bodyPr>
          <a:lstStyle/>
          <a:p>
            <a:r>
              <a:rPr lang="tr-TR" sz="2800" b="1" dirty="0" smtClean="0"/>
              <a:t>             </a:t>
            </a:r>
            <a:r>
              <a:rPr lang="tr-TR" sz="2800" b="1" dirty="0" smtClean="0">
                <a:solidFill>
                  <a:srgbClr val="7030A0"/>
                </a:solidFill>
              </a:rPr>
              <a:t>NE </a:t>
            </a:r>
            <a:r>
              <a:rPr lang="tr-TR" sz="2800" b="1" dirty="0">
                <a:solidFill>
                  <a:srgbClr val="7030A0"/>
                </a:solidFill>
              </a:rPr>
              <a:t>DİKİLİYORSUN ORADA ?</a:t>
            </a:r>
            <a:endParaRPr lang="tr-TR" sz="2800" dirty="0">
              <a:solidFill>
                <a:srgbClr val="7030A0"/>
              </a:solidFill>
            </a:endParaRPr>
          </a:p>
          <a:p>
            <a:r>
              <a:rPr lang="tr-TR" sz="2800" dirty="0"/>
              <a:t>   Hoca, bir gün geç vakit evine gelmiş, bir de bakmış ki pişkin hırsızın teki evin önüne bir araba çekmiş, eşyalarını arabaya yüklüyor. Adamın yanına gelip izlemeye başlamış.  Adam kimin evini soyduğunu bilmediğinden bozuntuya vermemiş, ama en sonunda sormuş</a:t>
            </a:r>
            <a:r>
              <a:rPr lang="tr-TR" sz="2800" dirty="0" smtClean="0"/>
              <a:t>:</a:t>
            </a:r>
          </a:p>
          <a:p>
            <a:r>
              <a:rPr lang="tr-TR" sz="2800" dirty="0"/>
              <a:t>-Ne dikiliyorsun başımda be adam ! Ev taşıyoruz burada işte !</a:t>
            </a:r>
          </a:p>
          <a:p>
            <a:r>
              <a:rPr lang="tr-TR" sz="2800" dirty="0"/>
              <a:t>-Taşıdığın ev benim evim de ondan bakıyorum.</a:t>
            </a:r>
          </a:p>
          <a:p>
            <a:endParaRPr lang="tr-TR" sz="2800" dirty="0"/>
          </a:p>
        </p:txBody>
      </p:sp>
    </p:spTree>
    <p:extLst>
      <p:ext uri="{BB962C8B-B14F-4D97-AF65-F5344CB8AC3E}">
        <p14:creationId xmlns:p14="http://schemas.microsoft.com/office/powerpoint/2010/main" val="3892000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ikdörtgen 3"/>
          <p:cNvSpPr/>
          <p:nvPr/>
        </p:nvSpPr>
        <p:spPr>
          <a:xfrm>
            <a:off x="467544" y="404664"/>
            <a:ext cx="8064896" cy="3416320"/>
          </a:xfrm>
          <a:prstGeom prst="rect">
            <a:avLst/>
          </a:prstGeom>
        </p:spPr>
        <p:txBody>
          <a:bodyPr wrap="square">
            <a:spAutoFit/>
          </a:bodyPr>
          <a:lstStyle/>
          <a:p>
            <a:r>
              <a:rPr lang="tr-TR" b="1" dirty="0"/>
              <a:t>1) Öyküde geçen olay-olaylar nelerdir ?</a:t>
            </a:r>
            <a:endParaRPr lang="tr-TR" dirty="0"/>
          </a:p>
          <a:p>
            <a:r>
              <a:rPr lang="tr-TR" b="1" dirty="0"/>
              <a:t>Nasrettin Hoca’nın evinin bir hırsız tarafından soyulması ve Hoca’nın da hırsızı yakalaması.</a:t>
            </a:r>
            <a:endParaRPr lang="tr-TR" dirty="0"/>
          </a:p>
          <a:p>
            <a:r>
              <a:rPr lang="tr-TR" dirty="0"/>
              <a:t> </a:t>
            </a:r>
          </a:p>
          <a:p>
            <a:r>
              <a:rPr lang="tr-TR" b="1" dirty="0"/>
              <a:t>2) Olay kimlerin başından geçiyor ?</a:t>
            </a:r>
            <a:endParaRPr lang="tr-TR" dirty="0"/>
          </a:p>
          <a:p>
            <a:r>
              <a:rPr lang="tr-TR" b="1" dirty="0"/>
              <a:t>Nasrettin Hoca ve hırsız.</a:t>
            </a:r>
            <a:endParaRPr lang="tr-TR" dirty="0"/>
          </a:p>
          <a:p>
            <a:r>
              <a:rPr lang="tr-TR" dirty="0"/>
              <a:t> </a:t>
            </a:r>
          </a:p>
          <a:p>
            <a:r>
              <a:rPr lang="tr-TR" b="1" dirty="0"/>
              <a:t>3)Olaylar nerede-nerelerde geçiyor ?</a:t>
            </a:r>
            <a:endParaRPr lang="tr-TR" dirty="0"/>
          </a:p>
          <a:p>
            <a:r>
              <a:rPr lang="tr-TR" b="1" dirty="0"/>
              <a:t>Olaylar Nasrettin Hoca’nın evinin önünde geçiyor.</a:t>
            </a:r>
            <a:endParaRPr lang="tr-TR" dirty="0"/>
          </a:p>
          <a:p>
            <a:r>
              <a:rPr lang="tr-TR" dirty="0"/>
              <a:t> </a:t>
            </a:r>
          </a:p>
          <a:p>
            <a:r>
              <a:rPr lang="tr-TR" b="1" dirty="0"/>
              <a:t>4)Olaylar ne zaman gerçekleşiyor ?</a:t>
            </a:r>
            <a:endParaRPr lang="tr-TR" dirty="0"/>
          </a:p>
          <a:p>
            <a:r>
              <a:rPr lang="tr-TR" b="1" dirty="0"/>
              <a:t>Günün birinde ,geç vakitte gerçekleşiyor</a:t>
            </a:r>
            <a:endParaRPr lang="tr-TR" dirty="0"/>
          </a:p>
        </p:txBody>
      </p:sp>
    </p:spTree>
    <p:extLst>
      <p:ext uri="{BB962C8B-B14F-4D97-AF65-F5344CB8AC3E}">
        <p14:creationId xmlns:p14="http://schemas.microsoft.com/office/powerpoint/2010/main" val="28212498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TR"/>
          </a:p>
        </p:txBody>
      </p:sp>
      <p:graphicFrame>
        <p:nvGraphicFramePr>
          <p:cNvPr id="5" name="Nesne 4" descr="hhhhh"/>
          <p:cNvGraphicFramePr>
            <a:graphicFrameLocks noChangeAspect="1"/>
          </p:cNvGraphicFramePr>
          <p:nvPr>
            <p:extLst>
              <p:ext uri="{D42A27DB-BD31-4B8C-83A1-F6EECF244321}">
                <p14:modId xmlns:p14="http://schemas.microsoft.com/office/powerpoint/2010/main" val="1582081581"/>
              </p:ext>
            </p:extLst>
          </p:nvPr>
        </p:nvGraphicFramePr>
        <p:xfrm>
          <a:off x="1331640" y="332656"/>
          <a:ext cx="6480720" cy="6318364"/>
        </p:xfrm>
        <a:graphic>
          <a:graphicData uri="http://schemas.openxmlformats.org/presentationml/2006/ole">
            <mc:AlternateContent xmlns:mc="http://schemas.openxmlformats.org/markup-compatibility/2006">
              <mc:Choice xmlns:v="urn:schemas-microsoft-com:vml" Requires="v">
                <p:oleObj spid="_x0000_s1028" name="Bit Eşlem Resmi" r:id="rId3" imgW="4828571" imgH="5582429" progId="PBrush">
                  <p:embed/>
                </p:oleObj>
              </mc:Choice>
              <mc:Fallback>
                <p:oleObj name="Bit Eşlem Resmi" r:id="rId3" imgW="4828571" imgH="5582429" progId="PBrush">
                  <p:embed/>
                  <p:pic>
                    <p:nvPicPr>
                      <p:cNvPr id="0" name="Picture 3" descr="hhhhh"/>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31640" y="332656"/>
                        <a:ext cx="6480720" cy="631836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410243516"/>
      </p:ext>
    </p:extLst>
  </p:cSld>
  <p:clrMapOvr>
    <a:masterClrMapping/>
  </p:clrMapOvr>
</p:sld>
</file>

<file path=ppt/theme/theme1.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TotalTime>
  <Words>103</Words>
  <Application>Microsoft Office PowerPoint</Application>
  <PresentationFormat>Ekran Gösterisi (4:3)</PresentationFormat>
  <Paragraphs>33</Paragraphs>
  <Slides>6</Slides>
  <Notes>0</Notes>
  <HiddenSlides>0</HiddenSlides>
  <MMClips>0</MMClips>
  <ScaleCrop>false</ScaleCrop>
  <HeadingPairs>
    <vt:vector size="6" baseType="variant">
      <vt:variant>
        <vt:lpstr>Tema</vt:lpstr>
      </vt:variant>
      <vt:variant>
        <vt:i4>1</vt:i4>
      </vt:variant>
      <vt:variant>
        <vt:lpstr>Katıştırılmış OLE Hizmet Programları</vt:lpstr>
      </vt:variant>
      <vt:variant>
        <vt:i4>1</vt:i4>
      </vt:variant>
      <vt:variant>
        <vt:lpstr>Slayt Başlıkları</vt:lpstr>
      </vt:variant>
      <vt:variant>
        <vt:i4>6</vt:i4>
      </vt:variant>
    </vt:vector>
  </HeadingPairs>
  <TitlesOfParts>
    <vt:vector size="8" baseType="lpstr">
      <vt:lpstr>Ofis Teması</vt:lpstr>
      <vt:lpstr>Bit Eşlem Resmi</vt:lpstr>
      <vt:lpstr>PowerPoint Sunusu</vt:lpstr>
      <vt:lpstr>PowerPoint Sunusu</vt:lpstr>
      <vt:lpstr>PowerPoint Sunusu</vt:lpstr>
      <vt:lpstr>PowerPoint Sunusu</vt:lpstr>
      <vt:lpstr>PowerPoint Sunusu</vt:lpstr>
      <vt:lpstr>PowerPoint Sunusu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Sunusu</dc:title>
  <dc:creator>Windows 10</dc:creator>
  <cp:lastModifiedBy>Buro</cp:lastModifiedBy>
  <cp:revision>5</cp:revision>
  <dcterms:created xsi:type="dcterms:W3CDTF">2020-11-20T14:46:13Z</dcterms:created>
  <dcterms:modified xsi:type="dcterms:W3CDTF">2020-12-15T07:35:38Z</dcterms:modified>
</cp:coreProperties>
</file>