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452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59DD0-0749-47CC-8841-EF56A58B5F77}" type="datetimeFigureOut">
              <a:rPr lang="tr-TR" smtClean="0"/>
              <a:pPr/>
              <a:t>22.12.2020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598C4-9558-484E-8202-0D7839C2E917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59DD0-0749-47CC-8841-EF56A58B5F77}" type="datetimeFigureOut">
              <a:rPr lang="tr-TR" smtClean="0"/>
              <a:pPr/>
              <a:t>22.12.2020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598C4-9558-484E-8202-0D7839C2E917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59DD0-0749-47CC-8841-EF56A58B5F77}" type="datetimeFigureOut">
              <a:rPr lang="tr-TR" smtClean="0"/>
              <a:pPr/>
              <a:t>22.12.2020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598C4-9558-484E-8202-0D7839C2E917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59DD0-0749-47CC-8841-EF56A58B5F77}" type="datetimeFigureOut">
              <a:rPr lang="tr-TR" smtClean="0"/>
              <a:pPr/>
              <a:t>22.12.2020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598C4-9558-484E-8202-0D7839C2E917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59DD0-0749-47CC-8841-EF56A58B5F77}" type="datetimeFigureOut">
              <a:rPr lang="tr-TR" smtClean="0"/>
              <a:pPr/>
              <a:t>22.12.2020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598C4-9558-484E-8202-0D7839C2E917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59DD0-0749-47CC-8841-EF56A58B5F77}" type="datetimeFigureOut">
              <a:rPr lang="tr-TR" smtClean="0"/>
              <a:pPr/>
              <a:t>22.12.2020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598C4-9558-484E-8202-0D7839C2E917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59DD0-0749-47CC-8841-EF56A58B5F77}" type="datetimeFigureOut">
              <a:rPr lang="tr-TR" smtClean="0"/>
              <a:pPr/>
              <a:t>22.12.2020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598C4-9558-484E-8202-0D7839C2E917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59DD0-0749-47CC-8841-EF56A58B5F77}" type="datetimeFigureOut">
              <a:rPr lang="tr-TR" smtClean="0"/>
              <a:pPr/>
              <a:t>22.12.2020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598C4-9558-484E-8202-0D7839C2E917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59DD0-0749-47CC-8841-EF56A58B5F77}" type="datetimeFigureOut">
              <a:rPr lang="tr-TR" smtClean="0"/>
              <a:pPr/>
              <a:t>22.12.2020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598C4-9558-484E-8202-0D7839C2E917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59DD0-0749-47CC-8841-EF56A58B5F77}" type="datetimeFigureOut">
              <a:rPr lang="tr-TR" smtClean="0"/>
              <a:pPr/>
              <a:t>22.12.2020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598C4-9558-484E-8202-0D7839C2E917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59DD0-0749-47CC-8841-EF56A58B5F77}" type="datetimeFigureOut">
              <a:rPr lang="tr-TR" smtClean="0"/>
              <a:pPr/>
              <a:t>22.12.2020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598C4-9558-484E-8202-0D7839C2E917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E59DD0-0749-47CC-8841-EF56A58B5F77}" type="datetimeFigureOut">
              <a:rPr lang="tr-TR" smtClean="0"/>
              <a:pPr/>
              <a:t>22.12.2020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4598C4-9558-484E-8202-0D7839C2E917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gitimhane.com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etin kutusu"/>
          <p:cNvSpPr txBox="1"/>
          <p:nvPr/>
        </p:nvSpPr>
        <p:spPr>
          <a:xfrm>
            <a:off x="0" y="1412776"/>
            <a:ext cx="16196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 err="1">
                <a:latin typeface="ALFABET98" pitchFamily="2" charset="0"/>
              </a:rPr>
              <a:t>ke</a:t>
            </a:r>
            <a:endParaRPr lang="tr-TR" sz="2400" dirty="0">
              <a:latin typeface="ALFABET98" pitchFamily="2" charset="0"/>
            </a:endParaRPr>
          </a:p>
        </p:txBody>
      </p:sp>
      <p:sp>
        <p:nvSpPr>
          <p:cNvPr id="5" name="4 Metin kutusu"/>
          <p:cNvSpPr txBox="1"/>
          <p:nvPr/>
        </p:nvSpPr>
        <p:spPr>
          <a:xfrm>
            <a:off x="1403648" y="1412776"/>
            <a:ext cx="197971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 err="1">
                <a:solidFill>
                  <a:srgbClr val="FF0000"/>
                </a:solidFill>
                <a:latin typeface="ALFABET98" pitchFamily="2" charset="0"/>
              </a:rPr>
              <a:t>ka</a:t>
            </a:r>
            <a:endParaRPr lang="tr-TR" sz="6600" dirty="0">
              <a:solidFill>
                <a:srgbClr val="FF0000"/>
              </a:solidFill>
              <a:latin typeface="ALFABET98" pitchFamily="2" charset="0"/>
            </a:endParaRPr>
          </a:p>
          <a:p>
            <a:endParaRPr lang="tr-TR" dirty="0">
              <a:latin typeface="ALFABET98" pitchFamily="2" charset="0"/>
            </a:endParaRPr>
          </a:p>
        </p:txBody>
      </p:sp>
      <p:sp>
        <p:nvSpPr>
          <p:cNvPr id="6" name="5 Metin kutusu"/>
          <p:cNvSpPr txBox="1"/>
          <p:nvPr/>
        </p:nvSpPr>
        <p:spPr>
          <a:xfrm>
            <a:off x="2699792" y="1412776"/>
            <a:ext cx="188370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>
                <a:solidFill>
                  <a:schemeClr val="tx2">
                    <a:lumMod val="60000"/>
                    <a:lumOff val="40000"/>
                  </a:schemeClr>
                </a:solidFill>
                <a:latin typeface="ALFABET98" pitchFamily="2" charset="0"/>
              </a:rPr>
              <a:t>ki</a:t>
            </a:r>
            <a:endParaRPr lang="tr-TR" dirty="0">
              <a:solidFill>
                <a:schemeClr val="tx2">
                  <a:lumMod val="60000"/>
                  <a:lumOff val="40000"/>
                </a:schemeClr>
              </a:solidFill>
              <a:latin typeface="ALFABET98" pitchFamily="2" charset="0"/>
            </a:endParaRPr>
          </a:p>
        </p:txBody>
      </p:sp>
      <p:sp>
        <p:nvSpPr>
          <p:cNvPr id="7" name="6 Metin kutusu"/>
          <p:cNvSpPr txBox="1"/>
          <p:nvPr/>
        </p:nvSpPr>
        <p:spPr>
          <a:xfrm>
            <a:off x="3851920" y="1412776"/>
            <a:ext cx="13681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 err="1">
                <a:solidFill>
                  <a:srgbClr val="00B050"/>
                </a:solidFill>
                <a:latin typeface="ALFABET98" pitchFamily="2" charset="0"/>
              </a:rPr>
              <a:t>ko</a:t>
            </a:r>
            <a:endParaRPr lang="tr-TR" dirty="0">
              <a:solidFill>
                <a:srgbClr val="00B050"/>
              </a:solidFill>
              <a:latin typeface="ALFABET98" pitchFamily="2" charset="0"/>
            </a:endParaRPr>
          </a:p>
        </p:txBody>
      </p:sp>
      <p:sp>
        <p:nvSpPr>
          <p:cNvPr id="8" name="7 Metin kutusu"/>
          <p:cNvSpPr txBox="1"/>
          <p:nvPr/>
        </p:nvSpPr>
        <p:spPr>
          <a:xfrm>
            <a:off x="5220072" y="1412776"/>
            <a:ext cx="14401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 err="1">
                <a:latin typeface="ALFABET98" pitchFamily="2" charset="0"/>
              </a:rPr>
              <a:t>kö</a:t>
            </a:r>
            <a:endParaRPr lang="tr-TR" dirty="0">
              <a:solidFill>
                <a:srgbClr val="00B050"/>
              </a:solidFill>
              <a:latin typeface="ALFABET98" pitchFamily="2" charset="0"/>
            </a:endParaRPr>
          </a:p>
        </p:txBody>
      </p:sp>
      <p:sp>
        <p:nvSpPr>
          <p:cNvPr id="9" name="8 Metin kutusu"/>
          <p:cNvSpPr txBox="1"/>
          <p:nvPr/>
        </p:nvSpPr>
        <p:spPr>
          <a:xfrm>
            <a:off x="6516216" y="1412776"/>
            <a:ext cx="12961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 err="1">
                <a:solidFill>
                  <a:srgbClr val="FFC000"/>
                </a:solidFill>
                <a:latin typeface="ALFABET98" pitchFamily="2" charset="0"/>
              </a:rPr>
              <a:t>ku</a:t>
            </a:r>
            <a:endParaRPr lang="tr-TR" dirty="0">
              <a:solidFill>
                <a:srgbClr val="FFC000"/>
              </a:solidFill>
              <a:latin typeface="ALFABET98" pitchFamily="2" charset="0"/>
            </a:endParaRPr>
          </a:p>
        </p:txBody>
      </p:sp>
      <p:sp>
        <p:nvSpPr>
          <p:cNvPr id="10" name="9 Metin kutusu"/>
          <p:cNvSpPr txBox="1"/>
          <p:nvPr/>
        </p:nvSpPr>
        <p:spPr>
          <a:xfrm>
            <a:off x="7823853" y="1412776"/>
            <a:ext cx="132014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 err="1">
                <a:solidFill>
                  <a:srgbClr val="FF0000"/>
                </a:solidFill>
                <a:latin typeface="ALFABET98" pitchFamily="2" charset="0"/>
              </a:rPr>
              <a:t>kü</a:t>
            </a:r>
            <a:endParaRPr lang="tr-TR" dirty="0">
              <a:solidFill>
                <a:srgbClr val="FF0000"/>
              </a:solidFill>
              <a:latin typeface="ALFABET98" pitchFamily="2" charset="0"/>
            </a:endParaRPr>
          </a:p>
        </p:txBody>
      </p:sp>
      <p:sp>
        <p:nvSpPr>
          <p:cNvPr id="11" name="10 Metin kutusu"/>
          <p:cNvSpPr txBox="1"/>
          <p:nvPr/>
        </p:nvSpPr>
        <p:spPr>
          <a:xfrm>
            <a:off x="0" y="2780928"/>
            <a:ext cx="9144000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700" dirty="0">
                <a:solidFill>
                  <a:srgbClr val="FF0000"/>
                </a:solidFill>
                <a:latin typeface="TTKB Dik Temel Abece Uni" pitchFamily="2" charset="-94"/>
              </a:rPr>
              <a:t>K k</a:t>
            </a:r>
            <a:endParaRPr lang="tr-TR" sz="4800" dirty="0">
              <a:solidFill>
                <a:srgbClr val="FF0000"/>
              </a:solidFill>
              <a:latin typeface="TTKB Dik Temel Abece Uni" pitchFamily="2" charset="-94"/>
            </a:endParaRPr>
          </a:p>
        </p:txBody>
      </p:sp>
      <p:sp>
        <p:nvSpPr>
          <p:cNvPr id="12" name="Yuvarlatılmış Dikdörtgen 1">
            <a:hlinkClick r:id="rId2"/>
            <a:extLst>
              <a:ext uri="{FF2B5EF4-FFF2-40B4-BE49-F238E27FC236}">
                <a16:creationId xmlns:a16="http://schemas.microsoft.com/office/drawing/2014/main" id="{0B150F68-1F57-4511-A9B7-9647EAADE06A}"/>
              </a:ext>
            </a:extLst>
          </p:cNvPr>
          <p:cNvSpPr/>
          <p:nvPr/>
        </p:nvSpPr>
        <p:spPr>
          <a:xfrm>
            <a:off x="3995936" y="6719887"/>
            <a:ext cx="1390650" cy="27622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tr-TR" sz="1000" dirty="0">
                <a:solidFill>
                  <a:srgbClr val="FFFF00"/>
                </a:solidFill>
                <a:effectLst/>
                <a:highlight>
                  <a:srgbClr val="00008B"/>
                </a:highlight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www.egitimhane.com</a:t>
            </a:r>
            <a:endParaRPr lang="tr-TR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tr-TR" sz="1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tr-TR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etin kutusu"/>
          <p:cNvSpPr txBox="1"/>
          <p:nvPr/>
        </p:nvSpPr>
        <p:spPr>
          <a:xfrm>
            <a:off x="0" y="1412776"/>
            <a:ext cx="16196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>
                <a:latin typeface="ALFABET98" pitchFamily="2" charset="0"/>
              </a:rPr>
              <a:t>et</a:t>
            </a:r>
            <a:endParaRPr lang="tr-TR" sz="2400" dirty="0">
              <a:latin typeface="ALFABET98" pitchFamily="2" charset="0"/>
            </a:endParaRPr>
          </a:p>
        </p:txBody>
      </p:sp>
      <p:sp>
        <p:nvSpPr>
          <p:cNvPr id="5" name="4 Metin kutusu"/>
          <p:cNvSpPr txBox="1"/>
          <p:nvPr/>
        </p:nvSpPr>
        <p:spPr>
          <a:xfrm>
            <a:off x="1403648" y="1412776"/>
            <a:ext cx="197971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>
                <a:solidFill>
                  <a:srgbClr val="FF0000"/>
                </a:solidFill>
                <a:latin typeface="ALFABET98" pitchFamily="2" charset="0"/>
              </a:rPr>
              <a:t>at</a:t>
            </a:r>
            <a:endParaRPr lang="tr-TR" sz="6600" dirty="0">
              <a:solidFill>
                <a:srgbClr val="FF0000"/>
              </a:solidFill>
              <a:latin typeface="ALFABET98" pitchFamily="2" charset="0"/>
            </a:endParaRPr>
          </a:p>
          <a:p>
            <a:endParaRPr lang="tr-TR" dirty="0">
              <a:latin typeface="ALFABET98" pitchFamily="2" charset="0"/>
            </a:endParaRPr>
          </a:p>
        </p:txBody>
      </p:sp>
      <p:sp>
        <p:nvSpPr>
          <p:cNvPr id="6" name="5 Metin kutusu"/>
          <p:cNvSpPr txBox="1"/>
          <p:nvPr/>
        </p:nvSpPr>
        <p:spPr>
          <a:xfrm>
            <a:off x="2699792" y="1412776"/>
            <a:ext cx="188370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>
                <a:solidFill>
                  <a:schemeClr val="tx2">
                    <a:lumMod val="60000"/>
                    <a:lumOff val="40000"/>
                  </a:schemeClr>
                </a:solidFill>
                <a:latin typeface="ALFABET98" pitchFamily="2" charset="0"/>
              </a:rPr>
              <a:t>it</a:t>
            </a:r>
            <a:endParaRPr lang="tr-TR" dirty="0">
              <a:solidFill>
                <a:schemeClr val="tx2">
                  <a:lumMod val="60000"/>
                  <a:lumOff val="40000"/>
                </a:schemeClr>
              </a:solidFill>
              <a:latin typeface="ALFABET98" pitchFamily="2" charset="0"/>
            </a:endParaRPr>
          </a:p>
        </p:txBody>
      </p:sp>
      <p:sp>
        <p:nvSpPr>
          <p:cNvPr id="7" name="6 Metin kutusu"/>
          <p:cNvSpPr txBox="1"/>
          <p:nvPr/>
        </p:nvSpPr>
        <p:spPr>
          <a:xfrm>
            <a:off x="3851920" y="1412776"/>
            <a:ext cx="13681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>
                <a:solidFill>
                  <a:srgbClr val="00B050"/>
                </a:solidFill>
                <a:latin typeface="ALFABET98" pitchFamily="2" charset="0"/>
              </a:rPr>
              <a:t>ot</a:t>
            </a:r>
            <a:endParaRPr lang="tr-TR" dirty="0">
              <a:solidFill>
                <a:srgbClr val="00B050"/>
              </a:solidFill>
              <a:latin typeface="ALFABET98" pitchFamily="2" charset="0"/>
            </a:endParaRPr>
          </a:p>
        </p:txBody>
      </p:sp>
      <p:sp>
        <p:nvSpPr>
          <p:cNvPr id="8" name="7 Metin kutusu"/>
          <p:cNvSpPr txBox="1"/>
          <p:nvPr/>
        </p:nvSpPr>
        <p:spPr>
          <a:xfrm>
            <a:off x="5220072" y="1412776"/>
            <a:ext cx="14401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>
                <a:latin typeface="ALFABET98" pitchFamily="2" charset="0"/>
              </a:rPr>
              <a:t>öt</a:t>
            </a:r>
            <a:endParaRPr lang="tr-TR" dirty="0">
              <a:solidFill>
                <a:srgbClr val="00B050"/>
              </a:solidFill>
              <a:latin typeface="ALFABET98" pitchFamily="2" charset="0"/>
            </a:endParaRPr>
          </a:p>
        </p:txBody>
      </p:sp>
      <p:sp>
        <p:nvSpPr>
          <p:cNvPr id="9" name="8 Metin kutusu"/>
          <p:cNvSpPr txBox="1"/>
          <p:nvPr/>
        </p:nvSpPr>
        <p:spPr>
          <a:xfrm>
            <a:off x="6516216" y="1412776"/>
            <a:ext cx="12961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>
                <a:solidFill>
                  <a:srgbClr val="FFC000"/>
                </a:solidFill>
                <a:latin typeface="ALFABET98" pitchFamily="2" charset="0"/>
              </a:rPr>
              <a:t>ut</a:t>
            </a:r>
            <a:endParaRPr lang="tr-TR" dirty="0">
              <a:solidFill>
                <a:srgbClr val="FFC000"/>
              </a:solidFill>
              <a:latin typeface="ALFABET98" pitchFamily="2" charset="0"/>
            </a:endParaRPr>
          </a:p>
        </p:txBody>
      </p:sp>
      <p:sp>
        <p:nvSpPr>
          <p:cNvPr id="10" name="9 Metin kutusu"/>
          <p:cNvSpPr txBox="1"/>
          <p:nvPr/>
        </p:nvSpPr>
        <p:spPr>
          <a:xfrm>
            <a:off x="7823853" y="1412776"/>
            <a:ext cx="132014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>
                <a:solidFill>
                  <a:srgbClr val="FF0000"/>
                </a:solidFill>
                <a:latin typeface="ALFABET98" pitchFamily="2" charset="0"/>
              </a:rPr>
              <a:t>üt</a:t>
            </a:r>
            <a:endParaRPr lang="tr-TR" dirty="0">
              <a:solidFill>
                <a:srgbClr val="FF0000"/>
              </a:solidFill>
              <a:latin typeface="ALFABET98" pitchFamily="2" charset="0"/>
            </a:endParaRPr>
          </a:p>
        </p:txBody>
      </p:sp>
      <p:sp>
        <p:nvSpPr>
          <p:cNvPr id="11" name="10 Metin kutusu"/>
          <p:cNvSpPr txBox="1"/>
          <p:nvPr/>
        </p:nvSpPr>
        <p:spPr>
          <a:xfrm>
            <a:off x="0" y="2780928"/>
            <a:ext cx="9144000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700" dirty="0">
                <a:solidFill>
                  <a:srgbClr val="FF0000"/>
                </a:solidFill>
                <a:latin typeface="TTKB Dik Temel Abece Uni" pitchFamily="2" charset="-94"/>
              </a:rPr>
              <a:t>T t</a:t>
            </a:r>
            <a:endParaRPr lang="tr-TR" sz="4800" dirty="0">
              <a:solidFill>
                <a:srgbClr val="FF0000"/>
              </a:solidFill>
              <a:latin typeface="TTKB Dik Temel Abece Uni" pitchFamily="2" charset="-9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etin kutusu"/>
          <p:cNvSpPr txBox="1"/>
          <p:nvPr/>
        </p:nvSpPr>
        <p:spPr>
          <a:xfrm>
            <a:off x="0" y="1412776"/>
            <a:ext cx="16196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>
                <a:latin typeface="ALFABET98" pitchFamily="2" charset="0"/>
              </a:rPr>
              <a:t>ye</a:t>
            </a:r>
            <a:endParaRPr lang="tr-TR" sz="2400" dirty="0">
              <a:latin typeface="ALFABET98" pitchFamily="2" charset="0"/>
            </a:endParaRPr>
          </a:p>
        </p:txBody>
      </p:sp>
      <p:sp>
        <p:nvSpPr>
          <p:cNvPr id="5" name="4 Metin kutusu"/>
          <p:cNvSpPr txBox="1"/>
          <p:nvPr/>
        </p:nvSpPr>
        <p:spPr>
          <a:xfrm>
            <a:off x="1403648" y="1412776"/>
            <a:ext cx="197971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>
                <a:solidFill>
                  <a:srgbClr val="FF0000"/>
                </a:solidFill>
                <a:latin typeface="ALFABET98" pitchFamily="2" charset="0"/>
              </a:rPr>
              <a:t>ya</a:t>
            </a:r>
            <a:endParaRPr lang="tr-TR" sz="6600" dirty="0">
              <a:solidFill>
                <a:srgbClr val="FF0000"/>
              </a:solidFill>
              <a:latin typeface="ALFABET98" pitchFamily="2" charset="0"/>
            </a:endParaRPr>
          </a:p>
          <a:p>
            <a:endParaRPr lang="tr-TR" dirty="0">
              <a:latin typeface="ALFABET98" pitchFamily="2" charset="0"/>
            </a:endParaRPr>
          </a:p>
        </p:txBody>
      </p:sp>
      <p:sp>
        <p:nvSpPr>
          <p:cNvPr id="6" name="5 Metin kutusu"/>
          <p:cNvSpPr txBox="1"/>
          <p:nvPr/>
        </p:nvSpPr>
        <p:spPr>
          <a:xfrm>
            <a:off x="2699792" y="1412776"/>
            <a:ext cx="188370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ALFABET98" pitchFamily="2" charset="0"/>
              </a:rPr>
              <a:t>yi</a:t>
            </a:r>
            <a:endParaRPr lang="tr-TR" dirty="0">
              <a:solidFill>
                <a:schemeClr val="tx2">
                  <a:lumMod val="60000"/>
                  <a:lumOff val="40000"/>
                </a:schemeClr>
              </a:solidFill>
              <a:latin typeface="ALFABET98" pitchFamily="2" charset="0"/>
            </a:endParaRPr>
          </a:p>
        </p:txBody>
      </p:sp>
      <p:sp>
        <p:nvSpPr>
          <p:cNvPr id="7" name="6 Metin kutusu"/>
          <p:cNvSpPr txBox="1"/>
          <p:nvPr/>
        </p:nvSpPr>
        <p:spPr>
          <a:xfrm>
            <a:off x="3851920" y="1412776"/>
            <a:ext cx="13681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>
                <a:solidFill>
                  <a:srgbClr val="00B050"/>
                </a:solidFill>
                <a:latin typeface="ALFABET98" pitchFamily="2" charset="0"/>
              </a:rPr>
              <a:t>yo</a:t>
            </a:r>
            <a:endParaRPr lang="tr-TR" dirty="0">
              <a:solidFill>
                <a:srgbClr val="00B050"/>
              </a:solidFill>
              <a:latin typeface="ALFABET98" pitchFamily="2" charset="0"/>
            </a:endParaRPr>
          </a:p>
        </p:txBody>
      </p:sp>
      <p:sp>
        <p:nvSpPr>
          <p:cNvPr id="8" name="7 Metin kutusu"/>
          <p:cNvSpPr txBox="1"/>
          <p:nvPr/>
        </p:nvSpPr>
        <p:spPr>
          <a:xfrm>
            <a:off x="5220072" y="1412776"/>
            <a:ext cx="14401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 err="1">
                <a:latin typeface="ALFABET98" pitchFamily="2" charset="0"/>
              </a:rPr>
              <a:t>yö</a:t>
            </a:r>
            <a:endParaRPr lang="tr-TR" dirty="0">
              <a:solidFill>
                <a:srgbClr val="00B050"/>
              </a:solidFill>
              <a:latin typeface="ALFABET98" pitchFamily="2" charset="0"/>
            </a:endParaRPr>
          </a:p>
        </p:txBody>
      </p:sp>
      <p:sp>
        <p:nvSpPr>
          <p:cNvPr id="9" name="8 Metin kutusu"/>
          <p:cNvSpPr txBox="1"/>
          <p:nvPr/>
        </p:nvSpPr>
        <p:spPr>
          <a:xfrm>
            <a:off x="6516216" y="1412776"/>
            <a:ext cx="12961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 err="1">
                <a:solidFill>
                  <a:srgbClr val="FFC000"/>
                </a:solidFill>
                <a:latin typeface="ALFABET98" pitchFamily="2" charset="0"/>
              </a:rPr>
              <a:t>yu</a:t>
            </a:r>
            <a:endParaRPr lang="tr-TR" dirty="0">
              <a:solidFill>
                <a:srgbClr val="FFC000"/>
              </a:solidFill>
              <a:latin typeface="ALFABET98" pitchFamily="2" charset="0"/>
            </a:endParaRPr>
          </a:p>
        </p:txBody>
      </p:sp>
      <p:sp>
        <p:nvSpPr>
          <p:cNvPr id="10" name="9 Metin kutusu"/>
          <p:cNvSpPr txBox="1"/>
          <p:nvPr/>
        </p:nvSpPr>
        <p:spPr>
          <a:xfrm>
            <a:off x="7823853" y="1412776"/>
            <a:ext cx="132014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 err="1">
                <a:solidFill>
                  <a:srgbClr val="FF0000"/>
                </a:solidFill>
                <a:latin typeface="ALFABET98" pitchFamily="2" charset="0"/>
              </a:rPr>
              <a:t>yü</a:t>
            </a:r>
            <a:endParaRPr lang="tr-TR" dirty="0">
              <a:solidFill>
                <a:srgbClr val="FF0000"/>
              </a:solidFill>
              <a:latin typeface="ALFABET98" pitchFamily="2" charset="0"/>
            </a:endParaRPr>
          </a:p>
        </p:txBody>
      </p:sp>
      <p:sp>
        <p:nvSpPr>
          <p:cNvPr id="11" name="10 Metin kutusu"/>
          <p:cNvSpPr txBox="1"/>
          <p:nvPr/>
        </p:nvSpPr>
        <p:spPr>
          <a:xfrm>
            <a:off x="0" y="2780928"/>
            <a:ext cx="9144000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700" dirty="0">
                <a:solidFill>
                  <a:srgbClr val="FF0000"/>
                </a:solidFill>
                <a:latin typeface="TTKB Dik Temel Abece Uni" pitchFamily="2" charset="-94"/>
              </a:rPr>
              <a:t>Y y</a:t>
            </a:r>
            <a:endParaRPr lang="tr-TR" sz="4800" dirty="0">
              <a:solidFill>
                <a:srgbClr val="FF0000"/>
              </a:solidFill>
              <a:latin typeface="TTKB Dik Temel Abece Uni" pitchFamily="2" charset="-9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etin kutusu"/>
          <p:cNvSpPr txBox="1"/>
          <p:nvPr/>
        </p:nvSpPr>
        <p:spPr>
          <a:xfrm>
            <a:off x="0" y="1412776"/>
            <a:ext cx="16196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>
                <a:latin typeface="ALFABET98" pitchFamily="2" charset="0"/>
              </a:rPr>
              <a:t>ey</a:t>
            </a:r>
            <a:endParaRPr lang="tr-TR" sz="2400" dirty="0">
              <a:latin typeface="ALFABET98" pitchFamily="2" charset="0"/>
            </a:endParaRPr>
          </a:p>
        </p:txBody>
      </p:sp>
      <p:sp>
        <p:nvSpPr>
          <p:cNvPr id="5" name="4 Metin kutusu"/>
          <p:cNvSpPr txBox="1"/>
          <p:nvPr/>
        </p:nvSpPr>
        <p:spPr>
          <a:xfrm>
            <a:off x="1403648" y="1412776"/>
            <a:ext cx="197971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>
                <a:solidFill>
                  <a:srgbClr val="FF0000"/>
                </a:solidFill>
                <a:latin typeface="ALFABET98" pitchFamily="2" charset="0"/>
              </a:rPr>
              <a:t>ay</a:t>
            </a:r>
            <a:endParaRPr lang="tr-TR" sz="6600" dirty="0">
              <a:solidFill>
                <a:srgbClr val="FF0000"/>
              </a:solidFill>
              <a:latin typeface="ALFABET98" pitchFamily="2" charset="0"/>
            </a:endParaRPr>
          </a:p>
          <a:p>
            <a:endParaRPr lang="tr-TR" dirty="0">
              <a:latin typeface="ALFABET98" pitchFamily="2" charset="0"/>
            </a:endParaRPr>
          </a:p>
        </p:txBody>
      </p:sp>
      <p:sp>
        <p:nvSpPr>
          <p:cNvPr id="6" name="5 Metin kutusu"/>
          <p:cNvSpPr txBox="1"/>
          <p:nvPr/>
        </p:nvSpPr>
        <p:spPr>
          <a:xfrm>
            <a:off x="2699792" y="1412776"/>
            <a:ext cx="188370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ALFABET98" pitchFamily="2" charset="0"/>
              </a:rPr>
              <a:t>iy</a:t>
            </a:r>
            <a:endParaRPr lang="tr-TR" dirty="0">
              <a:solidFill>
                <a:schemeClr val="tx2">
                  <a:lumMod val="60000"/>
                  <a:lumOff val="40000"/>
                </a:schemeClr>
              </a:solidFill>
              <a:latin typeface="ALFABET98" pitchFamily="2" charset="0"/>
            </a:endParaRPr>
          </a:p>
        </p:txBody>
      </p:sp>
      <p:sp>
        <p:nvSpPr>
          <p:cNvPr id="7" name="6 Metin kutusu"/>
          <p:cNvSpPr txBox="1"/>
          <p:nvPr/>
        </p:nvSpPr>
        <p:spPr>
          <a:xfrm>
            <a:off x="3851920" y="1412776"/>
            <a:ext cx="13681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>
                <a:solidFill>
                  <a:srgbClr val="00B050"/>
                </a:solidFill>
                <a:latin typeface="ALFABET98" pitchFamily="2" charset="0"/>
              </a:rPr>
              <a:t>oy</a:t>
            </a:r>
            <a:endParaRPr lang="tr-TR" dirty="0">
              <a:solidFill>
                <a:srgbClr val="00B050"/>
              </a:solidFill>
              <a:latin typeface="ALFABET98" pitchFamily="2" charset="0"/>
            </a:endParaRPr>
          </a:p>
        </p:txBody>
      </p:sp>
      <p:sp>
        <p:nvSpPr>
          <p:cNvPr id="8" name="7 Metin kutusu"/>
          <p:cNvSpPr txBox="1"/>
          <p:nvPr/>
        </p:nvSpPr>
        <p:spPr>
          <a:xfrm>
            <a:off x="5220072" y="1412776"/>
            <a:ext cx="14401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 err="1">
                <a:latin typeface="ALFABET98" pitchFamily="2" charset="0"/>
              </a:rPr>
              <a:t>öy</a:t>
            </a:r>
            <a:endParaRPr lang="tr-TR" dirty="0">
              <a:solidFill>
                <a:srgbClr val="00B050"/>
              </a:solidFill>
              <a:latin typeface="ALFABET98" pitchFamily="2" charset="0"/>
            </a:endParaRPr>
          </a:p>
        </p:txBody>
      </p:sp>
      <p:sp>
        <p:nvSpPr>
          <p:cNvPr id="9" name="8 Metin kutusu"/>
          <p:cNvSpPr txBox="1"/>
          <p:nvPr/>
        </p:nvSpPr>
        <p:spPr>
          <a:xfrm>
            <a:off x="6516216" y="1412776"/>
            <a:ext cx="12961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>
                <a:solidFill>
                  <a:srgbClr val="FFC000"/>
                </a:solidFill>
                <a:latin typeface="ALFABET98" pitchFamily="2" charset="0"/>
              </a:rPr>
              <a:t>uy</a:t>
            </a:r>
            <a:endParaRPr lang="tr-TR" dirty="0">
              <a:solidFill>
                <a:srgbClr val="FFC000"/>
              </a:solidFill>
              <a:latin typeface="ALFABET98" pitchFamily="2" charset="0"/>
            </a:endParaRPr>
          </a:p>
        </p:txBody>
      </p:sp>
      <p:sp>
        <p:nvSpPr>
          <p:cNvPr id="10" name="9 Metin kutusu"/>
          <p:cNvSpPr txBox="1"/>
          <p:nvPr/>
        </p:nvSpPr>
        <p:spPr>
          <a:xfrm>
            <a:off x="7823853" y="1412776"/>
            <a:ext cx="132014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 err="1">
                <a:solidFill>
                  <a:srgbClr val="FF0000"/>
                </a:solidFill>
                <a:latin typeface="ALFABET98" pitchFamily="2" charset="0"/>
              </a:rPr>
              <a:t>üy</a:t>
            </a:r>
            <a:endParaRPr lang="tr-TR" dirty="0">
              <a:solidFill>
                <a:srgbClr val="FF0000"/>
              </a:solidFill>
              <a:latin typeface="ALFABET98" pitchFamily="2" charset="0"/>
            </a:endParaRPr>
          </a:p>
        </p:txBody>
      </p:sp>
      <p:sp>
        <p:nvSpPr>
          <p:cNvPr id="11" name="10 Metin kutusu"/>
          <p:cNvSpPr txBox="1"/>
          <p:nvPr/>
        </p:nvSpPr>
        <p:spPr>
          <a:xfrm>
            <a:off x="0" y="2780928"/>
            <a:ext cx="9144000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700" dirty="0">
                <a:solidFill>
                  <a:srgbClr val="FF0000"/>
                </a:solidFill>
                <a:latin typeface="TTKB Dik Temel Abece Uni" pitchFamily="2" charset="-94"/>
              </a:rPr>
              <a:t>Y y</a:t>
            </a:r>
            <a:endParaRPr lang="tr-TR" sz="4800" dirty="0">
              <a:solidFill>
                <a:srgbClr val="FF0000"/>
              </a:solidFill>
              <a:latin typeface="TTKB Dik Temel Abece Uni" pitchFamily="2" charset="-9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etin kutusu"/>
          <p:cNvSpPr txBox="1"/>
          <p:nvPr/>
        </p:nvSpPr>
        <p:spPr>
          <a:xfrm>
            <a:off x="0" y="1412776"/>
            <a:ext cx="16196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>
                <a:latin typeface="ALFABET98" pitchFamily="2" charset="0"/>
              </a:rPr>
              <a:t>re</a:t>
            </a:r>
            <a:endParaRPr lang="tr-TR" sz="2400" dirty="0">
              <a:latin typeface="ALFABET98" pitchFamily="2" charset="0"/>
            </a:endParaRPr>
          </a:p>
        </p:txBody>
      </p:sp>
      <p:sp>
        <p:nvSpPr>
          <p:cNvPr id="5" name="4 Metin kutusu"/>
          <p:cNvSpPr txBox="1"/>
          <p:nvPr/>
        </p:nvSpPr>
        <p:spPr>
          <a:xfrm>
            <a:off x="1403648" y="1412776"/>
            <a:ext cx="197971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 err="1">
                <a:solidFill>
                  <a:srgbClr val="FF0000"/>
                </a:solidFill>
                <a:latin typeface="ALFABET98" pitchFamily="2" charset="0"/>
              </a:rPr>
              <a:t>ra</a:t>
            </a:r>
            <a:endParaRPr lang="tr-TR" sz="6600" dirty="0">
              <a:solidFill>
                <a:srgbClr val="FF0000"/>
              </a:solidFill>
              <a:latin typeface="ALFABET98" pitchFamily="2" charset="0"/>
            </a:endParaRPr>
          </a:p>
          <a:p>
            <a:endParaRPr lang="tr-TR" dirty="0">
              <a:latin typeface="ALFABET98" pitchFamily="2" charset="0"/>
            </a:endParaRPr>
          </a:p>
        </p:txBody>
      </p:sp>
      <p:sp>
        <p:nvSpPr>
          <p:cNvPr id="6" name="5 Metin kutusu"/>
          <p:cNvSpPr txBox="1"/>
          <p:nvPr/>
        </p:nvSpPr>
        <p:spPr>
          <a:xfrm>
            <a:off x="2699792" y="1412776"/>
            <a:ext cx="188370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ALFABET98" pitchFamily="2" charset="0"/>
              </a:rPr>
              <a:t>ri</a:t>
            </a:r>
            <a:endParaRPr lang="tr-TR" dirty="0">
              <a:solidFill>
                <a:schemeClr val="tx2">
                  <a:lumMod val="60000"/>
                  <a:lumOff val="40000"/>
                </a:schemeClr>
              </a:solidFill>
              <a:latin typeface="ALFABET98" pitchFamily="2" charset="0"/>
            </a:endParaRPr>
          </a:p>
        </p:txBody>
      </p:sp>
      <p:sp>
        <p:nvSpPr>
          <p:cNvPr id="7" name="6 Metin kutusu"/>
          <p:cNvSpPr txBox="1"/>
          <p:nvPr/>
        </p:nvSpPr>
        <p:spPr>
          <a:xfrm>
            <a:off x="3851920" y="1412776"/>
            <a:ext cx="13681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 err="1">
                <a:solidFill>
                  <a:srgbClr val="00B050"/>
                </a:solidFill>
                <a:latin typeface="ALFABET98" pitchFamily="2" charset="0"/>
              </a:rPr>
              <a:t>ro</a:t>
            </a:r>
            <a:endParaRPr lang="tr-TR" dirty="0">
              <a:solidFill>
                <a:srgbClr val="00B050"/>
              </a:solidFill>
              <a:latin typeface="ALFABET98" pitchFamily="2" charset="0"/>
            </a:endParaRPr>
          </a:p>
        </p:txBody>
      </p:sp>
      <p:sp>
        <p:nvSpPr>
          <p:cNvPr id="8" name="7 Metin kutusu"/>
          <p:cNvSpPr txBox="1"/>
          <p:nvPr/>
        </p:nvSpPr>
        <p:spPr>
          <a:xfrm>
            <a:off x="5220072" y="1412776"/>
            <a:ext cx="14401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 err="1">
                <a:latin typeface="ALFABET98" pitchFamily="2" charset="0"/>
              </a:rPr>
              <a:t>rö</a:t>
            </a:r>
            <a:endParaRPr lang="tr-TR" dirty="0">
              <a:solidFill>
                <a:srgbClr val="00B050"/>
              </a:solidFill>
              <a:latin typeface="ALFABET98" pitchFamily="2" charset="0"/>
            </a:endParaRPr>
          </a:p>
        </p:txBody>
      </p:sp>
      <p:sp>
        <p:nvSpPr>
          <p:cNvPr id="9" name="8 Metin kutusu"/>
          <p:cNvSpPr txBox="1"/>
          <p:nvPr/>
        </p:nvSpPr>
        <p:spPr>
          <a:xfrm>
            <a:off x="6516216" y="1412776"/>
            <a:ext cx="12961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 err="1">
                <a:solidFill>
                  <a:srgbClr val="FFC000"/>
                </a:solidFill>
                <a:latin typeface="ALFABET98" pitchFamily="2" charset="0"/>
              </a:rPr>
              <a:t>ru</a:t>
            </a:r>
            <a:endParaRPr lang="tr-TR" dirty="0">
              <a:solidFill>
                <a:srgbClr val="FFC000"/>
              </a:solidFill>
              <a:latin typeface="ALFABET98" pitchFamily="2" charset="0"/>
            </a:endParaRPr>
          </a:p>
        </p:txBody>
      </p:sp>
      <p:sp>
        <p:nvSpPr>
          <p:cNvPr id="10" name="9 Metin kutusu"/>
          <p:cNvSpPr txBox="1"/>
          <p:nvPr/>
        </p:nvSpPr>
        <p:spPr>
          <a:xfrm>
            <a:off x="7823853" y="1412776"/>
            <a:ext cx="132014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 err="1">
                <a:solidFill>
                  <a:srgbClr val="FF0000"/>
                </a:solidFill>
                <a:latin typeface="ALFABET98" pitchFamily="2" charset="0"/>
              </a:rPr>
              <a:t>rü</a:t>
            </a:r>
            <a:endParaRPr lang="tr-TR" dirty="0">
              <a:solidFill>
                <a:srgbClr val="FF0000"/>
              </a:solidFill>
              <a:latin typeface="ALFABET98" pitchFamily="2" charset="0"/>
            </a:endParaRPr>
          </a:p>
        </p:txBody>
      </p:sp>
      <p:sp>
        <p:nvSpPr>
          <p:cNvPr id="11" name="10 Metin kutusu"/>
          <p:cNvSpPr txBox="1"/>
          <p:nvPr/>
        </p:nvSpPr>
        <p:spPr>
          <a:xfrm>
            <a:off x="0" y="2780928"/>
            <a:ext cx="9144000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700" dirty="0">
                <a:solidFill>
                  <a:srgbClr val="FF0000"/>
                </a:solidFill>
                <a:latin typeface="TTKB Dik Temel Abece Uni" pitchFamily="2" charset="-94"/>
              </a:rPr>
              <a:t>R r</a:t>
            </a:r>
            <a:endParaRPr lang="tr-TR" sz="4800" dirty="0">
              <a:solidFill>
                <a:srgbClr val="FF0000"/>
              </a:solidFill>
              <a:latin typeface="TTKB Dik Temel Abece Uni" pitchFamily="2" charset="-9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etin kutusu"/>
          <p:cNvSpPr txBox="1"/>
          <p:nvPr/>
        </p:nvSpPr>
        <p:spPr>
          <a:xfrm>
            <a:off x="0" y="1412776"/>
            <a:ext cx="16196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>
                <a:latin typeface="ALFABET98" pitchFamily="2" charset="0"/>
              </a:rPr>
              <a:t>er</a:t>
            </a:r>
            <a:endParaRPr lang="tr-TR" sz="2400" dirty="0">
              <a:latin typeface="ALFABET98" pitchFamily="2" charset="0"/>
            </a:endParaRPr>
          </a:p>
        </p:txBody>
      </p:sp>
      <p:sp>
        <p:nvSpPr>
          <p:cNvPr id="5" name="4 Metin kutusu"/>
          <p:cNvSpPr txBox="1"/>
          <p:nvPr/>
        </p:nvSpPr>
        <p:spPr>
          <a:xfrm>
            <a:off x="1403648" y="1412776"/>
            <a:ext cx="197971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>
                <a:solidFill>
                  <a:srgbClr val="FF0000"/>
                </a:solidFill>
                <a:latin typeface="ALFABET98" pitchFamily="2" charset="0"/>
              </a:rPr>
              <a:t>ar</a:t>
            </a:r>
            <a:endParaRPr lang="tr-TR" sz="6600" dirty="0">
              <a:solidFill>
                <a:srgbClr val="FF0000"/>
              </a:solidFill>
              <a:latin typeface="ALFABET98" pitchFamily="2" charset="0"/>
            </a:endParaRPr>
          </a:p>
          <a:p>
            <a:endParaRPr lang="tr-TR" dirty="0">
              <a:latin typeface="ALFABET98" pitchFamily="2" charset="0"/>
            </a:endParaRPr>
          </a:p>
        </p:txBody>
      </p:sp>
      <p:sp>
        <p:nvSpPr>
          <p:cNvPr id="6" name="5 Metin kutusu"/>
          <p:cNvSpPr txBox="1"/>
          <p:nvPr/>
        </p:nvSpPr>
        <p:spPr>
          <a:xfrm>
            <a:off x="2699792" y="1412776"/>
            <a:ext cx="188370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>
                <a:solidFill>
                  <a:schemeClr val="tx2">
                    <a:lumMod val="60000"/>
                    <a:lumOff val="40000"/>
                  </a:schemeClr>
                </a:solidFill>
                <a:latin typeface="ALFABET98" pitchFamily="2" charset="0"/>
              </a:rPr>
              <a:t>ir</a:t>
            </a:r>
            <a:endParaRPr lang="tr-TR" dirty="0">
              <a:solidFill>
                <a:schemeClr val="tx2">
                  <a:lumMod val="60000"/>
                  <a:lumOff val="40000"/>
                </a:schemeClr>
              </a:solidFill>
              <a:latin typeface="ALFABET98" pitchFamily="2" charset="0"/>
            </a:endParaRPr>
          </a:p>
        </p:txBody>
      </p:sp>
      <p:sp>
        <p:nvSpPr>
          <p:cNvPr id="7" name="6 Metin kutusu"/>
          <p:cNvSpPr txBox="1"/>
          <p:nvPr/>
        </p:nvSpPr>
        <p:spPr>
          <a:xfrm>
            <a:off x="3851920" y="1412776"/>
            <a:ext cx="13681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 err="1">
                <a:solidFill>
                  <a:srgbClr val="00B050"/>
                </a:solidFill>
                <a:latin typeface="ALFABET98" pitchFamily="2" charset="0"/>
              </a:rPr>
              <a:t>or</a:t>
            </a:r>
            <a:endParaRPr lang="tr-TR" dirty="0">
              <a:solidFill>
                <a:srgbClr val="00B050"/>
              </a:solidFill>
              <a:latin typeface="ALFABET98" pitchFamily="2" charset="0"/>
            </a:endParaRPr>
          </a:p>
        </p:txBody>
      </p:sp>
      <p:sp>
        <p:nvSpPr>
          <p:cNvPr id="8" name="7 Metin kutusu"/>
          <p:cNvSpPr txBox="1"/>
          <p:nvPr/>
        </p:nvSpPr>
        <p:spPr>
          <a:xfrm>
            <a:off x="5220072" y="1412776"/>
            <a:ext cx="14401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>
                <a:latin typeface="ALFABET98" pitchFamily="2" charset="0"/>
              </a:rPr>
              <a:t>ör</a:t>
            </a:r>
            <a:endParaRPr lang="tr-TR" dirty="0">
              <a:solidFill>
                <a:srgbClr val="00B050"/>
              </a:solidFill>
              <a:latin typeface="ALFABET98" pitchFamily="2" charset="0"/>
            </a:endParaRPr>
          </a:p>
        </p:txBody>
      </p:sp>
      <p:sp>
        <p:nvSpPr>
          <p:cNvPr id="9" name="8 Metin kutusu"/>
          <p:cNvSpPr txBox="1"/>
          <p:nvPr/>
        </p:nvSpPr>
        <p:spPr>
          <a:xfrm>
            <a:off x="6516216" y="1412776"/>
            <a:ext cx="12961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>
                <a:solidFill>
                  <a:srgbClr val="FFC000"/>
                </a:solidFill>
                <a:latin typeface="ALFABET98" pitchFamily="2" charset="0"/>
              </a:rPr>
              <a:t>ur</a:t>
            </a:r>
            <a:endParaRPr lang="tr-TR" dirty="0">
              <a:solidFill>
                <a:srgbClr val="FFC000"/>
              </a:solidFill>
              <a:latin typeface="ALFABET98" pitchFamily="2" charset="0"/>
            </a:endParaRPr>
          </a:p>
        </p:txBody>
      </p:sp>
      <p:sp>
        <p:nvSpPr>
          <p:cNvPr id="10" name="9 Metin kutusu"/>
          <p:cNvSpPr txBox="1"/>
          <p:nvPr/>
        </p:nvSpPr>
        <p:spPr>
          <a:xfrm>
            <a:off x="7823853" y="1412776"/>
            <a:ext cx="132014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 err="1">
                <a:solidFill>
                  <a:srgbClr val="FF0000"/>
                </a:solidFill>
                <a:latin typeface="ALFABET98" pitchFamily="2" charset="0"/>
              </a:rPr>
              <a:t>ür</a:t>
            </a:r>
            <a:endParaRPr lang="tr-TR" dirty="0">
              <a:solidFill>
                <a:srgbClr val="FF0000"/>
              </a:solidFill>
              <a:latin typeface="ALFABET98" pitchFamily="2" charset="0"/>
            </a:endParaRPr>
          </a:p>
        </p:txBody>
      </p:sp>
      <p:sp>
        <p:nvSpPr>
          <p:cNvPr id="11" name="10 Metin kutusu"/>
          <p:cNvSpPr txBox="1"/>
          <p:nvPr/>
        </p:nvSpPr>
        <p:spPr>
          <a:xfrm>
            <a:off x="0" y="2780928"/>
            <a:ext cx="9144000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700" dirty="0">
                <a:solidFill>
                  <a:srgbClr val="FF0000"/>
                </a:solidFill>
                <a:latin typeface="TTKB Dik Temel Abece Uni" pitchFamily="2" charset="-94"/>
              </a:rPr>
              <a:t>R r</a:t>
            </a:r>
            <a:endParaRPr lang="tr-TR" sz="4800" dirty="0">
              <a:solidFill>
                <a:srgbClr val="FF0000"/>
              </a:solidFill>
              <a:latin typeface="TTKB Dik Temel Abece Uni" pitchFamily="2" charset="-9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etin kutusu"/>
          <p:cNvSpPr txBox="1"/>
          <p:nvPr/>
        </p:nvSpPr>
        <p:spPr>
          <a:xfrm>
            <a:off x="0" y="1412776"/>
            <a:ext cx="16196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>
                <a:latin typeface="ALFABET98" pitchFamily="2" charset="0"/>
              </a:rPr>
              <a:t>ek</a:t>
            </a:r>
            <a:endParaRPr lang="tr-TR" sz="2400" dirty="0">
              <a:latin typeface="ALFABET98" pitchFamily="2" charset="0"/>
            </a:endParaRPr>
          </a:p>
        </p:txBody>
      </p:sp>
      <p:sp>
        <p:nvSpPr>
          <p:cNvPr id="5" name="4 Metin kutusu"/>
          <p:cNvSpPr txBox="1"/>
          <p:nvPr/>
        </p:nvSpPr>
        <p:spPr>
          <a:xfrm>
            <a:off x="1403648" y="1412776"/>
            <a:ext cx="197971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>
                <a:solidFill>
                  <a:srgbClr val="FF0000"/>
                </a:solidFill>
                <a:latin typeface="ALFABET98" pitchFamily="2" charset="0"/>
              </a:rPr>
              <a:t>ak</a:t>
            </a:r>
            <a:endParaRPr lang="tr-TR" sz="6600" dirty="0">
              <a:solidFill>
                <a:srgbClr val="FF0000"/>
              </a:solidFill>
              <a:latin typeface="ALFABET98" pitchFamily="2" charset="0"/>
            </a:endParaRPr>
          </a:p>
          <a:p>
            <a:endParaRPr lang="tr-TR" dirty="0">
              <a:latin typeface="ALFABET98" pitchFamily="2" charset="0"/>
            </a:endParaRPr>
          </a:p>
        </p:txBody>
      </p:sp>
      <p:sp>
        <p:nvSpPr>
          <p:cNvPr id="6" name="5 Metin kutusu"/>
          <p:cNvSpPr txBox="1"/>
          <p:nvPr/>
        </p:nvSpPr>
        <p:spPr>
          <a:xfrm>
            <a:off x="2699792" y="1412776"/>
            <a:ext cx="188370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ALFABET98" pitchFamily="2" charset="0"/>
              </a:rPr>
              <a:t>ik</a:t>
            </a:r>
            <a:endParaRPr lang="tr-TR" dirty="0">
              <a:solidFill>
                <a:schemeClr val="tx2">
                  <a:lumMod val="60000"/>
                  <a:lumOff val="40000"/>
                </a:schemeClr>
              </a:solidFill>
              <a:latin typeface="ALFABET98" pitchFamily="2" charset="0"/>
            </a:endParaRPr>
          </a:p>
        </p:txBody>
      </p:sp>
      <p:sp>
        <p:nvSpPr>
          <p:cNvPr id="7" name="6 Metin kutusu"/>
          <p:cNvSpPr txBox="1"/>
          <p:nvPr/>
        </p:nvSpPr>
        <p:spPr>
          <a:xfrm>
            <a:off x="3851920" y="1412776"/>
            <a:ext cx="13681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>
                <a:solidFill>
                  <a:srgbClr val="00B050"/>
                </a:solidFill>
                <a:latin typeface="ALFABET98" pitchFamily="2" charset="0"/>
              </a:rPr>
              <a:t>ok</a:t>
            </a:r>
            <a:endParaRPr lang="tr-TR" dirty="0">
              <a:solidFill>
                <a:srgbClr val="00B050"/>
              </a:solidFill>
              <a:latin typeface="ALFABET98" pitchFamily="2" charset="0"/>
            </a:endParaRPr>
          </a:p>
        </p:txBody>
      </p:sp>
      <p:sp>
        <p:nvSpPr>
          <p:cNvPr id="8" name="7 Metin kutusu"/>
          <p:cNvSpPr txBox="1"/>
          <p:nvPr/>
        </p:nvSpPr>
        <p:spPr>
          <a:xfrm>
            <a:off x="5220072" y="1412776"/>
            <a:ext cx="14401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 err="1">
                <a:latin typeface="ALFABET98" pitchFamily="2" charset="0"/>
              </a:rPr>
              <a:t>ök</a:t>
            </a:r>
            <a:endParaRPr lang="tr-TR" dirty="0">
              <a:solidFill>
                <a:srgbClr val="00B050"/>
              </a:solidFill>
              <a:latin typeface="ALFABET98" pitchFamily="2" charset="0"/>
            </a:endParaRPr>
          </a:p>
        </p:txBody>
      </p:sp>
      <p:sp>
        <p:nvSpPr>
          <p:cNvPr id="9" name="8 Metin kutusu"/>
          <p:cNvSpPr txBox="1"/>
          <p:nvPr/>
        </p:nvSpPr>
        <p:spPr>
          <a:xfrm>
            <a:off x="6516216" y="1412776"/>
            <a:ext cx="12961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 err="1">
                <a:solidFill>
                  <a:srgbClr val="FFC000"/>
                </a:solidFill>
                <a:latin typeface="ALFABET98" pitchFamily="2" charset="0"/>
              </a:rPr>
              <a:t>uk</a:t>
            </a:r>
            <a:endParaRPr lang="tr-TR" dirty="0">
              <a:solidFill>
                <a:srgbClr val="FFC000"/>
              </a:solidFill>
              <a:latin typeface="ALFABET98" pitchFamily="2" charset="0"/>
            </a:endParaRPr>
          </a:p>
        </p:txBody>
      </p:sp>
      <p:sp>
        <p:nvSpPr>
          <p:cNvPr id="10" name="9 Metin kutusu"/>
          <p:cNvSpPr txBox="1"/>
          <p:nvPr/>
        </p:nvSpPr>
        <p:spPr>
          <a:xfrm>
            <a:off x="7823853" y="1412776"/>
            <a:ext cx="132014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 err="1">
                <a:solidFill>
                  <a:srgbClr val="FF0000"/>
                </a:solidFill>
                <a:latin typeface="ALFABET98" pitchFamily="2" charset="0"/>
              </a:rPr>
              <a:t>ük</a:t>
            </a:r>
            <a:endParaRPr lang="tr-TR" dirty="0">
              <a:solidFill>
                <a:srgbClr val="FF0000"/>
              </a:solidFill>
              <a:latin typeface="ALFABET98" pitchFamily="2" charset="0"/>
            </a:endParaRPr>
          </a:p>
        </p:txBody>
      </p:sp>
      <p:sp>
        <p:nvSpPr>
          <p:cNvPr id="11" name="10 Metin kutusu"/>
          <p:cNvSpPr txBox="1"/>
          <p:nvPr/>
        </p:nvSpPr>
        <p:spPr>
          <a:xfrm>
            <a:off x="0" y="2780928"/>
            <a:ext cx="9144000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700" dirty="0">
                <a:solidFill>
                  <a:srgbClr val="FF0000"/>
                </a:solidFill>
                <a:latin typeface="TTKB Dik Temel Abece Uni" pitchFamily="2" charset="-94"/>
              </a:rPr>
              <a:t>K k</a:t>
            </a:r>
            <a:endParaRPr lang="tr-TR" sz="4800" dirty="0">
              <a:solidFill>
                <a:srgbClr val="FF0000"/>
              </a:solidFill>
              <a:latin typeface="TTKB Dik Temel Abece Uni" pitchFamily="2" charset="-9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etin kutusu"/>
          <p:cNvSpPr txBox="1"/>
          <p:nvPr/>
        </p:nvSpPr>
        <p:spPr>
          <a:xfrm>
            <a:off x="0" y="1412776"/>
            <a:ext cx="16196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 err="1">
                <a:latin typeface="ALFABET98" pitchFamily="2" charset="0"/>
              </a:rPr>
              <a:t>le</a:t>
            </a:r>
            <a:endParaRPr lang="tr-TR" sz="2400" dirty="0">
              <a:latin typeface="ALFABET98" pitchFamily="2" charset="0"/>
            </a:endParaRPr>
          </a:p>
        </p:txBody>
      </p:sp>
      <p:sp>
        <p:nvSpPr>
          <p:cNvPr id="5" name="4 Metin kutusu"/>
          <p:cNvSpPr txBox="1"/>
          <p:nvPr/>
        </p:nvSpPr>
        <p:spPr>
          <a:xfrm>
            <a:off x="1403648" y="1412776"/>
            <a:ext cx="197971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>
                <a:solidFill>
                  <a:srgbClr val="FF0000"/>
                </a:solidFill>
                <a:latin typeface="ALFABET98" pitchFamily="2" charset="0"/>
              </a:rPr>
              <a:t>la</a:t>
            </a:r>
            <a:endParaRPr lang="tr-TR" sz="6600" dirty="0">
              <a:solidFill>
                <a:srgbClr val="FF0000"/>
              </a:solidFill>
              <a:latin typeface="ALFABET98" pitchFamily="2" charset="0"/>
            </a:endParaRPr>
          </a:p>
          <a:p>
            <a:endParaRPr lang="tr-TR" dirty="0">
              <a:latin typeface="ALFABET98" pitchFamily="2" charset="0"/>
            </a:endParaRPr>
          </a:p>
        </p:txBody>
      </p:sp>
      <p:sp>
        <p:nvSpPr>
          <p:cNvPr id="6" name="5 Metin kutusu"/>
          <p:cNvSpPr txBox="1"/>
          <p:nvPr/>
        </p:nvSpPr>
        <p:spPr>
          <a:xfrm>
            <a:off x="2699792" y="1412776"/>
            <a:ext cx="188370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ALFABET98" pitchFamily="2" charset="0"/>
              </a:rPr>
              <a:t>li</a:t>
            </a:r>
            <a:endParaRPr lang="tr-TR" dirty="0">
              <a:solidFill>
                <a:schemeClr val="tx2">
                  <a:lumMod val="60000"/>
                  <a:lumOff val="40000"/>
                </a:schemeClr>
              </a:solidFill>
              <a:latin typeface="ALFABET98" pitchFamily="2" charset="0"/>
            </a:endParaRPr>
          </a:p>
        </p:txBody>
      </p:sp>
      <p:sp>
        <p:nvSpPr>
          <p:cNvPr id="7" name="6 Metin kutusu"/>
          <p:cNvSpPr txBox="1"/>
          <p:nvPr/>
        </p:nvSpPr>
        <p:spPr>
          <a:xfrm>
            <a:off x="3851920" y="1412776"/>
            <a:ext cx="13681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 err="1">
                <a:solidFill>
                  <a:srgbClr val="00B050"/>
                </a:solidFill>
                <a:latin typeface="ALFABET98" pitchFamily="2" charset="0"/>
              </a:rPr>
              <a:t>lo</a:t>
            </a:r>
            <a:endParaRPr lang="tr-TR" dirty="0">
              <a:solidFill>
                <a:srgbClr val="00B050"/>
              </a:solidFill>
              <a:latin typeface="ALFABET98" pitchFamily="2" charset="0"/>
            </a:endParaRPr>
          </a:p>
        </p:txBody>
      </p:sp>
      <p:sp>
        <p:nvSpPr>
          <p:cNvPr id="8" name="7 Metin kutusu"/>
          <p:cNvSpPr txBox="1"/>
          <p:nvPr/>
        </p:nvSpPr>
        <p:spPr>
          <a:xfrm>
            <a:off x="5220072" y="1412776"/>
            <a:ext cx="14401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 err="1">
                <a:latin typeface="ALFABET98" pitchFamily="2" charset="0"/>
              </a:rPr>
              <a:t>lö</a:t>
            </a:r>
            <a:endParaRPr lang="tr-TR" dirty="0">
              <a:solidFill>
                <a:srgbClr val="00B050"/>
              </a:solidFill>
              <a:latin typeface="ALFABET98" pitchFamily="2" charset="0"/>
            </a:endParaRPr>
          </a:p>
        </p:txBody>
      </p:sp>
      <p:sp>
        <p:nvSpPr>
          <p:cNvPr id="9" name="8 Metin kutusu"/>
          <p:cNvSpPr txBox="1"/>
          <p:nvPr/>
        </p:nvSpPr>
        <p:spPr>
          <a:xfrm>
            <a:off x="6516216" y="1412776"/>
            <a:ext cx="12961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 err="1">
                <a:solidFill>
                  <a:srgbClr val="FFC000"/>
                </a:solidFill>
                <a:latin typeface="ALFABET98" pitchFamily="2" charset="0"/>
              </a:rPr>
              <a:t>lu</a:t>
            </a:r>
            <a:endParaRPr lang="tr-TR" dirty="0">
              <a:solidFill>
                <a:srgbClr val="FFC000"/>
              </a:solidFill>
              <a:latin typeface="ALFABET98" pitchFamily="2" charset="0"/>
            </a:endParaRPr>
          </a:p>
        </p:txBody>
      </p:sp>
      <p:sp>
        <p:nvSpPr>
          <p:cNvPr id="10" name="9 Metin kutusu"/>
          <p:cNvSpPr txBox="1"/>
          <p:nvPr/>
        </p:nvSpPr>
        <p:spPr>
          <a:xfrm>
            <a:off x="7823853" y="1412776"/>
            <a:ext cx="132014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 err="1">
                <a:solidFill>
                  <a:srgbClr val="FF0000"/>
                </a:solidFill>
                <a:latin typeface="ALFABET98" pitchFamily="2" charset="0"/>
              </a:rPr>
              <a:t>lü</a:t>
            </a:r>
            <a:endParaRPr lang="tr-TR" dirty="0">
              <a:solidFill>
                <a:srgbClr val="FF0000"/>
              </a:solidFill>
              <a:latin typeface="ALFABET98" pitchFamily="2" charset="0"/>
            </a:endParaRPr>
          </a:p>
        </p:txBody>
      </p:sp>
      <p:sp>
        <p:nvSpPr>
          <p:cNvPr id="11" name="10 Metin kutusu"/>
          <p:cNvSpPr txBox="1"/>
          <p:nvPr/>
        </p:nvSpPr>
        <p:spPr>
          <a:xfrm>
            <a:off x="0" y="2780928"/>
            <a:ext cx="9144000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700" dirty="0">
                <a:solidFill>
                  <a:srgbClr val="FF0000"/>
                </a:solidFill>
                <a:latin typeface="TTKB Dik Temel Abece Uni" pitchFamily="2" charset="-94"/>
              </a:rPr>
              <a:t>L l</a:t>
            </a:r>
            <a:endParaRPr lang="tr-TR" sz="4800" dirty="0">
              <a:solidFill>
                <a:srgbClr val="FF0000"/>
              </a:solidFill>
              <a:latin typeface="TTKB Dik Temel Abece Uni" pitchFamily="2" charset="-9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etin kutusu"/>
          <p:cNvSpPr txBox="1"/>
          <p:nvPr/>
        </p:nvSpPr>
        <p:spPr>
          <a:xfrm>
            <a:off x="0" y="1412776"/>
            <a:ext cx="16196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>
                <a:latin typeface="ALFABET98" pitchFamily="2" charset="0"/>
              </a:rPr>
              <a:t>el</a:t>
            </a:r>
            <a:endParaRPr lang="tr-TR" sz="2400" dirty="0">
              <a:latin typeface="ALFABET98" pitchFamily="2" charset="0"/>
            </a:endParaRPr>
          </a:p>
        </p:txBody>
      </p:sp>
      <p:sp>
        <p:nvSpPr>
          <p:cNvPr id="5" name="4 Metin kutusu"/>
          <p:cNvSpPr txBox="1"/>
          <p:nvPr/>
        </p:nvSpPr>
        <p:spPr>
          <a:xfrm>
            <a:off x="1403648" y="1412776"/>
            <a:ext cx="197971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>
                <a:solidFill>
                  <a:srgbClr val="FF0000"/>
                </a:solidFill>
                <a:latin typeface="ALFABET98" pitchFamily="2" charset="0"/>
              </a:rPr>
              <a:t>al</a:t>
            </a:r>
            <a:endParaRPr lang="tr-TR" sz="6600" dirty="0">
              <a:solidFill>
                <a:srgbClr val="FF0000"/>
              </a:solidFill>
              <a:latin typeface="ALFABET98" pitchFamily="2" charset="0"/>
            </a:endParaRPr>
          </a:p>
          <a:p>
            <a:endParaRPr lang="tr-TR" dirty="0">
              <a:latin typeface="ALFABET98" pitchFamily="2" charset="0"/>
            </a:endParaRPr>
          </a:p>
        </p:txBody>
      </p:sp>
      <p:sp>
        <p:nvSpPr>
          <p:cNvPr id="6" name="5 Metin kutusu"/>
          <p:cNvSpPr txBox="1"/>
          <p:nvPr/>
        </p:nvSpPr>
        <p:spPr>
          <a:xfrm>
            <a:off x="2699792" y="1412776"/>
            <a:ext cx="188370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>
                <a:solidFill>
                  <a:schemeClr val="tx2">
                    <a:lumMod val="60000"/>
                    <a:lumOff val="40000"/>
                  </a:schemeClr>
                </a:solidFill>
                <a:latin typeface="ALFABET98" pitchFamily="2" charset="0"/>
              </a:rPr>
              <a:t>il</a:t>
            </a:r>
            <a:endParaRPr lang="tr-TR" dirty="0">
              <a:solidFill>
                <a:schemeClr val="tx2">
                  <a:lumMod val="60000"/>
                  <a:lumOff val="40000"/>
                </a:schemeClr>
              </a:solidFill>
              <a:latin typeface="ALFABET98" pitchFamily="2" charset="0"/>
            </a:endParaRPr>
          </a:p>
        </p:txBody>
      </p:sp>
      <p:sp>
        <p:nvSpPr>
          <p:cNvPr id="7" name="6 Metin kutusu"/>
          <p:cNvSpPr txBox="1"/>
          <p:nvPr/>
        </p:nvSpPr>
        <p:spPr>
          <a:xfrm>
            <a:off x="3851920" y="1412776"/>
            <a:ext cx="13681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>
                <a:solidFill>
                  <a:srgbClr val="00B050"/>
                </a:solidFill>
                <a:latin typeface="ALFABET98" pitchFamily="2" charset="0"/>
              </a:rPr>
              <a:t>ol</a:t>
            </a:r>
            <a:endParaRPr lang="tr-TR" dirty="0">
              <a:solidFill>
                <a:srgbClr val="00B050"/>
              </a:solidFill>
              <a:latin typeface="ALFABET98" pitchFamily="2" charset="0"/>
            </a:endParaRPr>
          </a:p>
        </p:txBody>
      </p:sp>
      <p:sp>
        <p:nvSpPr>
          <p:cNvPr id="8" name="7 Metin kutusu"/>
          <p:cNvSpPr txBox="1"/>
          <p:nvPr/>
        </p:nvSpPr>
        <p:spPr>
          <a:xfrm>
            <a:off x="5220072" y="1412776"/>
            <a:ext cx="14401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>
                <a:latin typeface="ALFABET98" pitchFamily="2" charset="0"/>
              </a:rPr>
              <a:t>öl</a:t>
            </a:r>
            <a:endParaRPr lang="tr-TR" dirty="0">
              <a:solidFill>
                <a:srgbClr val="00B050"/>
              </a:solidFill>
              <a:latin typeface="ALFABET98" pitchFamily="2" charset="0"/>
            </a:endParaRPr>
          </a:p>
        </p:txBody>
      </p:sp>
      <p:sp>
        <p:nvSpPr>
          <p:cNvPr id="9" name="8 Metin kutusu"/>
          <p:cNvSpPr txBox="1"/>
          <p:nvPr/>
        </p:nvSpPr>
        <p:spPr>
          <a:xfrm>
            <a:off x="6516216" y="1412776"/>
            <a:ext cx="12961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 err="1">
                <a:solidFill>
                  <a:srgbClr val="FFC000"/>
                </a:solidFill>
                <a:latin typeface="ALFABET98" pitchFamily="2" charset="0"/>
              </a:rPr>
              <a:t>ul</a:t>
            </a:r>
            <a:endParaRPr lang="tr-TR" dirty="0">
              <a:solidFill>
                <a:srgbClr val="FFC000"/>
              </a:solidFill>
              <a:latin typeface="ALFABET98" pitchFamily="2" charset="0"/>
            </a:endParaRPr>
          </a:p>
        </p:txBody>
      </p:sp>
      <p:sp>
        <p:nvSpPr>
          <p:cNvPr id="10" name="9 Metin kutusu"/>
          <p:cNvSpPr txBox="1"/>
          <p:nvPr/>
        </p:nvSpPr>
        <p:spPr>
          <a:xfrm>
            <a:off x="7823853" y="1412776"/>
            <a:ext cx="132014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 err="1">
                <a:solidFill>
                  <a:srgbClr val="FF0000"/>
                </a:solidFill>
                <a:latin typeface="ALFABET98" pitchFamily="2" charset="0"/>
              </a:rPr>
              <a:t>ül</a:t>
            </a:r>
            <a:endParaRPr lang="tr-TR" dirty="0">
              <a:solidFill>
                <a:srgbClr val="FF0000"/>
              </a:solidFill>
              <a:latin typeface="ALFABET98" pitchFamily="2" charset="0"/>
            </a:endParaRPr>
          </a:p>
        </p:txBody>
      </p:sp>
      <p:sp>
        <p:nvSpPr>
          <p:cNvPr id="11" name="10 Metin kutusu"/>
          <p:cNvSpPr txBox="1"/>
          <p:nvPr/>
        </p:nvSpPr>
        <p:spPr>
          <a:xfrm>
            <a:off x="0" y="2780928"/>
            <a:ext cx="9144000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700" dirty="0">
                <a:solidFill>
                  <a:srgbClr val="FF0000"/>
                </a:solidFill>
                <a:latin typeface="TTKB Dik Temel Abece Uni" pitchFamily="2" charset="-94"/>
              </a:rPr>
              <a:t>L l</a:t>
            </a:r>
            <a:endParaRPr lang="tr-TR" sz="4800" dirty="0">
              <a:solidFill>
                <a:srgbClr val="FF0000"/>
              </a:solidFill>
              <a:latin typeface="TTKB Dik Temel Abece Uni" pitchFamily="2" charset="-9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etin kutusu"/>
          <p:cNvSpPr txBox="1"/>
          <p:nvPr/>
        </p:nvSpPr>
        <p:spPr>
          <a:xfrm>
            <a:off x="0" y="1412776"/>
            <a:ext cx="16196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>
                <a:latin typeface="ALFABET98" pitchFamily="2" charset="0"/>
              </a:rPr>
              <a:t>ne</a:t>
            </a:r>
            <a:endParaRPr lang="tr-TR" sz="2400" dirty="0">
              <a:latin typeface="ALFABET98" pitchFamily="2" charset="0"/>
            </a:endParaRPr>
          </a:p>
        </p:txBody>
      </p:sp>
      <p:sp>
        <p:nvSpPr>
          <p:cNvPr id="5" name="4 Metin kutusu"/>
          <p:cNvSpPr txBox="1"/>
          <p:nvPr/>
        </p:nvSpPr>
        <p:spPr>
          <a:xfrm>
            <a:off x="1403648" y="1412776"/>
            <a:ext cx="197971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 err="1">
                <a:solidFill>
                  <a:srgbClr val="FF0000"/>
                </a:solidFill>
                <a:latin typeface="ALFABET98" pitchFamily="2" charset="0"/>
              </a:rPr>
              <a:t>na</a:t>
            </a:r>
            <a:endParaRPr lang="tr-TR" sz="6600" dirty="0">
              <a:solidFill>
                <a:srgbClr val="FF0000"/>
              </a:solidFill>
              <a:latin typeface="ALFABET98" pitchFamily="2" charset="0"/>
            </a:endParaRPr>
          </a:p>
          <a:p>
            <a:endParaRPr lang="tr-TR" dirty="0">
              <a:latin typeface="ALFABET98" pitchFamily="2" charset="0"/>
            </a:endParaRPr>
          </a:p>
        </p:txBody>
      </p:sp>
      <p:sp>
        <p:nvSpPr>
          <p:cNvPr id="6" name="5 Metin kutusu"/>
          <p:cNvSpPr txBox="1"/>
          <p:nvPr/>
        </p:nvSpPr>
        <p:spPr>
          <a:xfrm>
            <a:off x="2699792" y="1412776"/>
            <a:ext cx="188370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ALFABET98" pitchFamily="2" charset="0"/>
              </a:rPr>
              <a:t>ni</a:t>
            </a:r>
            <a:endParaRPr lang="tr-TR" dirty="0">
              <a:solidFill>
                <a:schemeClr val="tx2">
                  <a:lumMod val="60000"/>
                  <a:lumOff val="40000"/>
                </a:schemeClr>
              </a:solidFill>
              <a:latin typeface="ALFABET98" pitchFamily="2" charset="0"/>
            </a:endParaRPr>
          </a:p>
        </p:txBody>
      </p:sp>
      <p:sp>
        <p:nvSpPr>
          <p:cNvPr id="7" name="6 Metin kutusu"/>
          <p:cNvSpPr txBox="1"/>
          <p:nvPr/>
        </p:nvSpPr>
        <p:spPr>
          <a:xfrm>
            <a:off x="3851920" y="1412776"/>
            <a:ext cx="13681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>
                <a:solidFill>
                  <a:srgbClr val="00B050"/>
                </a:solidFill>
                <a:latin typeface="ALFABET98" pitchFamily="2" charset="0"/>
              </a:rPr>
              <a:t>no</a:t>
            </a:r>
            <a:endParaRPr lang="tr-TR" dirty="0">
              <a:solidFill>
                <a:srgbClr val="00B050"/>
              </a:solidFill>
              <a:latin typeface="ALFABET98" pitchFamily="2" charset="0"/>
            </a:endParaRPr>
          </a:p>
        </p:txBody>
      </p:sp>
      <p:sp>
        <p:nvSpPr>
          <p:cNvPr id="8" name="7 Metin kutusu"/>
          <p:cNvSpPr txBox="1"/>
          <p:nvPr/>
        </p:nvSpPr>
        <p:spPr>
          <a:xfrm>
            <a:off x="5220072" y="1412776"/>
            <a:ext cx="14401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 err="1">
                <a:latin typeface="ALFABET98" pitchFamily="2" charset="0"/>
              </a:rPr>
              <a:t>nö</a:t>
            </a:r>
            <a:endParaRPr lang="tr-TR" dirty="0">
              <a:solidFill>
                <a:srgbClr val="00B050"/>
              </a:solidFill>
              <a:latin typeface="ALFABET98" pitchFamily="2" charset="0"/>
            </a:endParaRPr>
          </a:p>
        </p:txBody>
      </p:sp>
      <p:sp>
        <p:nvSpPr>
          <p:cNvPr id="9" name="8 Metin kutusu"/>
          <p:cNvSpPr txBox="1"/>
          <p:nvPr/>
        </p:nvSpPr>
        <p:spPr>
          <a:xfrm>
            <a:off x="6516216" y="1412776"/>
            <a:ext cx="12961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>
                <a:solidFill>
                  <a:srgbClr val="FFC000"/>
                </a:solidFill>
                <a:latin typeface="ALFABET98" pitchFamily="2" charset="0"/>
              </a:rPr>
              <a:t>nu</a:t>
            </a:r>
            <a:endParaRPr lang="tr-TR" dirty="0">
              <a:solidFill>
                <a:srgbClr val="FFC000"/>
              </a:solidFill>
              <a:latin typeface="ALFABET98" pitchFamily="2" charset="0"/>
            </a:endParaRPr>
          </a:p>
        </p:txBody>
      </p:sp>
      <p:sp>
        <p:nvSpPr>
          <p:cNvPr id="10" name="9 Metin kutusu"/>
          <p:cNvSpPr txBox="1"/>
          <p:nvPr/>
        </p:nvSpPr>
        <p:spPr>
          <a:xfrm>
            <a:off x="7823853" y="1412776"/>
            <a:ext cx="132014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>
                <a:solidFill>
                  <a:srgbClr val="FF0000"/>
                </a:solidFill>
                <a:latin typeface="ALFABET98" pitchFamily="2" charset="0"/>
              </a:rPr>
              <a:t>nü</a:t>
            </a:r>
            <a:endParaRPr lang="tr-TR" dirty="0">
              <a:solidFill>
                <a:srgbClr val="FF0000"/>
              </a:solidFill>
              <a:latin typeface="ALFABET98" pitchFamily="2" charset="0"/>
            </a:endParaRPr>
          </a:p>
        </p:txBody>
      </p:sp>
      <p:sp>
        <p:nvSpPr>
          <p:cNvPr id="11" name="10 Metin kutusu"/>
          <p:cNvSpPr txBox="1"/>
          <p:nvPr/>
        </p:nvSpPr>
        <p:spPr>
          <a:xfrm>
            <a:off x="0" y="2780928"/>
            <a:ext cx="9144000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700" dirty="0">
                <a:solidFill>
                  <a:srgbClr val="FF0000"/>
                </a:solidFill>
                <a:latin typeface="TTKB Dik Temel Abece Uni" pitchFamily="2" charset="-94"/>
              </a:rPr>
              <a:t>N n</a:t>
            </a:r>
            <a:endParaRPr lang="tr-TR" sz="4800" dirty="0">
              <a:solidFill>
                <a:srgbClr val="FF0000"/>
              </a:solidFill>
              <a:latin typeface="TTKB Dik Temel Abece Uni" pitchFamily="2" charset="-9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etin kutusu"/>
          <p:cNvSpPr txBox="1"/>
          <p:nvPr/>
        </p:nvSpPr>
        <p:spPr>
          <a:xfrm>
            <a:off x="0" y="1412776"/>
            <a:ext cx="16196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>
                <a:latin typeface="ALFABET98" pitchFamily="2" charset="0"/>
              </a:rPr>
              <a:t>en</a:t>
            </a:r>
            <a:endParaRPr lang="tr-TR" sz="2400" dirty="0">
              <a:latin typeface="ALFABET98" pitchFamily="2" charset="0"/>
            </a:endParaRPr>
          </a:p>
        </p:txBody>
      </p:sp>
      <p:sp>
        <p:nvSpPr>
          <p:cNvPr id="5" name="4 Metin kutusu"/>
          <p:cNvSpPr txBox="1"/>
          <p:nvPr/>
        </p:nvSpPr>
        <p:spPr>
          <a:xfrm>
            <a:off x="1403648" y="1412776"/>
            <a:ext cx="197971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>
                <a:solidFill>
                  <a:srgbClr val="FF0000"/>
                </a:solidFill>
                <a:latin typeface="ALFABET98" pitchFamily="2" charset="0"/>
              </a:rPr>
              <a:t>an</a:t>
            </a:r>
            <a:endParaRPr lang="tr-TR" sz="6600" dirty="0">
              <a:solidFill>
                <a:srgbClr val="FF0000"/>
              </a:solidFill>
              <a:latin typeface="ALFABET98" pitchFamily="2" charset="0"/>
            </a:endParaRPr>
          </a:p>
          <a:p>
            <a:endParaRPr lang="tr-TR" dirty="0">
              <a:latin typeface="ALFABET98" pitchFamily="2" charset="0"/>
            </a:endParaRPr>
          </a:p>
        </p:txBody>
      </p:sp>
      <p:sp>
        <p:nvSpPr>
          <p:cNvPr id="6" name="5 Metin kutusu"/>
          <p:cNvSpPr txBox="1"/>
          <p:nvPr/>
        </p:nvSpPr>
        <p:spPr>
          <a:xfrm>
            <a:off x="2699792" y="1412776"/>
            <a:ext cx="188370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>
                <a:solidFill>
                  <a:schemeClr val="tx2">
                    <a:lumMod val="60000"/>
                    <a:lumOff val="40000"/>
                  </a:schemeClr>
                </a:solidFill>
                <a:latin typeface="ALFABET98" pitchFamily="2" charset="0"/>
              </a:rPr>
              <a:t>in</a:t>
            </a:r>
            <a:endParaRPr lang="tr-TR" dirty="0">
              <a:solidFill>
                <a:schemeClr val="tx2">
                  <a:lumMod val="60000"/>
                  <a:lumOff val="40000"/>
                </a:schemeClr>
              </a:solidFill>
              <a:latin typeface="ALFABET98" pitchFamily="2" charset="0"/>
            </a:endParaRPr>
          </a:p>
        </p:txBody>
      </p:sp>
      <p:sp>
        <p:nvSpPr>
          <p:cNvPr id="7" name="6 Metin kutusu"/>
          <p:cNvSpPr txBox="1"/>
          <p:nvPr/>
        </p:nvSpPr>
        <p:spPr>
          <a:xfrm>
            <a:off x="3851920" y="1412776"/>
            <a:ext cx="13681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>
                <a:solidFill>
                  <a:srgbClr val="00B050"/>
                </a:solidFill>
                <a:latin typeface="ALFABET98" pitchFamily="2" charset="0"/>
              </a:rPr>
              <a:t>on</a:t>
            </a:r>
            <a:endParaRPr lang="tr-TR" dirty="0">
              <a:solidFill>
                <a:srgbClr val="00B050"/>
              </a:solidFill>
              <a:latin typeface="ALFABET98" pitchFamily="2" charset="0"/>
            </a:endParaRPr>
          </a:p>
        </p:txBody>
      </p:sp>
      <p:sp>
        <p:nvSpPr>
          <p:cNvPr id="8" name="7 Metin kutusu"/>
          <p:cNvSpPr txBox="1"/>
          <p:nvPr/>
        </p:nvSpPr>
        <p:spPr>
          <a:xfrm>
            <a:off x="5220072" y="1412776"/>
            <a:ext cx="14401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>
                <a:latin typeface="ALFABET98" pitchFamily="2" charset="0"/>
              </a:rPr>
              <a:t>ön</a:t>
            </a:r>
            <a:endParaRPr lang="tr-TR" dirty="0">
              <a:solidFill>
                <a:srgbClr val="00B050"/>
              </a:solidFill>
              <a:latin typeface="ALFABET98" pitchFamily="2" charset="0"/>
            </a:endParaRPr>
          </a:p>
        </p:txBody>
      </p:sp>
      <p:sp>
        <p:nvSpPr>
          <p:cNvPr id="9" name="8 Metin kutusu"/>
          <p:cNvSpPr txBox="1"/>
          <p:nvPr/>
        </p:nvSpPr>
        <p:spPr>
          <a:xfrm>
            <a:off x="6516216" y="1412776"/>
            <a:ext cx="12961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>
                <a:solidFill>
                  <a:srgbClr val="FFC000"/>
                </a:solidFill>
                <a:latin typeface="ALFABET98" pitchFamily="2" charset="0"/>
              </a:rPr>
              <a:t>un</a:t>
            </a:r>
            <a:endParaRPr lang="tr-TR" dirty="0">
              <a:solidFill>
                <a:srgbClr val="FFC000"/>
              </a:solidFill>
              <a:latin typeface="ALFABET98" pitchFamily="2" charset="0"/>
            </a:endParaRPr>
          </a:p>
        </p:txBody>
      </p:sp>
      <p:sp>
        <p:nvSpPr>
          <p:cNvPr id="10" name="9 Metin kutusu"/>
          <p:cNvSpPr txBox="1"/>
          <p:nvPr/>
        </p:nvSpPr>
        <p:spPr>
          <a:xfrm>
            <a:off x="7823853" y="1412776"/>
            <a:ext cx="132014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>
                <a:solidFill>
                  <a:srgbClr val="FF0000"/>
                </a:solidFill>
                <a:latin typeface="ALFABET98" pitchFamily="2" charset="0"/>
              </a:rPr>
              <a:t>ün</a:t>
            </a:r>
            <a:endParaRPr lang="tr-TR" dirty="0">
              <a:solidFill>
                <a:srgbClr val="FF0000"/>
              </a:solidFill>
              <a:latin typeface="ALFABET98" pitchFamily="2" charset="0"/>
            </a:endParaRPr>
          </a:p>
        </p:txBody>
      </p:sp>
      <p:sp>
        <p:nvSpPr>
          <p:cNvPr id="11" name="10 Metin kutusu"/>
          <p:cNvSpPr txBox="1"/>
          <p:nvPr/>
        </p:nvSpPr>
        <p:spPr>
          <a:xfrm>
            <a:off x="0" y="2780928"/>
            <a:ext cx="9144000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700" dirty="0">
                <a:solidFill>
                  <a:srgbClr val="FF0000"/>
                </a:solidFill>
                <a:latin typeface="TTKB Dik Temel Abece Uni" pitchFamily="2" charset="-94"/>
              </a:rPr>
              <a:t>N n</a:t>
            </a:r>
            <a:endParaRPr lang="tr-TR" sz="4800" dirty="0">
              <a:solidFill>
                <a:srgbClr val="FF0000"/>
              </a:solidFill>
              <a:latin typeface="TTKB Dik Temel Abece Uni" pitchFamily="2" charset="-9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etin kutusu"/>
          <p:cNvSpPr txBox="1"/>
          <p:nvPr/>
        </p:nvSpPr>
        <p:spPr>
          <a:xfrm>
            <a:off x="0" y="1412776"/>
            <a:ext cx="161967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600" dirty="0" err="1">
                <a:latin typeface="ALFABET98" pitchFamily="2" charset="0"/>
              </a:rPr>
              <a:t>me</a:t>
            </a:r>
            <a:endParaRPr lang="tr-TR" sz="2400" dirty="0">
              <a:latin typeface="ALFABET98" pitchFamily="2" charset="0"/>
            </a:endParaRPr>
          </a:p>
        </p:txBody>
      </p:sp>
      <p:sp>
        <p:nvSpPr>
          <p:cNvPr id="5" name="4 Metin kutusu"/>
          <p:cNvSpPr txBox="1"/>
          <p:nvPr/>
        </p:nvSpPr>
        <p:spPr>
          <a:xfrm>
            <a:off x="1403648" y="1412776"/>
            <a:ext cx="197971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600" dirty="0" err="1">
                <a:solidFill>
                  <a:srgbClr val="FF0000"/>
                </a:solidFill>
                <a:latin typeface="ALFABET98" pitchFamily="2" charset="0"/>
              </a:rPr>
              <a:t>ma</a:t>
            </a:r>
            <a:endParaRPr lang="tr-TR" sz="6600" dirty="0">
              <a:solidFill>
                <a:srgbClr val="FF0000"/>
              </a:solidFill>
              <a:latin typeface="ALFABET98" pitchFamily="2" charset="0"/>
            </a:endParaRPr>
          </a:p>
          <a:p>
            <a:endParaRPr lang="tr-TR" dirty="0">
              <a:latin typeface="ALFABET98" pitchFamily="2" charset="0"/>
            </a:endParaRPr>
          </a:p>
        </p:txBody>
      </p:sp>
      <p:sp>
        <p:nvSpPr>
          <p:cNvPr id="6" name="5 Metin kutusu"/>
          <p:cNvSpPr txBox="1"/>
          <p:nvPr/>
        </p:nvSpPr>
        <p:spPr>
          <a:xfrm>
            <a:off x="2843808" y="1412776"/>
            <a:ext cx="188370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600" dirty="0">
                <a:solidFill>
                  <a:schemeClr val="tx2">
                    <a:lumMod val="60000"/>
                    <a:lumOff val="40000"/>
                  </a:schemeClr>
                </a:solidFill>
                <a:latin typeface="ALFABET98" pitchFamily="2" charset="0"/>
              </a:rPr>
              <a:t>mi</a:t>
            </a:r>
            <a:endParaRPr lang="tr-TR" dirty="0">
              <a:solidFill>
                <a:schemeClr val="tx2">
                  <a:lumMod val="60000"/>
                  <a:lumOff val="40000"/>
                </a:schemeClr>
              </a:solidFill>
              <a:latin typeface="ALFABET98" pitchFamily="2" charset="0"/>
            </a:endParaRPr>
          </a:p>
        </p:txBody>
      </p:sp>
      <p:sp>
        <p:nvSpPr>
          <p:cNvPr id="7" name="6 Metin kutusu"/>
          <p:cNvSpPr txBox="1"/>
          <p:nvPr/>
        </p:nvSpPr>
        <p:spPr>
          <a:xfrm>
            <a:off x="3851920" y="1412776"/>
            <a:ext cx="172819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600" dirty="0" err="1">
                <a:solidFill>
                  <a:srgbClr val="00B050"/>
                </a:solidFill>
                <a:latin typeface="ALFABET98" pitchFamily="2" charset="0"/>
              </a:rPr>
              <a:t>mo</a:t>
            </a:r>
            <a:endParaRPr lang="tr-TR" dirty="0">
              <a:solidFill>
                <a:srgbClr val="00B050"/>
              </a:solidFill>
              <a:latin typeface="ALFABET98" pitchFamily="2" charset="0"/>
            </a:endParaRPr>
          </a:p>
        </p:txBody>
      </p:sp>
      <p:sp>
        <p:nvSpPr>
          <p:cNvPr id="8" name="7 Metin kutusu"/>
          <p:cNvSpPr txBox="1"/>
          <p:nvPr/>
        </p:nvSpPr>
        <p:spPr>
          <a:xfrm>
            <a:off x="5220072" y="1412776"/>
            <a:ext cx="165618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600" dirty="0" err="1">
                <a:latin typeface="ALFABET98" pitchFamily="2" charset="0"/>
              </a:rPr>
              <a:t>mö</a:t>
            </a:r>
            <a:endParaRPr lang="tr-TR" dirty="0">
              <a:solidFill>
                <a:srgbClr val="00B050"/>
              </a:solidFill>
              <a:latin typeface="ALFABET98" pitchFamily="2" charset="0"/>
            </a:endParaRPr>
          </a:p>
        </p:txBody>
      </p:sp>
      <p:sp>
        <p:nvSpPr>
          <p:cNvPr id="9" name="8 Metin kutusu"/>
          <p:cNvSpPr txBox="1"/>
          <p:nvPr/>
        </p:nvSpPr>
        <p:spPr>
          <a:xfrm>
            <a:off x="6516216" y="1412776"/>
            <a:ext cx="151216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600" dirty="0">
                <a:solidFill>
                  <a:srgbClr val="FFC000"/>
                </a:solidFill>
                <a:latin typeface="ALFABET98" pitchFamily="2" charset="0"/>
              </a:rPr>
              <a:t>mu</a:t>
            </a:r>
            <a:endParaRPr lang="tr-TR" dirty="0">
              <a:solidFill>
                <a:srgbClr val="FFC000"/>
              </a:solidFill>
              <a:latin typeface="ALFABET98" pitchFamily="2" charset="0"/>
            </a:endParaRPr>
          </a:p>
        </p:txBody>
      </p:sp>
      <p:sp>
        <p:nvSpPr>
          <p:cNvPr id="10" name="9 Metin kutusu"/>
          <p:cNvSpPr txBox="1"/>
          <p:nvPr/>
        </p:nvSpPr>
        <p:spPr>
          <a:xfrm>
            <a:off x="7668345" y="1412776"/>
            <a:ext cx="147565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600" dirty="0">
                <a:solidFill>
                  <a:srgbClr val="FF0000"/>
                </a:solidFill>
                <a:latin typeface="ALFABET98" pitchFamily="2" charset="0"/>
              </a:rPr>
              <a:t>mü</a:t>
            </a:r>
            <a:endParaRPr lang="tr-TR" dirty="0">
              <a:solidFill>
                <a:srgbClr val="FF0000"/>
              </a:solidFill>
              <a:latin typeface="ALFABET98" pitchFamily="2" charset="0"/>
            </a:endParaRPr>
          </a:p>
        </p:txBody>
      </p:sp>
      <p:sp>
        <p:nvSpPr>
          <p:cNvPr id="11" name="10 Metin kutusu"/>
          <p:cNvSpPr txBox="1"/>
          <p:nvPr/>
        </p:nvSpPr>
        <p:spPr>
          <a:xfrm>
            <a:off x="0" y="2780928"/>
            <a:ext cx="9144000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700" dirty="0">
                <a:solidFill>
                  <a:srgbClr val="FF0000"/>
                </a:solidFill>
                <a:latin typeface="TTKB Dik Temel Abece Uni" pitchFamily="2" charset="-94"/>
              </a:rPr>
              <a:t>M m</a:t>
            </a:r>
            <a:endParaRPr lang="tr-TR" sz="4800" dirty="0">
              <a:solidFill>
                <a:srgbClr val="FF0000"/>
              </a:solidFill>
              <a:latin typeface="TTKB Dik Temel Abece Uni" pitchFamily="2" charset="-9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etin kutusu"/>
          <p:cNvSpPr txBox="1"/>
          <p:nvPr/>
        </p:nvSpPr>
        <p:spPr>
          <a:xfrm>
            <a:off x="0" y="1412776"/>
            <a:ext cx="161967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600" dirty="0">
                <a:latin typeface="ALFABET98" pitchFamily="2" charset="0"/>
              </a:rPr>
              <a:t>em</a:t>
            </a:r>
            <a:endParaRPr lang="tr-TR" sz="2400" dirty="0">
              <a:latin typeface="ALFABET98" pitchFamily="2" charset="0"/>
            </a:endParaRPr>
          </a:p>
        </p:txBody>
      </p:sp>
      <p:sp>
        <p:nvSpPr>
          <p:cNvPr id="5" name="4 Metin kutusu"/>
          <p:cNvSpPr txBox="1"/>
          <p:nvPr/>
        </p:nvSpPr>
        <p:spPr>
          <a:xfrm>
            <a:off x="1403648" y="1412776"/>
            <a:ext cx="197971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600" dirty="0">
                <a:solidFill>
                  <a:srgbClr val="FF0000"/>
                </a:solidFill>
                <a:latin typeface="ALFABET98" pitchFamily="2" charset="0"/>
              </a:rPr>
              <a:t>em</a:t>
            </a:r>
          </a:p>
          <a:p>
            <a:endParaRPr lang="tr-TR" dirty="0">
              <a:latin typeface="ALFABET98" pitchFamily="2" charset="0"/>
            </a:endParaRPr>
          </a:p>
        </p:txBody>
      </p:sp>
      <p:sp>
        <p:nvSpPr>
          <p:cNvPr id="6" name="5 Metin kutusu"/>
          <p:cNvSpPr txBox="1"/>
          <p:nvPr/>
        </p:nvSpPr>
        <p:spPr>
          <a:xfrm>
            <a:off x="2843808" y="1412776"/>
            <a:ext cx="188370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600" dirty="0">
                <a:solidFill>
                  <a:schemeClr val="tx2">
                    <a:lumMod val="60000"/>
                    <a:lumOff val="40000"/>
                  </a:schemeClr>
                </a:solidFill>
                <a:latin typeface="ALFABET98" pitchFamily="2" charset="0"/>
              </a:rPr>
              <a:t>im</a:t>
            </a:r>
            <a:endParaRPr lang="tr-TR" dirty="0">
              <a:solidFill>
                <a:schemeClr val="tx2">
                  <a:lumMod val="60000"/>
                  <a:lumOff val="40000"/>
                </a:schemeClr>
              </a:solidFill>
              <a:latin typeface="ALFABET98" pitchFamily="2" charset="0"/>
            </a:endParaRPr>
          </a:p>
        </p:txBody>
      </p:sp>
      <p:sp>
        <p:nvSpPr>
          <p:cNvPr id="7" name="6 Metin kutusu"/>
          <p:cNvSpPr txBox="1"/>
          <p:nvPr/>
        </p:nvSpPr>
        <p:spPr>
          <a:xfrm>
            <a:off x="3851920" y="1412776"/>
            <a:ext cx="172819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600" dirty="0">
                <a:solidFill>
                  <a:srgbClr val="00B050"/>
                </a:solidFill>
                <a:latin typeface="ALFABET98" pitchFamily="2" charset="0"/>
              </a:rPr>
              <a:t>om</a:t>
            </a:r>
            <a:endParaRPr lang="tr-TR" dirty="0">
              <a:solidFill>
                <a:srgbClr val="00B050"/>
              </a:solidFill>
              <a:latin typeface="ALFABET98" pitchFamily="2" charset="0"/>
            </a:endParaRPr>
          </a:p>
        </p:txBody>
      </p:sp>
      <p:sp>
        <p:nvSpPr>
          <p:cNvPr id="8" name="7 Metin kutusu"/>
          <p:cNvSpPr txBox="1"/>
          <p:nvPr/>
        </p:nvSpPr>
        <p:spPr>
          <a:xfrm>
            <a:off x="5220072" y="1412776"/>
            <a:ext cx="165618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600" dirty="0" err="1">
                <a:latin typeface="ALFABET98" pitchFamily="2" charset="0"/>
              </a:rPr>
              <a:t>öm</a:t>
            </a:r>
            <a:endParaRPr lang="tr-TR" dirty="0">
              <a:solidFill>
                <a:srgbClr val="00B050"/>
              </a:solidFill>
              <a:latin typeface="ALFABET98" pitchFamily="2" charset="0"/>
            </a:endParaRPr>
          </a:p>
        </p:txBody>
      </p:sp>
      <p:sp>
        <p:nvSpPr>
          <p:cNvPr id="9" name="8 Metin kutusu"/>
          <p:cNvSpPr txBox="1"/>
          <p:nvPr/>
        </p:nvSpPr>
        <p:spPr>
          <a:xfrm>
            <a:off x="6516216" y="1412776"/>
            <a:ext cx="151216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600" dirty="0">
                <a:solidFill>
                  <a:srgbClr val="FFC000"/>
                </a:solidFill>
                <a:latin typeface="ALFABET98" pitchFamily="2" charset="0"/>
              </a:rPr>
              <a:t>um</a:t>
            </a:r>
            <a:endParaRPr lang="tr-TR" dirty="0">
              <a:solidFill>
                <a:srgbClr val="FFC000"/>
              </a:solidFill>
              <a:latin typeface="ALFABET98" pitchFamily="2" charset="0"/>
            </a:endParaRPr>
          </a:p>
        </p:txBody>
      </p:sp>
      <p:sp>
        <p:nvSpPr>
          <p:cNvPr id="10" name="9 Metin kutusu"/>
          <p:cNvSpPr txBox="1"/>
          <p:nvPr/>
        </p:nvSpPr>
        <p:spPr>
          <a:xfrm>
            <a:off x="7668345" y="1412776"/>
            <a:ext cx="147565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600" dirty="0" err="1">
                <a:solidFill>
                  <a:srgbClr val="FF0000"/>
                </a:solidFill>
                <a:latin typeface="ALFABET98" pitchFamily="2" charset="0"/>
              </a:rPr>
              <a:t>üm</a:t>
            </a:r>
            <a:endParaRPr lang="tr-TR" dirty="0">
              <a:solidFill>
                <a:srgbClr val="FF0000"/>
              </a:solidFill>
              <a:latin typeface="ALFABET98" pitchFamily="2" charset="0"/>
            </a:endParaRPr>
          </a:p>
        </p:txBody>
      </p:sp>
      <p:sp>
        <p:nvSpPr>
          <p:cNvPr id="11" name="10 Metin kutusu"/>
          <p:cNvSpPr txBox="1"/>
          <p:nvPr/>
        </p:nvSpPr>
        <p:spPr>
          <a:xfrm>
            <a:off x="0" y="2780928"/>
            <a:ext cx="9144000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700" dirty="0">
                <a:solidFill>
                  <a:srgbClr val="FF0000"/>
                </a:solidFill>
                <a:latin typeface="TTKB Dik Temel Abece Uni" pitchFamily="2" charset="-94"/>
              </a:rPr>
              <a:t>M m</a:t>
            </a:r>
            <a:endParaRPr lang="tr-TR" sz="4800" dirty="0">
              <a:solidFill>
                <a:srgbClr val="FF0000"/>
              </a:solidFill>
              <a:latin typeface="TTKB Dik Temel Abece Uni" pitchFamily="2" charset="-9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etin kutusu"/>
          <p:cNvSpPr txBox="1"/>
          <p:nvPr/>
        </p:nvSpPr>
        <p:spPr>
          <a:xfrm>
            <a:off x="0" y="1412776"/>
            <a:ext cx="16196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 err="1">
                <a:latin typeface="ALFABET98" pitchFamily="2" charset="0"/>
              </a:rPr>
              <a:t>te</a:t>
            </a:r>
            <a:endParaRPr lang="tr-TR" sz="2400" dirty="0">
              <a:latin typeface="ALFABET98" pitchFamily="2" charset="0"/>
            </a:endParaRPr>
          </a:p>
        </p:txBody>
      </p:sp>
      <p:sp>
        <p:nvSpPr>
          <p:cNvPr id="5" name="4 Metin kutusu"/>
          <p:cNvSpPr txBox="1"/>
          <p:nvPr/>
        </p:nvSpPr>
        <p:spPr>
          <a:xfrm>
            <a:off x="1403648" y="1412776"/>
            <a:ext cx="197971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>
                <a:solidFill>
                  <a:srgbClr val="FF0000"/>
                </a:solidFill>
                <a:latin typeface="ALFABET98" pitchFamily="2" charset="0"/>
              </a:rPr>
              <a:t>ta</a:t>
            </a:r>
            <a:endParaRPr lang="tr-TR" sz="6600" dirty="0">
              <a:solidFill>
                <a:srgbClr val="FF0000"/>
              </a:solidFill>
              <a:latin typeface="ALFABET98" pitchFamily="2" charset="0"/>
            </a:endParaRPr>
          </a:p>
          <a:p>
            <a:endParaRPr lang="tr-TR" dirty="0">
              <a:latin typeface="ALFABET98" pitchFamily="2" charset="0"/>
            </a:endParaRPr>
          </a:p>
        </p:txBody>
      </p:sp>
      <p:sp>
        <p:nvSpPr>
          <p:cNvPr id="6" name="5 Metin kutusu"/>
          <p:cNvSpPr txBox="1"/>
          <p:nvPr/>
        </p:nvSpPr>
        <p:spPr>
          <a:xfrm>
            <a:off x="2699792" y="1412776"/>
            <a:ext cx="188370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>
                <a:solidFill>
                  <a:schemeClr val="tx2">
                    <a:lumMod val="60000"/>
                    <a:lumOff val="40000"/>
                  </a:schemeClr>
                </a:solidFill>
                <a:latin typeface="ALFABET98" pitchFamily="2" charset="0"/>
              </a:rPr>
              <a:t>ti</a:t>
            </a:r>
            <a:endParaRPr lang="tr-TR" dirty="0">
              <a:solidFill>
                <a:schemeClr val="tx2">
                  <a:lumMod val="60000"/>
                  <a:lumOff val="40000"/>
                </a:schemeClr>
              </a:solidFill>
              <a:latin typeface="ALFABET98" pitchFamily="2" charset="0"/>
            </a:endParaRPr>
          </a:p>
        </p:txBody>
      </p:sp>
      <p:sp>
        <p:nvSpPr>
          <p:cNvPr id="7" name="6 Metin kutusu"/>
          <p:cNvSpPr txBox="1"/>
          <p:nvPr/>
        </p:nvSpPr>
        <p:spPr>
          <a:xfrm>
            <a:off x="3851920" y="1412776"/>
            <a:ext cx="13681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 err="1">
                <a:solidFill>
                  <a:srgbClr val="00B050"/>
                </a:solidFill>
                <a:latin typeface="ALFABET98" pitchFamily="2" charset="0"/>
              </a:rPr>
              <a:t>to</a:t>
            </a:r>
            <a:endParaRPr lang="tr-TR" dirty="0">
              <a:solidFill>
                <a:srgbClr val="00B050"/>
              </a:solidFill>
              <a:latin typeface="ALFABET98" pitchFamily="2" charset="0"/>
            </a:endParaRPr>
          </a:p>
        </p:txBody>
      </p:sp>
      <p:sp>
        <p:nvSpPr>
          <p:cNvPr id="8" name="7 Metin kutusu"/>
          <p:cNvSpPr txBox="1"/>
          <p:nvPr/>
        </p:nvSpPr>
        <p:spPr>
          <a:xfrm>
            <a:off x="5220072" y="1412776"/>
            <a:ext cx="14401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 err="1">
                <a:latin typeface="ALFABET98" pitchFamily="2" charset="0"/>
              </a:rPr>
              <a:t>tö</a:t>
            </a:r>
            <a:endParaRPr lang="tr-TR" dirty="0">
              <a:solidFill>
                <a:srgbClr val="00B050"/>
              </a:solidFill>
              <a:latin typeface="ALFABET98" pitchFamily="2" charset="0"/>
            </a:endParaRPr>
          </a:p>
        </p:txBody>
      </p:sp>
      <p:sp>
        <p:nvSpPr>
          <p:cNvPr id="9" name="8 Metin kutusu"/>
          <p:cNvSpPr txBox="1"/>
          <p:nvPr/>
        </p:nvSpPr>
        <p:spPr>
          <a:xfrm>
            <a:off x="6516216" y="1412776"/>
            <a:ext cx="12961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>
                <a:solidFill>
                  <a:srgbClr val="FFC000"/>
                </a:solidFill>
                <a:latin typeface="ALFABET98" pitchFamily="2" charset="0"/>
              </a:rPr>
              <a:t>tu</a:t>
            </a:r>
            <a:endParaRPr lang="tr-TR" dirty="0">
              <a:solidFill>
                <a:srgbClr val="FFC000"/>
              </a:solidFill>
              <a:latin typeface="ALFABET98" pitchFamily="2" charset="0"/>
            </a:endParaRPr>
          </a:p>
        </p:txBody>
      </p:sp>
      <p:sp>
        <p:nvSpPr>
          <p:cNvPr id="10" name="9 Metin kutusu"/>
          <p:cNvSpPr txBox="1"/>
          <p:nvPr/>
        </p:nvSpPr>
        <p:spPr>
          <a:xfrm>
            <a:off x="7823853" y="1412776"/>
            <a:ext cx="132014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 err="1">
                <a:solidFill>
                  <a:srgbClr val="FF0000"/>
                </a:solidFill>
                <a:latin typeface="ALFABET98" pitchFamily="2" charset="0"/>
              </a:rPr>
              <a:t>tü</a:t>
            </a:r>
            <a:endParaRPr lang="tr-TR" dirty="0">
              <a:solidFill>
                <a:srgbClr val="FF0000"/>
              </a:solidFill>
              <a:latin typeface="ALFABET98" pitchFamily="2" charset="0"/>
            </a:endParaRPr>
          </a:p>
        </p:txBody>
      </p:sp>
      <p:sp>
        <p:nvSpPr>
          <p:cNvPr id="11" name="10 Metin kutusu"/>
          <p:cNvSpPr txBox="1"/>
          <p:nvPr/>
        </p:nvSpPr>
        <p:spPr>
          <a:xfrm>
            <a:off x="0" y="2780928"/>
            <a:ext cx="9144000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700" dirty="0">
                <a:solidFill>
                  <a:srgbClr val="FF0000"/>
                </a:solidFill>
                <a:latin typeface="TTKB Dik Temel Abece Uni" pitchFamily="2" charset="-94"/>
              </a:rPr>
              <a:t>T t</a:t>
            </a:r>
            <a:endParaRPr lang="tr-TR" sz="4800" dirty="0">
              <a:solidFill>
                <a:srgbClr val="FF0000"/>
              </a:solidFill>
              <a:latin typeface="TTKB Dik Temel Abece Uni" pitchFamily="2" charset="-9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</TotalTime>
  <Words>132</Words>
  <Application>Microsoft Office PowerPoint</Application>
  <PresentationFormat>Ekran Gösterisi (4:3)</PresentationFormat>
  <Paragraphs>114</Paragraphs>
  <Slides>14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5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14</vt:i4>
      </vt:variant>
    </vt:vector>
  </HeadingPairs>
  <TitlesOfParts>
    <vt:vector size="20" baseType="lpstr">
      <vt:lpstr>ALFABET98</vt:lpstr>
      <vt:lpstr>Arial</vt:lpstr>
      <vt:lpstr>Calibri</vt:lpstr>
      <vt:lpstr>Comic Sans MS</vt:lpstr>
      <vt:lpstr>TTKB Dik Temel Abece Uni</vt:lpstr>
      <vt:lpstr>Ofis Teması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Kirpi Bir</dc:creator>
  <cp:lastModifiedBy>DOGANEMİN</cp:lastModifiedBy>
  <cp:revision>21</cp:revision>
  <dcterms:created xsi:type="dcterms:W3CDTF">2020-12-15T20:56:13Z</dcterms:created>
  <dcterms:modified xsi:type="dcterms:W3CDTF">2020-12-22T01:17:09Z</dcterms:modified>
</cp:coreProperties>
</file>