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"/>
  </p:notesMasterIdLst>
  <p:sldIdLst>
    <p:sldId id="256" r:id="rId2"/>
    <p:sldId id="258" r:id="rId3"/>
    <p:sldId id="263" r:id="rId4"/>
    <p:sldId id="260" r:id="rId5"/>
    <p:sldId id="262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27" autoAdjust="0"/>
  </p:normalViewPr>
  <p:slideViewPr>
    <p:cSldViewPr snapToGrid="0">
      <p:cViewPr varScale="1">
        <p:scale>
          <a:sx n="77" d="100"/>
          <a:sy n="77" d="100"/>
        </p:scale>
        <p:origin x="468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 /><Relationship Id="rId3" Type="http://schemas.openxmlformats.org/officeDocument/2006/relationships/slide" Target="slides/slide2.xml" /><Relationship Id="rId7" Type="http://schemas.openxmlformats.org/officeDocument/2006/relationships/notesMaster" Target="notesMasters/notesMaster1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tableStyles" Target="tableStyles.xml" /><Relationship Id="rId5" Type="http://schemas.openxmlformats.org/officeDocument/2006/relationships/slide" Target="slides/slide4.xml" /><Relationship Id="rId10" Type="http://schemas.openxmlformats.org/officeDocument/2006/relationships/theme" Target="theme/theme1.xml" /><Relationship Id="rId4" Type="http://schemas.openxmlformats.org/officeDocument/2006/relationships/slide" Target="slides/slide3.xml" /><Relationship Id="rId9" Type="http://schemas.openxmlformats.org/officeDocument/2006/relationships/viewProps" Target="viewProp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 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4924C2-6073-41E8-849D-6AFA12FDC030}" type="datetimeFigureOut">
              <a:rPr lang="tr-TR" smtClean="0"/>
              <a:t>5.12.2020</a:t>
            </a:fld>
            <a:endParaRPr lang="tr-TR"/>
          </a:p>
        </p:txBody>
      </p:sp>
      <p:sp>
        <p:nvSpPr>
          <p:cNvPr id="4" name="Slayt Resmi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6A7E53-3BC0-4BF8-9BCC-DBBDD7D0784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1530454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 /><Relationship Id="rId2" Type="http://schemas.openxmlformats.org/officeDocument/2006/relationships/slide" Target="../slides/slide2.xml" /><Relationship Id="rId1" Type="http://schemas.openxmlformats.org/officeDocument/2006/relationships/notesMaster" Target="../notesMasters/notesMaster1.xml" 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 /><Relationship Id="rId2" Type="http://schemas.openxmlformats.org/officeDocument/2006/relationships/slide" Target="../slides/slide3.xml" /><Relationship Id="rId1" Type="http://schemas.openxmlformats.org/officeDocument/2006/relationships/notesMaster" Target="../notesMasters/notesMaster1.xml" 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 /><Relationship Id="rId2" Type="http://schemas.openxmlformats.org/officeDocument/2006/relationships/slide" Target="../slides/slide5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b="1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6A7E53-3BC0-4BF8-9BCC-DBBDD7D07849}" type="slidenum">
              <a:rPr lang="tr-TR" smtClean="0"/>
              <a:t>2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882683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b="1" u="sng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6A7E53-3BC0-4BF8-9BCC-DBBDD7D07849}" type="slidenum">
              <a:rPr lang="tr-TR" smtClean="0"/>
              <a:t>3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201114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b="1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6A7E53-3BC0-4BF8-9BCC-DBBDD7D07849}" type="slidenum">
              <a:rPr lang="tr-TR" smtClean="0"/>
              <a:t>5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898634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tr-TR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BE067-F21B-4977-B9E9-982A8F53F76D}" type="datetime1">
              <a:rPr lang="tr-TR" smtClean="0"/>
              <a:t>5.12.2020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E8EAD-8419-4EA0-9EA7-27A83446EDBE}" type="slidenum">
              <a:rPr lang="tr-TR" smtClean="0"/>
              <a:t>‹#›</a:t>
            </a:fld>
            <a:endParaRPr lang="tr-T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93493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22F08-D855-4469-804E-E43822045167}" type="datetime1">
              <a:rPr lang="tr-TR" smtClean="0"/>
              <a:t>5.12.2020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E8EAD-8419-4EA0-9EA7-27A83446EDB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147847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639F4-85B2-4588-A813-905A30EA6F8B}" type="datetime1">
              <a:rPr lang="tr-TR" smtClean="0"/>
              <a:t>5.12.2020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E8EAD-8419-4EA0-9EA7-27A83446EDB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73343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01F3F-DDDC-4803-B103-058A12602FE0}" type="datetime1">
              <a:rPr lang="tr-TR" smtClean="0"/>
              <a:t>5.12.2020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E8EAD-8419-4EA0-9EA7-27A83446EDB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87162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 Bilgisi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277BE-E06A-4D1F-81EC-AEAA06612DE9}" type="datetime1">
              <a:rPr lang="tr-TR" smtClean="0"/>
              <a:t>5.12.2020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E8EAD-8419-4EA0-9EA7-27A83446EDBE}" type="slidenum">
              <a:rPr lang="tr-TR" smtClean="0"/>
              <a:t>‹#›</a:t>
            </a:fld>
            <a:endParaRPr lang="tr-T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51553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B8EB9-74ED-4B1E-8AB3-F22B52C46E96}" type="datetime1">
              <a:rPr lang="tr-TR" smtClean="0"/>
              <a:t>5.12.2020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E8EAD-8419-4EA0-9EA7-27A83446EDB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77635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AC3B4-1321-4063-9A49-F5E85F7AA143}" type="datetime1">
              <a:rPr lang="tr-TR" smtClean="0"/>
              <a:t>5.12.2020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E8EAD-8419-4EA0-9EA7-27A83446EDB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88412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B42F7-19E7-41C0-88FC-A16A91EE05CE}" type="datetime1">
              <a:rPr lang="tr-TR" smtClean="0"/>
              <a:t>5.12.2020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E8EAD-8419-4EA0-9EA7-27A83446EDB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70817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CE9B7-691D-47AA-A00F-EB221C5CA936}" type="datetime1">
              <a:rPr lang="tr-TR" smtClean="0"/>
              <a:t>5.12.2020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tr-TR"/>
              <a:t>Kazım KAT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E8EAD-8419-4EA0-9EA7-27A83446EDB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890340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DF102ED4-6D0F-4029-9E74-B99A4B07B720}" type="datetime1">
              <a:rPr lang="tr-TR" smtClean="0"/>
              <a:t>5.12.2020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tr-TR"/>
              <a:t>Kazım KAT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21E8EAD-8419-4EA0-9EA7-27A83446EDB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14172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/>
              <a:t>Resim eklemek için simgeye tıklayın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7B363-D53A-49A3-9AB3-E48D6F430659}" type="datetime1">
              <a:rPr lang="tr-TR" smtClean="0"/>
              <a:t>5.12.2020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E8EAD-8419-4EA0-9EA7-27A83446EDB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412536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936C763-E0DA-4028-B910-5BF1058C4FDB}" type="datetime1">
              <a:rPr lang="tr-TR" smtClean="0"/>
              <a:t>5.12.2020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tr-TR"/>
              <a:t>Kazım KAT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21E8EAD-8419-4EA0-9EA7-27A83446EDBE}" type="slidenum">
              <a:rPr lang="tr-TR" smtClean="0"/>
              <a:t>‹#›</a:t>
            </a:fld>
            <a:endParaRPr lang="tr-TR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8446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 /><Relationship Id="rId2" Type="http://schemas.openxmlformats.org/officeDocument/2006/relationships/notesSlide" Target="../notesSlides/notesSlide1.xml" /><Relationship Id="rId1" Type="http://schemas.openxmlformats.org/officeDocument/2006/relationships/slideLayout" Target="../slideLayouts/slideLayout7.xml" /><Relationship Id="rId4" Type="http://schemas.openxmlformats.org/officeDocument/2006/relationships/hyperlink" Target="http://www.egitimhane.com/" TargetMode="Externa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 /><Relationship Id="rId1" Type="http://schemas.openxmlformats.org/officeDocument/2006/relationships/slideLayout" Target="../slideLayouts/slideLayout7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 /><Relationship Id="rId1" Type="http://schemas.openxmlformats.org/officeDocument/2006/relationships/slideLayout" Target="../slideLayouts/slideLayout7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 /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C6EB821B-AAEF-4740-86A0-5576B2C916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12192000" cy="3509963"/>
          </a:xfrm>
          <a:solidFill>
            <a:schemeClr val="bg2">
              <a:lumMod val="75000"/>
            </a:schemeClr>
          </a:solidFill>
        </p:spPr>
        <p:txBody>
          <a:bodyPr>
            <a:noAutofit/>
          </a:bodyPr>
          <a:lstStyle/>
          <a:p>
            <a:r>
              <a:rPr lang="tr-TR" sz="9600" b="1" dirty="0">
                <a:latin typeface="Arial Black" panose="020B0A04020102020204" pitchFamily="34" charset="0"/>
              </a:rPr>
              <a:t>GERİYE DOĞRU RİTMİK SAYMA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9A032E0A-B13E-4238-9860-B7C1BA2AF7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1" y="4318000"/>
            <a:ext cx="12191999" cy="116840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tr-TR" sz="7200" b="1" dirty="0">
                <a:latin typeface="Arial Black" panose="020B0A04020102020204" pitchFamily="34" charset="0"/>
              </a:rPr>
              <a:t>BİRER RİTMİK SAYMA</a:t>
            </a:r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D149A827-B5D2-4845-98CF-154B20E64C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</p:spTree>
    <p:extLst>
      <p:ext uri="{BB962C8B-B14F-4D97-AF65-F5344CB8AC3E}">
        <p14:creationId xmlns:p14="http://schemas.microsoft.com/office/powerpoint/2010/main" val="639555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3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id="{C5D62793-B865-4F14-A1EF-8F07B18987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pic>
        <p:nvPicPr>
          <p:cNvPr id="3" name="Resim 2">
            <a:extLst>
              <a:ext uri="{FF2B5EF4-FFF2-40B4-BE49-F238E27FC236}">
                <a16:creationId xmlns:a16="http://schemas.microsoft.com/office/drawing/2014/main" id="{27D50EC1-83A5-4006-86B8-2A558A99A0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34849" y="243459"/>
            <a:ext cx="907617" cy="1676781"/>
          </a:xfrm>
          <a:prstGeom prst="rect">
            <a:avLst/>
          </a:prstGeom>
        </p:spPr>
      </p:pic>
      <p:sp>
        <p:nvSpPr>
          <p:cNvPr id="4" name="Metin kutusu 3">
            <a:extLst>
              <a:ext uri="{FF2B5EF4-FFF2-40B4-BE49-F238E27FC236}">
                <a16:creationId xmlns:a16="http://schemas.microsoft.com/office/drawing/2014/main" id="{5196BFF4-A542-4B1F-9653-94230CCA60CC}"/>
              </a:ext>
            </a:extLst>
          </p:cNvPr>
          <p:cNvSpPr txBox="1"/>
          <p:nvPr/>
        </p:nvSpPr>
        <p:spPr>
          <a:xfrm>
            <a:off x="6096" y="3974903"/>
            <a:ext cx="12363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dirty="0">
                <a:latin typeface="Arial Black" panose="020B0A04020102020204" pitchFamily="34" charset="0"/>
              </a:rPr>
              <a:t>10</a:t>
            </a:r>
          </a:p>
        </p:txBody>
      </p:sp>
      <p:sp>
        <p:nvSpPr>
          <p:cNvPr id="5" name="Metin kutusu 4">
            <a:extLst>
              <a:ext uri="{FF2B5EF4-FFF2-40B4-BE49-F238E27FC236}">
                <a16:creationId xmlns:a16="http://schemas.microsoft.com/office/drawing/2014/main" id="{49C8D3A2-4E4D-4227-8BEA-FA354C70E1C7}"/>
              </a:ext>
            </a:extLst>
          </p:cNvPr>
          <p:cNvSpPr txBox="1"/>
          <p:nvPr/>
        </p:nvSpPr>
        <p:spPr>
          <a:xfrm>
            <a:off x="1633119" y="3979783"/>
            <a:ext cx="8287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dirty="0">
                <a:latin typeface="Arial Black" panose="020B0A04020102020204" pitchFamily="34" charset="0"/>
              </a:rPr>
              <a:t>9</a:t>
            </a:r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id="{040BBFC5-8E91-4082-8057-FA416B515F8D}"/>
              </a:ext>
            </a:extLst>
          </p:cNvPr>
          <p:cNvSpPr txBox="1"/>
          <p:nvPr/>
        </p:nvSpPr>
        <p:spPr>
          <a:xfrm>
            <a:off x="2830069" y="3974902"/>
            <a:ext cx="8287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dirty="0">
                <a:latin typeface="Arial Black" panose="020B0A04020102020204" pitchFamily="34" charset="0"/>
              </a:rPr>
              <a:t>8</a:t>
            </a:r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4B23588B-48F7-4B40-93E2-7312A7B97C53}"/>
              </a:ext>
            </a:extLst>
          </p:cNvPr>
          <p:cNvSpPr txBox="1"/>
          <p:nvPr/>
        </p:nvSpPr>
        <p:spPr>
          <a:xfrm>
            <a:off x="3817981" y="3978666"/>
            <a:ext cx="8287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dirty="0">
                <a:latin typeface="Arial Black" panose="020B0A04020102020204" pitchFamily="34" charset="0"/>
              </a:rPr>
              <a:t>7</a:t>
            </a:r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E166DD40-C71B-4841-86FF-D2D056BFE709}"/>
              </a:ext>
            </a:extLst>
          </p:cNvPr>
          <p:cNvSpPr txBox="1"/>
          <p:nvPr/>
        </p:nvSpPr>
        <p:spPr>
          <a:xfrm>
            <a:off x="5014931" y="3974902"/>
            <a:ext cx="8287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dirty="0">
                <a:latin typeface="Arial Black" panose="020B0A04020102020204" pitchFamily="34" charset="0"/>
              </a:rPr>
              <a:t>6</a:t>
            </a:r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2834DE47-17B7-4812-9A41-61962BF0F6A6}"/>
              </a:ext>
            </a:extLst>
          </p:cNvPr>
          <p:cNvSpPr txBox="1"/>
          <p:nvPr/>
        </p:nvSpPr>
        <p:spPr>
          <a:xfrm>
            <a:off x="6169489" y="3974902"/>
            <a:ext cx="8287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dirty="0">
                <a:latin typeface="Arial Black" panose="020B0A04020102020204" pitchFamily="34" charset="0"/>
              </a:rPr>
              <a:t>5</a:t>
            </a:r>
          </a:p>
        </p:txBody>
      </p:sp>
      <p:sp>
        <p:nvSpPr>
          <p:cNvPr id="10" name="Metin kutusu 9">
            <a:extLst>
              <a:ext uri="{FF2B5EF4-FFF2-40B4-BE49-F238E27FC236}">
                <a16:creationId xmlns:a16="http://schemas.microsoft.com/office/drawing/2014/main" id="{C6EF858A-9765-43F5-B4AC-0C1EA4459A57}"/>
              </a:ext>
            </a:extLst>
          </p:cNvPr>
          <p:cNvSpPr txBox="1"/>
          <p:nvPr/>
        </p:nvSpPr>
        <p:spPr>
          <a:xfrm>
            <a:off x="7299920" y="3974902"/>
            <a:ext cx="8287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dirty="0">
                <a:latin typeface="Arial Black" panose="020B0A04020102020204" pitchFamily="34" charset="0"/>
              </a:rPr>
              <a:t>4</a:t>
            </a:r>
          </a:p>
        </p:txBody>
      </p:sp>
      <p:sp>
        <p:nvSpPr>
          <p:cNvPr id="11" name="Metin kutusu 10">
            <a:extLst>
              <a:ext uri="{FF2B5EF4-FFF2-40B4-BE49-F238E27FC236}">
                <a16:creationId xmlns:a16="http://schemas.microsoft.com/office/drawing/2014/main" id="{BDACAE18-F625-41FC-A1F6-E6DE9F8D8232}"/>
              </a:ext>
            </a:extLst>
          </p:cNvPr>
          <p:cNvSpPr txBox="1"/>
          <p:nvPr/>
        </p:nvSpPr>
        <p:spPr>
          <a:xfrm>
            <a:off x="8407198" y="3974902"/>
            <a:ext cx="8287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dirty="0">
                <a:latin typeface="Arial Black" panose="020B0A04020102020204" pitchFamily="34" charset="0"/>
              </a:rPr>
              <a:t>3</a:t>
            </a:r>
          </a:p>
        </p:txBody>
      </p:sp>
      <p:sp>
        <p:nvSpPr>
          <p:cNvPr id="12" name="Metin kutusu 11">
            <a:extLst>
              <a:ext uri="{FF2B5EF4-FFF2-40B4-BE49-F238E27FC236}">
                <a16:creationId xmlns:a16="http://schemas.microsoft.com/office/drawing/2014/main" id="{AF4DDFC4-8E15-482E-8375-42F5A6286876}"/>
              </a:ext>
            </a:extLst>
          </p:cNvPr>
          <p:cNvSpPr txBox="1"/>
          <p:nvPr/>
        </p:nvSpPr>
        <p:spPr>
          <a:xfrm>
            <a:off x="9420302" y="3974901"/>
            <a:ext cx="8287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dirty="0">
                <a:latin typeface="Arial Black" panose="020B0A04020102020204" pitchFamily="34" charset="0"/>
              </a:rPr>
              <a:t>2</a:t>
            </a:r>
          </a:p>
        </p:txBody>
      </p:sp>
      <p:sp>
        <p:nvSpPr>
          <p:cNvPr id="13" name="Metin kutusu 12">
            <a:extLst>
              <a:ext uri="{FF2B5EF4-FFF2-40B4-BE49-F238E27FC236}">
                <a16:creationId xmlns:a16="http://schemas.microsoft.com/office/drawing/2014/main" id="{C283003E-D762-4E93-AE7B-F6404D3BE547}"/>
              </a:ext>
            </a:extLst>
          </p:cNvPr>
          <p:cNvSpPr txBox="1"/>
          <p:nvPr/>
        </p:nvSpPr>
        <p:spPr>
          <a:xfrm>
            <a:off x="10443427" y="3974900"/>
            <a:ext cx="8287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dirty="0">
                <a:latin typeface="Arial Black" panose="020B0A04020102020204" pitchFamily="34" charset="0"/>
              </a:rPr>
              <a:t>1</a:t>
            </a:r>
          </a:p>
        </p:txBody>
      </p:sp>
      <p:sp>
        <p:nvSpPr>
          <p:cNvPr id="14" name="Metin kutusu 13">
            <a:extLst>
              <a:ext uri="{FF2B5EF4-FFF2-40B4-BE49-F238E27FC236}">
                <a16:creationId xmlns:a16="http://schemas.microsoft.com/office/drawing/2014/main" id="{1A8BDB61-0C96-49EC-90D3-150D011E8D33}"/>
              </a:ext>
            </a:extLst>
          </p:cNvPr>
          <p:cNvSpPr txBox="1"/>
          <p:nvPr/>
        </p:nvSpPr>
        <p:spPr>
          <a:xfrm>
            <a:off x="11299586" y="3974899"/>
            <a:ext cx="8287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dirty="0">
                <a:latin typeface="Arial Black" panose="020B0A04020102020204" pitchFamily="34" charset="0"/>
              </a:rPr>
              <a:t>0</a:t>
            </a:r>
          </a:p>
        </p:txBody>
      </p:sp>
      <p:pic>
        <p:nvPicPr>
          <p:cNvPr id="15" name="Resim 14">
            <a:extLst>
              <a:ext uri="{FF2B5EF4-FFF2-40B4-BE49-F238E27FC236}">
                <a16:creationId xmlns:a16="http://schemas.microsoft.com/office/drawing/2014/main" id="{C97A1EC1-513A-4DB0-9EAA-FC3827C9CF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242466" y="243459"/>
            <a:ext cx="907617" cy="1676781"/>
          </a:xfrm>
          <a:prstGeom prst="rect">
            <a:avLst/>
          </a:prstGeom>
        </p:spPr>
      </p:pic>
      <p:pic>
        <p:nvPicPr>
          <p:cNvPr id="16" name="Resim 15">
            <a:extLst>
              <a:ext uri="{FF2B5EF4-FFF2-40B4-BE49-F238E27FC236}">
                <a16:creationId xmlns:a16="http://schemas.microsoft.com/office/drawing/2014/main" id="{3F9FE7C3-B71D-47FC-A53B-D11874581D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150083" y="243459"/>
            <a:ext cx="907617" cy="1676781"/>
          </a:xfrm>
          <a:prstGeom prst="rect">
            <a:avLst/>
          </a:prstGeom>
        </p:spPr>
      </p:pic>
      <p:pic>
        <p:nvPicPr>
          <p:cNvPr id="17" name="Resim 16">
            <a:extLst>
              <a:ext uri="{FF2B5EF4-FFF2-40B4-BE49-F238E27FC236}">
                <a16:creationId xmlns:a16="http://schemas.microsoft.com/office/drawing/2014/main" id="{05DC4B4F-3834-4F1B-8891-5D089CEBBD7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205059" y="243458"/>
            <a:ext cx="907617" cy="1676781"/>
          </a:xfrm>
          <a:prstGeom prst="rect">
            <a:avLst/>
          </a:prstGeom>
        </p:spPr>
      </p:pic>
      <p:pic>
        <p:nvPicPr>
          <p:cNvPr id="18" name="Resim 17">
            <a:hlinkClick r:id="rId4"/>
            <a:extLst>
              <a:ext uri="{FF2B5EF4-FFF2-40B4-BE49-F238E27FC236}">
                <a16:creationId xmlns:a16="http://schemas.microsoft.com/office/drawing/2014/main" id="{592F5C63-F30A-45F4-AC5B-0541332346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276150" y="243457"/>
            <a:ext cx="907617" cy="1676781"/>
          </a:xfrm>
          <a:prstGeom prst="rect">
            <a:avLst/>
          </a:prstGeom>
        </p:spPr>
      </p:pic>
      <p:pic>
        <p:nvPicPr>
          <p:cNvPr id="19" name="Resim 18">
            <a:extLst>
              <a:ext uri="{FF2B5EF4-FFF2-40B4-BE49-F238E27FC236}">
                <a16:creationId xmlns:a16="http://schemas.microsoft.com/office/drawing/2014/main" id="{9128E5D1-74B6-40B8-97BD-C72E53233E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429330" y="243457"/>
            <a:ext cx="907617" cy="1676781"/>
          </a:xfrm>
          <a:prstGeom prst="rect">
            <a:avLst/>
          </a:prstGeom>
        </p:spPr>
      </p:pic>
      <p:pic>
        <p:nvPicPr>
          <p:cNvPr id="20" name="Resim 19">
            <a:extLst>
              <a:ext uri="{FF2B5EF4-FFF2-40B4-BE49-F238E27FC236}">
                <a16:creationId xmlns:a16="http://schemas.microsoft.com/office/drawing/2014/main" id="{C6D1F9B9-EA1C-405B-A73C-8FF2ECE41F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562577" y="243456"/>
            <a:ext cx="907617" cy="1676781"/>
          </a:xfrm>
          <a:prstGeom prst="rect">
            <a:avLst/>
          </a:prstGeom>
        </p:spPr>
      </p:pic>
      <p:pic>
        <p:nvPicPr>
          <p:cNvPr id="21" name="Resim 20">
            <a:extLst>
              <a:ext uri="{FF2B5EF4-FFF2-40B4-BE49-F238E27FC236}">
                <a16:creationId xmlns:a16="http://schemas.microsoft.com/office/drawing/2014/main" id="{0F1C820D-DB1A-4EB9-AD0B-912B4E9F6A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601372" y="243455"/>
            <a:ext cx="907617" cy="1676781"/>
          </a:xfrm>
          <a:prstGeom prst="rect">
            <a:avLst/>
          </a:prstGeom>
        </p:spPr>
      </p:pic>
      <p:pic>
        <p:nvPicPr>
          <p:cNvPr id="22" name="Resim 21">
            <a:extLst>
              <a:ext uri="{FF2B5EF4-FFF2-40B4-BE49-F238E27FC236}">
                <a16:creationId xmlns:a16="http://schemas.microsoft.com/office/drawing/2014/main" id="{DC5EBC27-6058-49E6-9630-ECE5B9FEEE6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680493" y="243454"/>
            <a:ext cx="907617" cy="1676781"/>
          </a:xfrm>
          <a:prstGeom prst="rect">
            <a:avLst/>
          </a:prstGeom>
        </p:spPr>
      </p:pic>
      <p:pic>
        <p:nvPicPr>
          <p:cNvPr id="23" name="Resim 22">
            <a:extLst>
              <a:ext uri="{FF2B5EF4-FFF2-40B4-BE49-F238E27FC236}">
                <a16:creationId xmlns:a16="http://schemas.microsoft.com/office/drawing/2014/main" id="{F18AC165-5C06-45E0-902D-D28D257FBB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717115" y="243454"/>
            <a:ext cx="907617" cy="1676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422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6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8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0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id="{EA39D271-0F52-45B9-B522-63B2F45845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sp>
        <p:nvSpPr>
          <p:cNvPr id="3" name="Metin kutusu 2">
            <a:extLst>
              <a:ext uri="{FF2B5EF4-FFF2-40B4-BE49-F238E27FC236}">
                <a16:creationId xmlns:a16="http://schemas.microsoft.com/office/drawing/2014/main" id="{A915893B-CA07-44C2-817A-224D1F99ABD8}"/>
              </a:ext>
            </a:extLst>
          </p:cNvPr>
          <p:cNvSpPr txBox="1"/>
          <p:nvPr/>
        </p:nvSpPr>
        <p:spPr>
          <a:xfrm>
            <a:off x="50405" y="3133655"/>
            <a:ext cx="12363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dirty="0">
                <a:latin typeface="Arial Black" panose="020B0A04020102020204" pitchFamily="34" charset="0"/>
              </a:rPr>
              <a:t>10</a:t>
            </a:r>
          </a:p>
        </p:txBody>
      </p:sp>
      <p:sp>
        <p:nvSpPr>
          <p:cNvPr id="4" name="Metin kutusu 3">
            <a:extLst>
              <a:ext uri="{FF2B5EF4-FFF2-40B4-BE49-F238E27FC236}">
                <a16:creationId xmlns:a16="http://schemas.microsoft.com/office/drawing/2014/main" id="{BC5ADCD2-1D56-439F-99CD-0739332AE5BD}"/>
              </a:ext>
            </a:extLst>
          </p:cNvPr>
          <p:cNvSpPr txBox="1"/>
          <p:nvPr/>
        </p:nvSpPr>
        <p:spPr>
          <a:xfrm>
            <a:off x="1677428" y="3138535"/>
            <a:ext cx="8287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dirty="0">
                <a:latin typeface="Arial Black" panose="020B0A04020102020204" pitchFamily="34" charset="0"/>
              </a:rPr>
              <a:t>9</a:t>
            </a:r>
          </a:p>
        </p:txBody>
      </p:sp>
      <p:sp>
        <p:nvSpPr>
          <p:cNvPr id="5" name="Metin kutusu 4">
            <a:extLst>
              <a:ext uri="{FF2B5EF4-FFF2-40B4-BE49-F238E27FC236}">
                <a16:creationId xmlns:a16="http://schemas.microsoft.com/office/drawing/2014/main" id="{FB12E45E-D4FA-4F0B-BFC4-57A98CD31E63}"/>
              </a:ext>
            </a:extLst>
          </p:cNvPr>
          <p:cNvSpPr txBox="1"/>
          <p:nvPr/>
        </p:nvSpPr>
        <p:spPr>
          <a:xfrm>
            <a:off x="2874378" y="3133654"/>
            <a:ext cx="8287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dirty="0">
                <a:latin typeface="Arial Black" panose="020B0A04020102020204" pitchFamily="34" charset="0"/>
              </a:rPr>
              <a:t>8</a:t>
            </a:r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id="{58CACF8B-7463-47D3-A38C-DEBF8FCBA8BB}"/>
              </a:ext>
            </a:extLst>
          </p:cNvPr>
          <p:cNvSpPr txBox="1"/>
          <p:nvPr/>
        </p:nvSpPr>
        <p:spPr>
          <a:xfrm>
            <a:off x="3862290" y="3137418"/>
            <a:ext cx="8287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dirty="0">
                <a:latin typeface="Arial Black" panose="020B0A04020102020204" pitchFamily="34" charset="0"/>
              </a:rPr>
              <a:t>7</a:t>
            </a:r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3B3B6755-5C0B-4AFA-A837-99620D6521FD}"/>
              </a:ext>
            </a:extLst>
          </p:cNvPr>
          <p:cNvSpPr txBox="1"/>
          <p:nvPr/>
        </p:nvSpPr>
        <p:spPr>
          <a:xfrm>
            <a:off x="5059240" y="3133654"/>
            <a:ext cx="8287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dirty="0">
                <a:latin typeface="Arial Black" panose="020B0A04020102020204" pitchFamily="34" charset="0"/>
              </a:rPr>
              <a:t>6</a:t>
            </a:r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C7EAA3CE-31AE-4DA3-8DA4-8B6F24529AE9}"/>
              </a:ext>
            </a:extLst>
          </p:cNvPr>
          <p:cNvSpPr txBox="1"/>
          <p:nvPr/>
        </p:nvSpPr>
        <p:spPr>
          <a:xfrm>
            <a:off x="6213798" y="3133654"/>
            <a:ext cx="8287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dirty="0">
                <a:latin typeface="Arial Black" panose="020B0A04020102020204" pitchFamily="34" charset="0"/>
              </a:rPr>
              <a:t>5</a:t>
            </a:r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9CB3FA3A-8825-448F-87E3-A3233D3053C8}"/>
              </a:ext>
            </a:extLst>
          </p:cNvPr>
          <p:cNvSpPr txBox="1"/>
          <p:nvPr/>
        </p:nvSpPr>
        <p:spPr>
          <a:xfrm>
            <a:off x="7344229" y="3133654"/>
            <a:ext cx="8287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dirty="0">
                <a:latin typeface="Arial Black" panose="020B0A04020102020204" pitchFamily="34" charset="0"/>
              </a:rPr>
              <a:t>4</a:t>
            </a:r>
          </a:p>
        </p:txBody>
      </p:sp>
      <p:sp>
        <p:nvSpPr>
          <p:cNvPr id="10" name="Metin kutusu 9">
            <a:extLst>
              <a:ext uri="{FF2B5EF4-FFF2-40B4-BE49-F238E27FC236}">
                <a16:creationId xmlns:a16="http://schemas.microsoft.com/office/drawing/2014/main" id="{B0FB13D0-9648-4042-BF7B-E8A30423E7F1}"/>
              </a:ext>
            </a:extLst>
          </p:cNvPr>
          <p:cNvSpPr txBox="1"/>
          <p:nvPr/>
        </p:nvSpPr>
        <p:spPr>
          <a:xfrm>
            <a:off x="8451507" y="3133654"/>
            <a:ext cx="8287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dirty="0">
                <a:latin typeface="Arial Black" panose="020B0A04020102020204" pitchFamily="34" charset="0"/>
              </a:rPr>
              <a:t>3</a:t>
            </a:r>
          </a:p>
        </p:txBody>
      </p:sp>
      <p:sp>
        <p:nvSpPr>
          <p:cNvPr id="11" name="Metin kutusu 10">
            <a:extLst>
              <a:ext uri="{FF2B5EF4-FFF2-40B4-BE49-F238E27FC236}">
                <a16:creationId xmlns:a16="http://schemas.microsoft.com/office/drawing/2014/main" id="{F9964CDE-2A26-4CE1-B486-CBF8B7ECE856}"/>
              </a:ext>
            </a:extLst>
          </p:cNvPr>
          <p:cNvSpPr txBox="1"/>
          <p:nvPr/>
        </p:nvSpPr>
        <p:spPr>
          <a:xfrm>
            <a:off x="9464611" y="3133653"/>
            <a:ext cx="8287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dirty="0">
                <a:latin typeface="Arial Black" panose="020B0A04020102020204" pitchFamily="34" charset="0"/>
              </a:rPr>
              <a:t>2</a:t>
            </a:r>
          </a:p>
        </p:txBody>
      </p:sp>
      <p:sp>
        <p:nvSpPr>
          <p:cNvPr id="12" name="Metin kutusu 11">
            <a:extLst>
              <a:ext uri="{FF2B5EF4-FFF2-40B4-BE49-F238E27FC236}">
                <a16:creationId xmlns:a16="http://schemas.microsoft.com/office/drawing/2014/main" id="{BD65835D-2227-406C-9AEE-76C042385FA0}"/>
              </a:ext>
            </a:extLst>
          </p:cNvPr>
          <p:cNvSpPr txBox="1"/>
          <p:nvPr/>
        </p:nvSpPr>
        <p:spPr>
          <a:xfrm>
            <a:off x="10487736" y="3133652"/>
            <a:ext cx="8287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dirty="0">
                <a:latin typeface="Arial Black" panose="020B0A04020102020204" pitchFamily="34" charset="0"/>
              </a:rPr>
              <a:t>1</a:t>
            </a:r>
          </a:p>
        </p:txBody>
      </p:sp>
      <p:sp>
        <p:nvSpPr>
          <p:cNvPr id="13" name="Metin kutusu 12">
            <a:extLst>
              <a:ext uri="{FF2B5EF4-FFF2-40B4-BE49-F238E27FC236}">
                <a16:creationId xmlns:a16="http://schemas.microsoft.com/office/drawing/2014/main" id="{19DA06E3-A3FA-4213-99E1-8F8A2A619EA5}"/>
              </a:ext>
            </a:extLst>
          </p:cNvPr>
          <p:cNvSpPr txBox="1"/>
          <p:nvPr/>
        </p:nvSpPr>
        <p:spPr>
          <a:xfrm>
            <a:off x="11343895" y="3133651"/>
            <a:ext cx="8287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dirty="0">
                <a:latin typeface="Arial Black" panose="020B0A04020102020204" pitchFamily="34" charset="0"/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1755904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" grpId="1"/>
      <p:bldP spid="4" grpId="0"/>
      <p:bldP spid="4" grpId="1"/>
      <p:bldP spid="5" grpId="0"/>
      <p:bldP spid="5" grpId="1"/>
      <p:bldP spid="6" grpId="0"/>
      <p:bldP spid="6" grpId="1"/>
      <p:bldP spid="7" grpId="0"/>
      <p:bldP spid="7" grpId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id="{355A9A01-60F6-45F0-B2B9-45336C9EBE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05881" y="6492875"/>
            <a:ext cx="4822804" cy="365125"/>
          </a:xfrm>
        </p:spPr>
        <p:txBody>
          <a:bodyPr/>
          <a:lstStyle/>
          <a:p>
            <a:r>
              <a:rPr lang="tr-TR"/>
              <a:t>Kazım KAT</a:t>
            </a:r>
          </a:p>
        </p:txBody>
      </p:sp>
      <p:sp>
        <p:nvSpPr>
          <p:cNvPr id="38" name="Metin kutusu 37">
            <a:extLst>
              <a:ext uri="{FF2B5EF4-FFF2-40B4-BE49-F238E27FC236}">
                <a16:creationId xmlns:a16="http://schemas.microsoft.com/office/drawing/2014/main" id="{9684CF1B-B8A3-4562-8FAC-A60A856EC5B6}"/>
              </a:ext>
            </a:extLst>
          </p:cNvPr>
          <p:cNvSpPr txBox="1"/>
          <p:nvPr/>
        </p:nvSpPr>
        <p:spPr>
          <a:xfrm>
            <a:off x="10141515" y="3434166"/>
            <a:ext cx="12363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>
                <a:latin typeface="Arial Black" panose="020B0A04020102020204" pitchFamily="34" charset="0"/>
              </a:rPr>
              <a:t>11</a:t>
            </a:r>
          </a:p>
        </p:txBody>
      </p:sp>
      <p:sp>
        <p:nvSpPr>
          <p:cNvPr id="66" name="Metin kutusu 65">
            <a:extLst>
              <a:ext uri="{FF2B5EF4-FFF2-40B4-BE49-F238E27FC236}">
                <a16:creationId xmlns:a16="http://schemas.microsoft.com/office/drawing/2014/main" id="{7840C429-9E25-416B-971E-BD5B04A499AC}"/>
              </a:ext>
            </a:extLst>
          </p:cNvPr>
          <p:cNvSpPr txBox="1"/>
          <p:nvPr/>
        </p:nvSpPr>
        <p:spPr>
          <a:xfrm>
            <a:off x="11203281" y="3434165"/>
            <a:ext cx="12479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>
                <a:latin typeface="Arial Black" panose="020B0A04020102020204" pitchFamily="34" charset="0"/>
              </a:rPr>
              <a:t>10</a:t>
            </a:r>
          </a:p>
        </p:txBody>
      </p:sp>
      <p:sp>
        <p:nvSpPr>
          <p:cNvPr id="43" name="Metin kutusu 42">
            <a:extLst>
              <a:ext uri="{FF2B5EF4-FFF2-40B4-BE49-F238E27FC236}">
                <a16:creationId xmlns:a16="http://schemas.microsoft.com/office/drawing/2014/main" id="{131D1CDB-E5A9-4160-8C91-1405CFC3AEA1}"/>
              </a:ext>
            </a:extLst>
          </p:cNvPr>
          <p:cNvSpPr txBox="1"/>
          <p:nvPr/>
        </p:nvSpPr>
        <p:spPr>
          <a:xfrm>
            <a:off x="8038485" y="3434168"/>
            <a:ext cx="12138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>
                <a:latin typeface="Arial Black" panose="020B0A04020102020204" pitchFamily="34" charset="0"/>
              </a:rPr>
              <a:t>13</a:t>
            </a:r>
          </a:p>
        </p:txBody>
      </p:sp>
      <p:sp>
        <p:nvSpPr>
          <p:cNvPr id="44" name="Metin kutusu 43">
            <a:extLst>
              <a:ext uri="{FF2B5EF4-FFF2-40B4-BE49-F238E27FC236}">
                <a16:creationId xmlns:a16="http://schemas.microsoft.com/office/drawing/2014/main" id="{38F334FB-DF4D-4B20-9A06-3DB49CF357DD}"/>
              </a:ext>
            </a:extLst>
          </p:cNvPr>
          <p:cNvSpPr txBox="1"/>
          <p:nvPr/>
        </p:nvSpPr>
        <p:spPr>
          <a:xfrm>
            <a:off x="9108547" y="3434167"/>
            <a:ext cx="12055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>
                <a:latin typeface="Arial Black" panose="020B0A04020102020204" pitchFamily="34" charset="0"/>
              </a:rPr>
              <a:t>12</a:t>
            </a:r>
          </a:p>
        </p:txBody>
      </p:sp>
      <p:sp>
        <p:nvSpPr>
          <p:cNvPr id="45" name="Metin kutusu 44">
            <a:extLst>
              <a:ext uri="{FF2B5EF4-FFF2-40B4-BE49-F238E27FC236}">
                <a16:creationId xmlns:a16="http://schemas.microsoft.com/office/drawing/2014/main" id="{1A96069B-C75D-40E0-8F12-4EA1AE07EE2C}"/>
              </a:ext>
            </a:extLst>
          </p:cNvPr>
          <p:cNvSpPr txBox="1"/>
          <p:nvPr/>
        </p:nvSpPr>
        <p:spPr>
          <a:xfrm>
            <a:off x="3557735" y="5006110"/>
            <a:ext cx="12479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>
                <a:latin typeface="Arial Black" panose="020B0A04020102020204" pitchFamily="34" charset="0"/>
              </a:rPr>
              <a:t>6</a:t>
            </a:r>
          </a:p>
        </p:txBody>
      </p:sp>
      <p:sp>
        <p:nvSpPr>
          <p:cNvPr id="46" name="Metin kutusu 45">
            <a:extLst>
              <a:ext uri="{FF2B5EF4-FFF2-40B4-BE49-F238E27FC236}">
                <a16:creationId xmlns:a16="http://schemas.microsoft.com/office/drawing/2014/main" id="{6AAD51AE-443D-490E-B856-0988B65F52A3}"/>
              </a:ext>
            </a:extLst>
          </p:cNvPr>
          <p:cNvSpPr txBox="1"/>
          <p:nvPr/>
        </p:nvSpPr>
        <p:spPr>
          <a:xfrm>
            <a:off x="4754683" y="5002346"/>
            <a:ext cx="12479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>
                <a:latin typeface="Arial Black" panose="020B0A04020102020204" pitchFamily="34" charset="0"/>
              </a:rPr>
              <a:t>5</a:t>
            </a:r>
          </a:p>
        </p:txBody>
      </p:sp>
      <p:sp>
        <p:nvSpPr>
          <p:cNvPr id="47" name="Metin kutusu 46">
            <a:extLst>
              <a:ext uri="{FF2B5EF4-FFF2-40B4-BE49-F238E27FC236}">
                <a16:creationId xmlns:a16="http://schemas.microsoft.com/office/drawing/2014/main" id="{39D03FB5-0080-4243-99CA-93F497CE94BE}"/>
              </a:ext>
            </a:extLst>
          </p:cNvPr>
          <p:cNvSpPr txBox="1"/>
          <p:nvPr/>
        </p:nvSpPr>
        <p:spPr>
          <a:xfrm>
            <a:off x="5864179" y="3434168"/>
            <a:ext cx="12055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>
                <a:latin typeface="Arial Black" panose="020B0A04020102020204" pitchFamily="34" charset="0"/>
              </a:rPr>
              <a:t>15</a:t>
            </a:r>
          </a:p>
        </p:txBody>
      </p:sp>
      <p:sp>
        <p:nvSpPr>
          <p:cNvPr id="48" name="Metin kutusu 47">
            <a:extLst>
              <a:ext uri="{FF2B5EF4-FFF2-40B4-BE49-F238E27FC236}">
                <a16:creationId xmlns:a16="http://schemas.microsoft.com/office/drawing/2014/main" id="{86F3C434-CC7A-4EA3-AC4F-6B3BB945E501}"/>
              </a:ext>
            </a:extLst>
          </p:cNvPr>
          <p:cNvSpPr txBox="1"/>
          <p:nvPr/>
        </p:nvSpPr>
        <p:spPr>
          <a:xfrm>
            <a:off x="6994610" y="3434168"/>
            <a:ext cx="12055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>
                <a:latin typeface="Arial Black" panose="020B0A04020102020204" pitchFamily="34" charset="0"/>
              </a:rPr>
              <a:t>14</a:t>
            </a:r>
          </a:p>
        </p:txBody>
      </p:sp>
      <p:sp>
        <p:nvSpPr>
          <p:cNvPr id="49" name="Metin kutusu 48">
            <a:extLst>
              <a:ext uri="{FF2B5EF4-FFF2-40B4-BE49-F238E27FC236}">
                <a16:creationId xmlns:a16="http://schemas.microsoft.com/office/drawing/2014/main" id="{AEC41F55-8188-43EC-94CE-F4FB78A1CCCB}"/>
              </a:ext>
            </a:extLst>
          </p:cNvPr>
          <p:cNvSpPr txBox="1"/>
          <p:nvPr/>
        </p:nvSpPr>
        <p:spPr>
          <a:xfrm>
            <a:off x="239774" y="5000030"/>
            <a:ext cx="12363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>
                <a:latin typeface="Arial Black" panose="020B0A04020102020204" pitchFamily="34" charset="0"/>
              </a:rPr>
              <a:t>9</a:t>
            </a:r>
          </a:p>
        </p:txBody>
      </p:sp>
      <p:sp>
        <p:nvSpPr>
          <p:cNvPr id="50" name="Metin kutusu 49">
            <a:extLst>
              <a:ext uri="{FF2B5EF4-FFF2-40B4-BE49-F238E27FC236}">
                <a16:creationId xmlns:a16="http://schemas.microsoft.com/office/drawing/2014/main" id="{02D094C3-7B19-44A5-A2DB-2DDD70577566}"/>
              </a:ext>
            </a:extLst>
          </p:cNvPr>
          <p:cNvSpPr txBox="1"/>
          <p:nvPr/>
        </p:nvSpPr>
        <p:spPr>
          <a:xfrm>
            <a:off x="1346437" y="5002343"/>
            <a:ext cx="12363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>
                <a:latin typeface="Arial Black" panose="020B0A04020102020204" pitchFamily="34" charset="0"/>
              </a:rPr>
              <a:t>8</a:t>
            </a:r>
          </a:p>
        </p:txBody>
      </p:sp>
      <p:sp>
        <p:nvSpPr>
          <p:cNvPr id="51" name="Metin kutusu 50">
            <a:extLst>
              <a:ext uri="{FF2B5EF4-FFF2-40B4-BE49-F238E27FC236}">
                <a16:creationId xmlns:a16="http://schemas.microsoft.com/office/drawing/2014/main" id="{C3076720-FB80-4AE1-B7B9-E899DE04B649}"/>
              </a:ext>
            </a:extLst>
          </p:cNvPr>
          <p:cNvSpPr txBox="1"/>
          <p:nvPr/>
        </p:nvSpPr>
        <p:spPr>
          <a:xfrm>
            <a:off x="2435575" y="5000026"/>
            <a:ext cx="12479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>
                <a:latin typeface="Arial Black" panose="020B0A04020102020204" pitchFamily="34" charset="0"/>
              </a:rPr>
              <a:t>7</a:t>
            </a:r>
          </a:p>
        </p:txBody>
      </p:sp>
      <p:sp>
        <p:nvSpPr>
          <p:cNvPr id="52" name="Metin kutusu 51">
            <a:extLst>
              <a:ext uri="{FF2B5EF4-FFF2-40B4-BE49-F238E27FC236}">
                <a16:creationId xmlns:a16="http://schemas.microsoft.com/office/drawing/2014/main" id="{AD52A4E4-777A-4102-8773-9E1915F7BA7E}"/>
              </a:ext>
            </a:extLst>
          </p:cNvPr>
          <p:cNvSpPr txBox="1"/>
          <p:nvPr/>
        </p:nvSpPr>
        <p:spPr>
          <a:xfrm>
            <a:off x="3506751" y="3437928"/>
            <a:ext cx="12479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>
                <a:latin typeface="Arial Black" panose="020B0A04020102020204" pitchFamily="34" charset="0"/>
              </a:rPr>
              <a:t>17</a:t>
            </a:r>
          </a:p>
        </p:txBody>
      </p:sp>
      <p:sp>
        <p:nvSpPr>
          <p:cNvPr id="53" name="Metin kutusu 52">
            <a:extLst>
              <a:ext uri="{FF2B5EF4-FFF2-40B4-BE49-F238E27FC236}">
                <a16:creationId xmlns:a16="http://schemas.microsoft.com/office/drawing/2014/main" id="{0D4004D5-0EEA-4793-A076-DF464A749CE5}"/>
              </a:ext>
            </a:extLst>
          </p:cNvPr>
          <p:cNvSpPr txBox="1"/>
          <p:nvPr/>
        </p:nvSpPr>
        <p:spPr>
          <a:xfrm>
            <a:off x="4703699" y="3434164"/>
            <a:ext cx="12479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>
                <a:latin typeface="Arial Black" panose="020B0A04020102020204" pitchFamily="34" charset="0"/>
              </a:rPr>
              <a:t>16</a:t>
            </a:r>
          </a:p>
        </p:txBody>
      </p:sp>
      <p:sp>
        <p:nvSpPr>
          <p:cNvPr id="54" name="Metin kutusu 53">
            <a:extLst>
              <a:ext uri="{FF2B5EF4-FFF2-40B4-BE49-F238E27FC236}">
                <a16:creationId xmlns:a16="http://schemas.microsoft.com/office/drawing/2014/main" id="{FEE8E2E7-C960-4F2A-8751-14CF35E89855}"/>
              </a:ext>
            </a:extLst>
          </p:cNvPr>
          <p:cNvSpPr txBox="1"/>
          <p:nvPr/>
        </p:nvSpPr>
        <p:spPr>
          <a:xfrm>
            <a:off x="188790" y="3431848"/>
            <a:ext cx="12363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>
                <a:latin typeface="Arial Black" panose="020B0A04020102020204" pitchFamily="34" charset="0"/>
              </a:rPr>
              <a:t>20</a:t>
            </a:r>
          </a:p>
        </p:txBody>
      </p:sp>
      <p:sp>
        <p:nvSpPr>
          <p:cNvPr id="55" name="Metin kutusu 54">
            <a:extLst>
              <a:ext uri="{FF2B5EF4-FFF2-40B4-BE49-F238E27FC236}">
                <a16:creationId xmlns:a16="http://schemas.microsoft.com/office/drawing/2014/main" id="{C9F363C9-A3F8-4033-9ABE-C5EC2A92B7DB}"/>
              </a:ext>
            </a:extLst>
          </p:cNvPr>
          <p:cNvSpPr txBox="1"/>
          <p:nvPr/>
        </p:nvSpPr>
        <p:spPr>
          <a:xfrm>
            <a:off x="1295453" y="3434161"/>
            <a:ext cx="12363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>
                <a:latin typeface="Arial Black" panose="020B0A04020102020204" pitchFamily="34" charset="0"/>
              </a:rPr>
              <a:t>19</a:t>
            </a:r>
          </a:p>
        </p:txBody>
      </p:sp>
      <p:sp>
        <p:nvSpPr>
          <p:cNvPr id="56" name="Metin kutusu 55">
            <a:extLst>
              <a:ext uri="{FF2B5EF4-FFF2-40B4-BE49-F238E27FC236}">
                <a16:creationId xmlns:a16="http://schemas.microsoft.com/office/drawing/2014/main" id="{1D872AD7-77CC-41DD-AF4E-0426B2463E7E}"/>
              </a:ext>
            </a:extLst>
          </p:cNvPr>
          <p:cNvSpPr txBox="1"/>
          <p:nvPr/>
        </p:nvSpPr>
        <p:spPr>
          <a:xfrm>
            <a:off x="2384591" y="3431844"/>
            <a:ext cx="12479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>
                <a:latin typeface="Arial Black" panose="020B0A04020102020204" pitchFamily="34" charset="0"/>
              </a:rPr>
              <a:t>18</a:t>
            </a:r>
          </a:p>
        </p:txBody>
      </p:sp>
      <p:sp>
        <p:nvSpPr>
          <p:cNvPr id="57" name="Metin kutusu 56">
            <a:extLst>
              <a:ext uri="{FF2B5EF4-FFF2-40B4-BE49-F238E27FC236}">
                <a16:creationId xmlns:a16="http://schemas.microsoft.com/office/drawing/2014/main" id="{26334C5E-DB2B-4303-9EBE-8DE8EE30EE9B}"/>
              </a:ext>
            </a:extLst>
          </p:cNvPr>
          <p:cNvSpPr txBox="1"/>
          <p:nvPr/>
        </p:nvSpPr>
        <p:spPr>
          <a:xfrm>
            <a:off x="6053313" y="5000026"/>
            <a:ext cx="12479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>
                <a:latin typeface="Arial Black" panose="020B0A04020102020204" pitchFamily="34" charset="0"/>
              </a:rPr>
              <a:t>4</a:t>
            </a:r>
          </a:p>
        </p:txBody>
      </p:sp>
      <p:sp>
        <p:nvSpPr>
          <p:cNvPr id="58" name="Metin kutusu 57">
            <a:extLst>
              <a:ext uri="{FF2B5EF4-FFF2-40B4-BE49-F238E27FC236}">
                <a16:creationId xmlns:a16="http://schemas.microsoft.com/office/drawing/2014/main" id="{B333DE9C-6B0E-4748-9B0F-9C2FB81C5885}"/>
              </a:ext>
            </a:extLst>
          </p:cNvPr>
          <p:cNvSpPr txBox="1"/>
          <p:nvPr/>
        </p:nvSpPr>
        <p:spPr>
          <a:xfrm>
            <a:off x="7238006" y="4998131"/>
            <a:ext cx="12479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>
                <a:latin typeface="Arial Black" panose="020B0A04020102020204" pitchFamily="34" charset="0"/>
              </a:rPr>
              <a:t>3</a:t>
            </a:r>
          </a:p>
        </p:txBody>
      </p:sp>
      <p:sp>
        <p:nvSpPr>
          <p:cNvPr id="59" name="Metin kutusu 58">
            <a:extLst>
              <a:ext uri="{FF2B5EF4-FFF2-40B4-BE49-F238E27FC236}">
                <a16:creationId xmlns:a16="http://schemas.microsoft.com/office/drawing/2014/main" id="{31E3E454-3729-4136-AFFA-CD8EC4D9840C}"/>
              </a:ext>
            </a:extLst>
          </p:cNvPr>
          <p:cNvSpPr txBox="1"/>
          <p:nvPr/>
        </p:nvSpPr>
        <p:spPr>
          <a:xfrm>
            <a:off x="8120622" y="5010352"/>
            <a:ext cx="12479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>
                <a:latin typeface="Arial Black" panose="020B0A04020102020204" pitchFamily="34" charset="0"/>
              </a:rPr>
              <a:t>2</a:t>
            </a:r>
          </a:p>
        </p:txBody>
      </p:sp>
      <p:sp>
        <p:nvSpPr>
          <p:cNvPr id="60" name="Metin kutusu 59">
            <a:extLst>
              <a:ext uri="{FF2B5EF4-FFF2-40B4-BE49-F238E27FC236}">
                <a16:creationId xmlns:a16="http://schemas.microsoft.com/office/drawing/2014/main" id="{4A4C7836-86DC-4AE7-BEB4-2C587F11FD11}"/>
              </a:ext>
            </a:extLst>
          </p:cNvPr>
          <p:cNvSpPr txBox="1"/>
          <p:nvPr/>
        </p:nvSpPr>
        <p:spPr>
          <a:xfrm>
            <a:off x="9293675" y="4994341"/>
            <a:ext cx="12479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>
                <a:latin typeface="Arial Black" panose="020B0A04020102020204" pitchFamily="34" charset="0"/>
              </a:rPr>
              <a:t>1</a:t>
            </a:r>
          </a:p>
        </p:txBody>
      </p:sp>
      <p:sp>
        <p:nvSpPr>
          <p:cNvPr id="61" name="Metin kutusu 60">
            <a:extLst>
              <a:ext uri="{FF2B5EF4-FFF2-40B4-BE49-F238E27FC236}">
                <a16:creationId xmlns:a16="http://schemas.microsoft.com/office/drawing/2014/main" id="{367C5775-B7A7-4447-9B4B-AC8004AA0C9C}"/>
              </a:ext>
            </a:extLst>
          </p:cNvPr>
          <p:cNvSpPr txBox="1"/>
          <p:nvPr/>
        </p:nvSpPr>
        <p:spPr>
          <a:xfrm>
            <a:off x="10817944" y="5002343"/>
            <a:ext cx="12479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>
                <a:latin typeface="Arial Black" panose="020B0A04020102020204" pitchFamily="34" charset="0"/>
              </a:rPr>
              <a:t>0</a:t>
            </a:r>
          </a:p>
        </p:txBody>
      </p:sp>
      <p:cxnSp>
        <p:nvCxnSpPr>
          <p:cNvPr id="5" name="Düz Bağlayıcı 4">
            <a:extLst>
              <a:ext uri="{FF2B5EF4-FFF2-40B4-BE49-F238E27FC236}">
                <a16:creationId xmlns:a16="http://schemas.microsoft.com/office/drawing/2014/main" id="{2D42268B-1DD5-4D95-809F-5370BA287EFC}"/>
              </a:ext>
            </a:extLst>
          </p:cNvPr>
          <p:cNvCxnSpPr>
            <a:cxnSpLocks/>
          </p:cNvCxnSpPr>
          <p:nvPr/>
        </p:nvCxnSpPr>
        <p:spPr>
          <a:xfrm>
            <a:off x="-289115" y="1200569"/>
            <a:ext cx="12354992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23" name="Resim 22">
            <a:extLst>
              <a:ext uri="{FF2B5EF4-FFF2-40B4-BE49-F238E27FC236}">
                <a16:creationId xmlns:a16="http://schemas.microsoft.com/office/drawing/2014/main" id="{F5EE2DFA-0AA4-4703-B19F-7C638F7720CE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34851" y="243459"/>
            <a:ext cx="643134" cy="1329309"/>
          </a:xfrm>
          <a:prstGeom prst="rect">
            <a:avLst/>
          </a:prstGeom>
        </p:spPr>
      </p:pic>
      <p:pic>
        <p:nvPicPr>
          <p:cNvPr id="65" name="Resim 64">
            <a:extLst>
              <a:ext uri="{FF2B5EF4-FFF2-40B4-BE49-F238E27FC236}">
                <a16:creationId xmlns:a16="http://schemas.microsoft.com/office/drawing/2014/main" id="{0E1DC260-5754-4CC4-BC4B-BE6CA7B7BD4C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58817" y="243459"/>
            <a:ext cx="643134" cy="1329309"/>
          </a:xfrm>
          <a:prstGeom prst="rect">
            <a:avLst/>
          </a:prstGeom>
        </p:spPr>
      </p:pic>
      <p:pic>
        <p:nvPicPr>
          <p:cNvPr id="67" name="Resim 66">
            <a:extLst>
              <a:ext uri="{FF2B5EF4-FFF2-40B4-BE49-F238E27FC236}">
                <a16:creationId xmlns:a16="http://schemas.microsoft.com/office/drawing/2014/main" id="{210BB4F6-4B06-4B26-BBBF-E81EFC74924C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581207" y="243458"/>
            <a:ext cx="643134" cy="1329309"/>
          </a:xfrm>
          <a:prstGeom prst="rect">
            <a:avLst/>
          </a:prstGeom>
        </p:spPr>
      </p:pic>
      <p:pic>
        <p:nvPicPr>
          <p:cNvPr id="68" name="Resim 67">
            <a:extLst>
              <a:ext uri="{FF2B5EF4-FFF2-40B4-BE49-F238E27FC236}">
                <a16:creationId xmlns:a16="http://schemas.microsoft.com/office/drawing/2014/main" id="{60C832FC-883A-4EE0-8E1B-028F2BC79726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205173" y="243457"/>
            <a:ext cx="643134" cy="1329309"/>
          </a:xfrm>
          <a:prstGeom prst="rect">
            <a:avLst/>
          </a:prstGeom>
        </p:spPr>
      </p:pic>
      <p:pic>
        <p:nvPicPr>
          <p:cNvPr id="69" name="Resim 68">
            <a:extLst>
              <a:ext uri="{FF2B5EF4-FFF2-40B4-BE49-F238E27FC236}">
                <a16:creationId xmlns:a16="http://schemas.microsoft.com/office/drawing/2014/main" id="{840F3F82-C85F-4EF4-B955-CBD2F74631D0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686990" y="237373"/>
            <a:ext cx="643134" cy="1329309"/>
          </a:xfrm>
          <a:prstGeom prst="rect">
            <a:avLst/>
          </a:prstGeom>
        </p:spPr>
      </p:pic>
      <p:pic>
        <p:nvPicPr>
          <p:cNvPr id="70" name="Resim 69">
            <a:extLst>
              <a:ext uri="{FF2B5EF4-FFF2-40B4-BE49-F238E27FC236}">
                <a16:creationId xmlns:a16="http://schemas.microsoft.com/office/drawing/2014/main" id="{593A31CE-95C7-4D3F-8D91-27DDCC6FD698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168807" y="243457"/>
            <a:ext cx="643134" cy="1329309"/>
          </a:xfrm>
          <a:prstGeom prst="rect">
            <a:avLst/>
          </a:prstGeom>
        </p:spPr>
      </p:pic>
      <p:pic>
        <p:nvPicPr>
          <p:cNvPr id="71" name="Resim 70">
            <a:extLst>
              <a:ext uri="{FF2B5EF4-FFF2-40B4-BE49-F238E27FC236}">
                <a16:creationId xmlns:a16="http://schemas.microsoft.com/office/drawing/2014/main" id="{764E0F7F-7A8C-4274-95BB-E06875235899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753928" y="247221"/>
            <a:ext cx="643134" cy="1329309"/>
          </a:xfrm>
          <a:prstGeom prst="rect">
            <a:avLst/>
          </a:prstGeom>
        </p:spPr>
      </p:pic>
      <p:pic>
        <p:nvPicPr>
          <p:cNvPr id="72" name="Resim 71">
            <a:extLst>
              <a:ext uri="{FF2B5EF4-FFF2-40B4-BE49-F238E27FC236}">
                <a16:creationId xmlns:a16="http://schemas.microsoft.com/office/drawing/2014/main" id="{92042319-3ED1-445E-B24B-482560080528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339049" y="247221"/>
            <a:ext cx="643134" cy="1329309"/>
          </a:xfrm>
          <a:prstGeom prst="rect">
            <a:avLst/>
          </a:prstGeom>
        </p:spPr>
      </p:pic>
      <p:pic>
        <p:nvPicPr>
          <p:cNvPr id="73" name="Resim 72">
            <a:extLst>
              <a:ext uri="{FF2B5EF4-FFF2-40B4-BE49-F238E27FC236}">
                <a16:creationId xmlns:a16="http://schemas.microsoft.com/office/drawing/2014/main" id="{98671E5C-20EF-4497-821C-51F830A88C40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866157" y="247221"/>
            <a:ext cx="643134" cy="1329309"/>
          </a:xfrm>
          <a:prstGeom prst="rect">
            <a:avLst/>
          </a:prstGeom>
        </p:spPr>
      </p:pic>
      <p:pic>
        <p:nvPicPr>
          <p:cNvPr id="74" name="Resim 73">
            <a:extLst>
              <a:ext uri="{FF2B5EF4-FFF2-40B4-BE49-F238E27FC236}">
                <a16:creationId xmlns:a16="http://schemas.microsoft.com/office/drawing/2014/main" id="{A2585892-8311-4CEB-AF17-EC86BB9738E7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439932" y="237372"/>
            <a:ext cx="643134" cy="1329309"/>
          </a:xfrm>
          <a:prstGeom prst="rect">
            <a:avLst/>
          </a:prstGeom>
        </p:spPr>
      </p:pic>
      <p:pic>
        <p:nvPicPr>
          <p:cNvPr id="75" name="Resim 74">
            <a:extLst>
              <a:ext uri="{FF2B5EF4-FFF2-40B4-BE49-F238E27FC236}">
                <a16:creationId xmlns:a16="http://schemas.microsoft.com/office/drawing/2014/main" id="{993711C0-2241-4BA9-8EC3-272797C15B8E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031738" y="247221"/>
            <a:ext cx="643134" cy="1329309"/>
          </a:xfrm>
          <a:prstGeom prst="rect">
            <a:avLst/>
          </a:prstGeom>
        </p:spPr>
      </p:pic>
      <p:pic>
        <p:nvPicPr>
          <p:cNvPr id="76" name="Resim 75">
            <a:extLst>
              <a:ext uri="{FF2B5EF4-FFF2-40B4-BE49-F238E27FC236}">
                <a16:creationId xmlns:a16="http://schemas.microsoft.com/office/drawing/2014/main" id="{2B228C1A-B45D-406B-98FC-50CC1262C96C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606728" y="233728"/>
            <a:ext cx="643134" cy="1329309"/>
          </a:xfrm>
          <a:prstGeom prst="rect">
            <a:avLst/>
          </a:prstGeom>
        </p:spPr>
      </p:pic>
      <p:pic>
        <p:nvPicPr>
          <p:cNvPr id="77" name="Resim 76">
            <a:extLst>
              <a:ext uri="{FF2B5EF4-FFF2-40B4-BE49-F238E27FC236}">
                <a16:creationId xmlns:a16="http://schemas.microsoft.com/office/drawing/2014/main" id="{1C381D63-CF01-4144-9FE5-CD4ED02A01CE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275812" y="248372"/>
            <a:ext cx="643134" cy="1329309"/>
          </a:xfrm>
          <a:prstGeom prst="rect">
            <a:avLst/>
          </a:prstGeom>
        </p:spPr>
      </p:pic>
      <p:pic>
        <p:nvPicPr>
          <p:cNvPr id="78" name="Resim 77">
            <a:extLst>
              <a:ext uri="{FF2B5EF4-FFF2-40B4-BE49-F238E27FC236}">
                <a16:creationId xmlns:a16="http://schemas.microsoft.com/office/drawing/2014/main" id="{F894238B-87AA-4B7E-809A-B9C2340848E8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858749" y="254482"/>
            <a:ext cx="643134" cy="1329309"/>
          </a:xfrm>
          <a:prstGeom prst="rect">
            <a:avLst/>
          </a:prstGeom>
        </p:spPr>
      </p:pic>
      <p:pic>
        <p:nvPicPr>
          <p:cNvPr id="79" name="Resim 78">
            <a:extLst>
              <a:ext uri="{FF2B5EF4-FFF2-40B4-BE49-F238E27FC236}">
                <a16:creationId xmlns:a16="http://schemas.microsoft.com/office/drawing/2014/main" id="{7D5332EB-7726-4E93-B555-EC483E543028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403315" y="233727"/>
            <a:ext cx="643134" cy="1329309"/>
          </a:xfrm>
          <a:prstGeom prst="rect">
            <a:avLst/>
          </a:prstGeom>
        </p:spPr>
      </p:pic>
      <p:pic>
        <p:nvPicPr>
          <p:cNvPr id="80" name="Resim 79">
            <a:extLst>
              <a:ext uri="{FF2B5EF4-FFF2-40B4-BE49-F238E27FC236}">
                <a16:creationId xmlns:a16="http://schemas.microsoft.com/office/drawing/2014/main" id="{0E4B00BB-5390-4ACB-AAD0-C7439307F268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102823" y="233726"/>
            <a:ext cx="643134" cy="1329309"/>
          </a:xfrm>
          <a:prstGeom prst="rect">
            <a:avLst/>
          </a:prstGeom>
        </p:spPr>
      </p:pic>
      <p:pic>
        <p:nvPicPr>
          <p:cNvPr id="81" name="Resim 80">
            <a:extLst>
              <a:ext uri="{FF2B5EF4-FFF2-40B4-BE49-F238E27FC236}">
                <a16:creationId xmlns:a16="http://schemas.microsoft.com/office/drawing/2014/main" id="{20C82190-9DA2-4DA6-9767-9A68023F7047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649671" y="248371"/>
            <a:ext cx="643134" cy="1329309"/>
          </a:xfrm>
          <a:prstGeom prst="rect">
            <a:avLst/>
          </a:prstGeom>
        </p:spPr>
      </p:pic>
      <p:pic>
        <p:nvPicPr>
          <p:cNvPr id="82" name="Resim 81">
            <a:extLst>
              <a:ext uri="{FF2B5EF4-FFF2-40B4-BE49-F238E27FC236}">
                <a16:creationId xmlns:a16="http://schemas.microsoft.com/office/drawing/2014/main" id="{87536C05-4365-440B-A9C2-BDEC18FD7FBF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253853" y="232360"/>
            <a:ext cx="643134" cy="1329309"/>
          </a:xfrm>
          <a:prstGeom prst="rect">
            <a:avLst/>
          </a:prstGeom>
        </p:spPr>
      </p:pic>
      <p:pic>
        <p:nvPicPr>
          <p:cNvPr id="83" name="Resim 82">
            <a:extLst>
              <a:ext uri="{FF2B5EF4-FFF2-40B4-BE49-F238E27FC236}">
                <a16:creationId xmlns:a16="http://schemas.microsoft.com/office/drawing/2014/main" id="{282986D5-F8F8-4DDC-A45A-69FD87B76CDF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838974" y="216349"/>
            <a:ext cx="643134" cy="1329309"/>
          </a:xfrm>
          <a:prstGeom prst="rect">
            <a:avLst/>
          </a:prstGeom>
        </p:spPr>
      </p:pic>
      <p:pic>
        <p:nvPicPr>
          <p:cNvPr id="84" name="Resim 83">
            <a:extLst>
              <a:ext uri="{FF2B5EF4-FFF2-40B4-BE49-F238E27FC236}">
                <a16:creationId xmlns:a16="http://schemas.microsoft.com/office/drawing/2014/main" id="{7D4B3E96-F4C3-4DDF-B932-2AF3F4FAD926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404883" y="254482"/>
            <a:ext cx="643134" cy="1329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9986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6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8" dur="5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0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2" dur="5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5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4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5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6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7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8" dur="5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9" dur="5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2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0" dur="5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1" dur="5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2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2" dur="5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3" dur="5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2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4" dur="5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5" dur="5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2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6" dur="5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7" dur="5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5" fill="hold">
                      <p:stCondLst>
                        <p:cond delay="indefinite"/>
                      </p:stCondLst>
                      <p:childTnLst>
                        <p:par>
                          <p:cTn id="226" fill="hold">
                            <p:stCondLst>
                              <p:cond delay="0"/>
                            </p:stCondLst>
                            <p:childTnLst>
                              <p:par>
                                <p:cTn id="227" presetID="2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8" dur="5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9" dur="5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1" fill="hold">
                      <p:stCondLst>
                        <p:cond delay="indefinite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7" fill="hold">
                      <p:stCondLst>
                        <p:cond delay="indefinite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2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0" dur="5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1" dur="5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3" fill="hold">
                      <p:stCondLst>
                        <p:cond delay="indefinite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66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id="{38286DE7-9AF7-48D9-AF9F-EBBE461DB0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F973BEDF-C35B-4C45-9E3E-D0CA557A48F2}"/>
              </a:ext>
            </a:extLst>
          </p:cNvPr>
          <p:cNvSpPr/>
          <p:nvPr/>
        </p:nvSpPr>
        <p:spPr>
          <a:xfrm>
            <a:off x="384048" y="566928"/>
            <a:ext cx="1481328" cy="786384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600" b="1" dirty="0">
                <a:solidFill>
                  <a:srgbClr val="FF0000"/>
                </a:solidFill>
              </a:rPr>
              <a:t>20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C79B5D2E-000A-4277-8E22-858EB7F772F6}"/>
              </a:ext>
            </a:extLst>
          </p:cNvPr>
          <p:cNvSpPr/>
          <p:nvPr/>
        </p:nvSpPr>
        <p:spPr>
          <a:xfrm>
            <a:off x="2204857" y="566928"/>
            <a:ext cx="1481328" cy="786384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600" b="1" dirty="0">
                <a:solidFill>
                  <a:srgbClr val="FF0000"/>
                </a:solidFill>
              </a:rPr>
              <a:t>19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7C4F9B0-3B25-482F-B420-DAACC81FCFEB}"/>
              </a:ext>
            </a:extLst>
          </p:cNvPr>
          <p:cNvSpPr/>
          <p:nvPr/>
        </p:nvSpPr>
        <p:spPr>
          <a:xfrm>
            <a:off x="4025666" y="566928"/>
            <a:ext cx="1481328" cy="786384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600" b="1" dirty="0">
                <a:solidFill>
                  <a:srgbClr val="FF0000"/>
                </a:solidFill>
              </a:rPr>
              <a:t>18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A291B4D4-B558-497E-A440-563623F0B510}"/>
              </a:ext>
            </a:extLst>
          </p:cNvPr>
          <p:cNvSpPr/>
          <p:nvPr/>
        </p:nvSpPr>
        <p:spPr>
          <a:xfrm>
            <a:off x="5846475" y="566928"/>
            <a:ext cx="1481328" cy="786384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600" b="1" dirty="0">
                <a:solidFill>
                  <a:srgbClr val="FF0000"/>
                </a:solidFill>
              </a:rPr>
              <a:t>17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7DA6D7B9-DB1A-4719-8702-6730A30F2C1B}"/>
              </a:ext>
            </a:extLst>
          </p:cNvPr>
          <p:cNvSpPr/>
          <p:nvPr/>
        </p:nvSpPr>
        <p:spPr>
          <a:xfrm>
            <a:off x="7667284" y="566928"/>
            <a:ext cx="1481328" cy="786384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600" b="1" dirty="0">
                <a:solidFill>
                  <a:srgbClr val="FF0000"/>
                </a:solidFill>
              </a:rPr>
              <a:t>16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1733034D-AA81-4C8B-B0CB-DDB261CAF1B8}"/>
              </a:ext>
            </a:extLst>
          </p:cNvPr>
          <p:cNvSpPr/>
          <p:nvPr/>
        </p:nvSpPr>
        <p:spPr>
          <a:xfrm>
            <a:off x="9625584" y="566928"/>
            <a:ext cx="1481328" cy="786384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600" b="1" dirty="0">
                <a:solidFill>
                  <a:srgbClr val="FF0000"/>
                </a:solidFill>
              </a:rPr>
              <a:t>15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8214D3C-07E9-4B68-B172-2F6EB7EE2A80}"/>
              </a:ext>
            </a:extLst>
          </p:cNvPr>
          <p:cNvSpPr/>
          <p:nvPr/>
        </p:nvSpPr>
        <p:spPr>
          <a:xfrm>
            <a:off x="384048" y="2109216"/>
            <a:ext cx="1481328" cy="786384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600" b="1" dirty="0">
                <a:solidFill>
                  <a:srgbClr val="FF0000"/>
                </a:solidFill>
              </a:rPr>
              <a:t>14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C129C802-ED75-47A4-A917-F95792E52889}"/>
              </a:ext>
            </a:extLst>
          </p:cNvPr>
          <p:cNvSpPr/>
          <p:nvPr/>
        </p:nvSpPr>
        <p:spPr>
          <a:xfrm>
            <a:off x="2204857" y="2109216"/>
            <a:ext cx="1481328" cy="786384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600" b="1" dirty="0">
                <a:solidFill>
                  <a:srgbClr val="FF0000"/>
                </a:solidFill>
              </a:rPr>
              <a:t>13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1769BD1-5EE5-42AD-8B1A-E55D54DCBA9E}"/>
              </a:ext>
            </a:extLst>
          </p:cNvPr>
          <p:cNvSpPr/>
          <p:nvPr/>
        </p:nvSpPr>
        <p:spPr>
          <a:xfrm>
            <a:off x="4025666" y="2109216"/>
            <a:ext cx="1481328" cy="786384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600" b="1" dirty="0">
                <a:solidFill>
                  <a:srgbClr val="FF0000"/>
                </a:solidFill>
              </a:rPr>
              <a:t>12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7EF2981-A61C-4DE2-9D3B-32E98E2DBEE3}"/>
              </a:ext>
            </a:extLst>
          </p:cNvPr>
          <p:cNvSpPr/>
          <p:nvPr/>
        </p:nvSpPr>
        <p:spPr>
          <a:xfrm>
            <a:off x="5846475" y="2109216"/>
            <a:ext cx="1481328" cy="786384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600" b="1" dirty="0">
                <a:solidFill>
                  <a:srgbClr val="FF0000"/>
                </a:solidFill>
              </a:rPr>
              <a:t>11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2A65263-2311-45CC-A70E-338933B674A1}"/>
              </a:ext>
            </a:extLst>
          </p:cNvPr>
          <p:cNvSpPr/>
          <p:nvPr/>
        </p:nvSpPr>
        <p:spPr>
          <a:xfrm>
            <a:off x="7667284" y="2109216"/>
            <a:ext cx="1481328" cy="786384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600" b="1" dirty="0">
                <a:solidFill>
                  <a:srgbClr val="FF0000"/>
                </a:solidFill>
              </a:rPr>
              <a:t>10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D8C0823-82F2-4F7A-BDE0-9DA1769674EA}"/>
              </a:ext>
            </a:extLst>
          </p:cNvPr>
          <p:cNvSpPr/>
          <p:nvPr/>
        </p:nvSpPr>
        <p:spPr>
          <a:xfrm>
            <a:off x="9625584" y="2109216"/>
            <a:ext cx="1481328" cy="786384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600" b="1" dirty="0">
                <a:solidFill>
                  <a:srgbClr val="FF0000"/>
                </a:solidFill>
              </a:rPr>
              <a:t>9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AEB760B-4CFA-46C1-A91A-9D7D72C8E018}"/>
              </a:ext>
            </a:extLst>
          </p:cNvPr>
          <p:cNvSpPr/>
          <p:nvPr/>
        </p:nvSpPr>
        <p:spPr>
          <a:xfrm>
            <a:off x="384048" y="3429000"/>
            <a:ext cx="1481328" cy="786384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600" b="1" dirty="0">
                <a:solidFill>
                  <a:srgbClr val="FF0000"/>
                </a:solidFill>
              </a:rPr>
              <a:t>8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E37AE011-2C82-4541-8E90-FF906C8F3B0C}"/>
              </a:ext>
            </a:extLst>
          </p:cNvPr>
          <p:cNvSpPr/>
          <p:nvPr/>
        </p:nvSpPr>
        <p:spPr>
          <a:xfrm>
            <a:off x="2204857" y="3429000"/>
            <a:ext cx="1481328" cy="786384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600" b="1" dirty="0">
                <a:solidFill>
                  <a:srgbClr val="FF0000"/>
                </a:solidFill>
              </a:rPr>
              <a:t>7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7541AF1D-AC00-4EA9-8907-065478F4E0B4}"/>
              </a:ext>
            </a:extLst>
          </p:cNvPr>
          <p:cNvSpPr/>
          <p:nvPr/>
        </p:nvSpPr>
        <p:spPr>
          <a:xfrm>
            <a:off x="4025666" y="3466112"/>
            <a:ext cx="1481328" cy="786384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600" b="1" dirty="0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D5929BC3-5BF9-4AC2-B411-A112EBA78E00}"/>
              </a:ext>
            </a:extLst>
          </p:cNvPr>
          <p:cNvSpPr/>
          <p:nvPr/>
        </p:nvSpPr>
        <p:spPr>
          <a:xfrm>
            <a:off x="5846475" y="3429536"/>
            <a:ext cx="1481328" cy="786384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600" b="1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1C8958FE-C41F-4608-8305-B5AC4909B11C}"/>
              </a:ext>
            </a:extLst>
          </p:cNvPr>
          <p:cNvSpPr/>
          <p:nvPr/>
        </p:nvSpPr>
        <p:spPr>
          <a:xfrm>
            <a:off x="7667284" y="3466112"/>
            <a:ext cx="1481328" cy="786384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600" b="1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B033FF5B-4281-473F-B3AF-A2ED7747F359}"/>
              </a:ext>
            </a:extLst>
          </p:cNvPr>
          <p:cNvSpPr/>
          <p:nvPr/>
        </p:nvSpPr>
        <p:spPr>
          <a:xfrm>
            <a:off x="9625584" y="3466112"/>
            <a:ext cx="1481328" cy="786384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600" b="1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B0A22185-26AF-4303-893D-380F5DE8B1B9}"/>
              </a:ext>
            </a:extLst>
          </p:cNvPr>
          <p:cNvSpPr/>
          <p:nvPr/>
        </p:nvSpPr>
        <p:spPr>
          <a:xfrm>
            <a:off x="384048" y="4888992"/>
            <a:ext cx="1481328" cy="786384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600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E6407C7B-DDA2-4B8E-A001-832453C24027}"/>
              </a:ext>
            </a:extLst>
          </p:cNvPr>
          <p:cNvSpPr/>
          <p:nvPr/>
        </p:nvSpPr>
        <p:spPr>
          <a:xfrm>
            <a:off x="2204857" y="4888992"/>
            <a:ext cx="1481328" cy="786384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600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1FF9D889-405E-45FC-8AA4-2E7790A7C0DC}"/>
              </a:ext>
            </a:extLst>
          </p:cNvPr>
          <p:cNvSpPr/>
          <p:nvPr/>
        </p:nvSpPr>
        <p:spPr>
          <a:xfrm>
            <a:off x="4025666" y="4888992"/>
            <a:ext cx="1481328" cy="786384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600" b="1" dirty="0">
                <a:solidFill>
                  <a:srgbClr val="FF0000"/>
                </a:solidFill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111590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4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5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2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3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5" fill="hold">
                      <p:stCondLst>
                        <p:cond delay="indefinite"/>
                      </p:stCondLst>
                      <p:childTnLst>
                        <p:par>
                          <p:cTn id="226" fill="hold">
                            <p:stCondLst>
                              <p:cond delay="0"/>
                            </p:stCondLst>
                            <p:childTnLst>
                              <p:par>
                                <p:cTn id="22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1" fill="hold">
                      <p:stCondLst>
                        <p:cond delay="indefinite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7" fill="hold">
                      <p:stCondLst>
                        <p:cond delay="indefinite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3" fill="hold">
                      <p:stCondLst>
                        <p:cond delay="indefinite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6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9" fill="hold">
                      <p:stCondLst>
                        <p:cond delay="indefinite"/>
                      </p:stCondLst>
                      <p:childTnLst>
                        <p:par>
                          <p:cTn id="250" fill="hold">
                            <p:stCondLst>
                              <p:cond delay="0"/>
                            </p:stCondLst>
                            <p:childTnLst>
                              <p:par>
                                <p:cTn id="25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52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3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58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9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1" fill="hold">
                      <p:stCondLst>
                        <p:cond delay="indefinite"/>
                      </p:stCondLst>
                      <p:childTnLst>
                        <p:par>
                          <p:cTn id="262" fill="hold">
                            <p:stCondLst>
                              <p:cond delay="0"/>
                            </p:stCondLst>
                            <p:childTnLst>
                              <p:par>
                                <p:cTn id="26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4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</p:bldLst>
  </p:timing>
</p:sld>
</file>

<file path=ppt/theme/theme1.xml><?xml version="1.0" encoding="utf-8"?>
<a:theme xmlns:a="http://schemas.openxmlformats.org/drawingml/2006/main" name="Geçmişe bakış">
  <a:themeElements>
    <a:clrScheme name="Geçmişe bakış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Geçmişe bakış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eçmişe bakış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264</TotalTime>
  <Words>88</Words>
  <Application>Microsoft Office PowerPoint</Application>
  <PresentationFormat>Geniş ekran</PresentationFormat>
  <Paragraphs>78</Paragraphs>
  <Slides>5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5</vt:i4>
      </vt:variant>
    </vt:vector>
  </HeadingPairs>
  <TitlesOfParts>
    <vt:vector size="6" baseType="lpstr">
      <vt:lpstr>Geçmişe bakış</vt:lpstr>
      <vt:lpstr>GERİYE DOĞRU RİTMİK SAYMA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GERİYE DOĞRU RİTMİK SAYMA</dc:title>
  <dc:creator>KAZIM KAT</dc:creator>
  <cp:lastModifiedBy>Hasan Ayık</cp:lastModifiedBy>
  <cp:revision>6</cp:revision>
  <dcterms:created xsi:type="dcterms:W3CDTF">2020-12-04T10:53:40Z</dcterms:created>
  <dcterms:modified xsi:type="dcterms:W3CDTF">2020-12-05T09:12:21Z</dcterms:modified>
</cp:coreProperties>
</file>