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5"/>
  </p:notes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4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presProps" Target="presProps.xml" /><Relationship Id="rId5" Type="http://schemas.openxmlformats.org/officeDocument/2006/relationships/notesMaster" Target="notesMasters/notesMaster1.xml" /><Relationship Id="rId4" Type="http://schemas.openxmlformats.org/officeDocument/2006/relationships/slide" Target="slides/slide3.xml" /><Relationship Id="rId9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1AB9E-A4A3-4694-8ACE-8D5B5E6BEE70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5341F-DBCF-41B2-BA8E-4E91DDC745FC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4690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D08-A699-40FC-89C9-D9FC63A32C8D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04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AF97-9A17-4684-884E-BADDF19F90EE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709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9E199-8327-4F4A-B7D5-2A6FAFC6EFC2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569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29CE-3193-4295-B91B-CB57718432ED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90880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63DEC-0008-4AAD-98EC-987F1CB8999F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264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EA98-92FB-4E20-A673-F7208DDAC3EA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578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598D-1B06-4351-BF0B-C8592A574A56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862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DBEC-4591-42B6-B82A-CF5FCC8DF0B6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601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BB60B-ECA4-4C18-A536-A0A719583C65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tr-TR"/>
              <a:t>KAZIM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0318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A4EA1C-6C68-414B-9A55-269943E3E7FD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KAZIM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7723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23607-107D-4ABA-933F-D8060A22F5AC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390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510DD6-301F-4DE4-9128-0D4A55CB4F52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AD28481-572D-4B95-93C5-7F82D8939DAD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23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 /><Relationship Id="rId3" Type="http://schemas.openxmlformats.org/officeDocument/2006/relationships/image" Target="../media/image3.jpeg" /><Relationship Id="rId7" Type="http://schemas.openxmlformats.org/officeDocument/2006/relationships/image" Target="../media/image7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6.jpeg" /><Relationship Id="rId5" Type="http://schemas.openxmlformats.org/officeDocument/2006/relationships/image" Target="../media/image5.jpeg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C13AA01-E43E-47B9-9478-3ACC32205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6181343"/>
          </a:xfrm>
        </p:spPr>
        <p:txBody>
          <a:bodyPr>
            <a:normAutofit/>
          </a:bodyPr>
          <a:lstStyle/>
          <a:p>
            <a:pPr algn="l"/>
            <a:r>
              <a:rPr lang="tr-TR" sz="8000" b="1" dirty="0">
                <a:latin typeface="Arial Black" panose="020B0A04020102020204" pitchFamily="34" charset="0"/>
              </a:rPr>
              <a:t> ONAR </a:t>
            </a:r>
            <a:br>
              <a:rPr lang="tr-TR" sz="8000" b="1" dirty="0">
                <a:latin typeface="Arial Black" panose="020B0A04020102020204" pitchFamily="34" charset="0"/>
              </a:rPr>
            </a:br>
            <a:r>
              <a:rPr lang="tr-TR" sz="8000" b="1" dirty="0">
                <a:latin typeface="Arial Black" panose="020B0A04020102020204" pitchFamily="34" charset="0"/>
              </a:rPr>
              <a:t>     ONAR</a:t>
            </a:r>
            <a:br>
              <a:rPr lang="tr-TR" sz="8000" b="1" dirty="0">
                <a:latin typeface="Arial Black" panose="020B0A04020102020204" pitchFamily="34" charset="0"/>
              </a:rPr>
            </a:br>
            <a:r>
              <a:rPr lang="tr-TR" sz="8000" b="1" dirty="0">
                <a:latin typeface="Arial Black" panose="020B0A04020102020204" pitchFamily="34" charset="0"/>
              </a:rPr>
              <a:t>         GERİYE </a:t>
            </a:r>
            <a:br>
              <a:rPr lang="tr-TR" sz="8000" b="1" dirty="0">
                <a:latin typeface="Arial Black" panose="020B0A04020102020204" pitchFamily="34" charset="0"/>
              </a:rPr>
            </a:br>
            <a:r>
              <a:rPr lang="tr-TR" sz="8000" b="1" dirty="0">
                <a:latin typeface="Arial Black" panose="020B0A04020102020204" pitchFamily="34" charset="0"/>
              </a:rPr>
              <a:t>                DOĞRU </a:t>
            </a:r>
            <a:br>
              <a:rPr lang="tr-TR" sz="8000" b="1" dirty="0">
                <a:latin typeface="Arial Black" panose="020B0A04020102020204" pitchFamily="34" charset="0"/>
              </a:rPr>
            </a:br>
            <a:r>
              <a:rPr lang="tr-TR" sz="8000" b="1" dirty="0">
                <a:latin typeface="Arial Black" panose="020B0A04020102020204" pitchFamily="34" charset="0"/>
              </a:rPr>
              <a:t>                       SAYMA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F0335F76-1E4B-4CB3-BAD4-3796ABC83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</p:spTree>
    <p:extLst>
      <p:ext uri="{BB962C8B-B14F-4D97-AF65-F5344CB8AC3E}">
        <p14:creationId xmlns:p14="http://schemas.microsoft.com/office/powerpoint/2010/main" val="43057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>
            <a:extLst>
              <a:ext uri="{FF2B5EF4-FFF2-40B4-BE49-F238E27FC236}">
                <a16:creationId xmlns:a16="http://schemas.microsoft.com/office/drawing/2014/main" id="{35436D5D-97C1-4DD1-ABEC-36F3959577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3609" y="1866330"/>
            <a:ext cx="2855595" cy="269744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8323DE81-90E1-4FBA-8DF0-C56FF485AD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86090" y="1866331"/>
            <a:ext cx="2855595" cy="269743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63810118-CDDF-4841-A22D-73314D2762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78572" y="1866331"/>
            <a:ext cx="2855595" cy="26974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15584E1-D223-4058-8D86-ECA1AAA355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71051" y="1866330"/>
            <a:ext cx="2855595" cy="269741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90BFEA1B-9E64-4370-A454-BDF1558913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63530" y="1866329"/>
            <a:ext cx="2855595" cy="269741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ACA287CF-CB29-44AB-8EA4-6528681E576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56009" y="1866328"/>
            <a:ext cx="2855595" cy="269741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CD75CA36-CA22-41E1-BA94-7990F2A7DB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8488" y="1866331"/>
            <a:ext cx="2855595" cy="26974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7DB146C-0130-47E2-B7DE-C2ADA0C938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0967" y="1866332"/>
            <a:ext cx="2855595" cy="26974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8D5895BA-8EDB-40BC-899F-63CE4D0900F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33446" y="1866332"/>
            <a:ext cx="2855595" cy="269741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C0E77D1F-F0EF-4055-A776-08D10573F3D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14496" y="1866332"/>
            <a:ext cx="2855595" cy="269741"/>
          </a:xfrm>
          <a:prstGeom prst="rect">
            <a:avLst/>
          </a:prstGeom>
        </p:spPr>
      </p:pic>
      <p:sp>
        <p:nvSpPr>
          <p:cNvPr id="20" name="Metin kutusu 19">
            <a:extLst>
              <a:ext uri="{FF2B5EF4-FFF2-40B4-BE49-F238E27FC236}">
                <a16:creationId xmlns:a16="http://schemas.microsoft.com/office/drawing/2014/main" id="{2067B830-CEB2-4F39-92EE-63C0E61C93A4}"/>
              </a:ext>
            </a:extLst>
          </p:cNvPr>
          <p:cNvSpPr txBox="1"/>
          <p:nvPr/>
        </p:nvSpPr>
        <p:spPr>
          <a:xfrm>
            <a:off x="164592" y="4864608"/>
            <a:ext cx="1529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100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EE9D5184-3113-41BB-B028-FB2A4202465D}"/>
              </a:ext>
            </a:extLst>
          </p:cNvPr>
          <p:cNvSpPr txBox="1"/>
          <p:nvPr/>
        </p:nvSpPr>
        <p:spPr>
          <a:xfrm>
            <a:off x="1519421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90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640055E0-5639-4CEF-86DA-F18F4BE6B289}"/>
              </a:ext>
            </a:extLst>
          </p:cNvPr>
          <p:cNvSpPr txBox="1"/>
          <p:nvPr/>
        </p:nvSpPr>
        <p:spPr>
          <a:xfrm>
            <a:off x="2512312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80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98AC15FD-8460-4053-AD61-AEF894621B54}"/>
              </a:ext>
            </a:extLst>
          </p:cNvPr>
          <p:cNvSpPr txBox="1"/>
          <p:nvPr/>
        </p:nvSpPr>
        <p:spPr>
          <a:xfrm>
            <a:off x="3686564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70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967C8D45-AF3D-47E3-8043-38D1463CDD08}"/>
              </a:ext>
            </a:extLst>
          </p:cNvPr>
          <p:cNvSpPr txBox="1"/>
          <p:nvPr/>
        </p:nvSpPr>
        <p:spPr>
          <a:xfrm>
            <a:off x="4745751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60</a:t>
            </a: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93A9D9C0-BE2C-43B8-B81C-9C2A77A180D1}"/>
              </a:ext>
            </a:extLst>
          </p:cNvPr>
          <p:cNvSpPr txBox="1"/>
          <p:nvPr/>
        </p:nvSpPr>
        <p:spPr>
          <a:xfrm>
            <a:off x="5951969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94C38341-440E-4BC8-A35A-DBE172DD004D}"/>
              </a:ext>
            </a:extLst>
          </p:cNvPr>
          <p:cNvSpPr txBox="1"/>
          <p:nvPr/>
        </p:nvSpPr>
        <p:spPr>
          <a:xfrm>
            <a:off x="7010793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27" name="Metin kutusu 26">
            <a:extLst>
              <a:ext uri="{FF2B5EF4-FFF2-40B4-BE49-F238E27FC236}">
                <a16:creationId xmlns:a16="http://schemas.microsoft.com/office/drawing/2014/main" id="{D7DB6431-B37D-4C09-B6E0-4BB55CA97344}"/>
              </a:ext>
            </a:extLst>
          </p:cNvPr>
          <p:cNvSpPr txBox="1"/>
          <p:nvPr/>
        </p:nvSpPr>
        <p:spPr>
          <a:xfrm>
            <a:off x="8042135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28" name="Metin kutusu 27">
            <a:extLst>
              <a:ext uri="{FF2B5EF4-FFF2-40B4-BE49-F238E27FC236}">
                <a16:creationId xmlns:a16="http://schemas.microsoft.com/office/drawing/2014/main" id="{72AB9AA6-7156-40B1-8595-7429D1FE60ED}"/>
              </a:ext>
            </a:extLst>
          </p:cNvPr>
          <p:cNvSpPr txBox="1"/>
          <p:nvPr/>
        </p:nvSpPr>
        <p:spPr>
          <a:xfrm>
            <a:off x="9242293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81E4A26A-A27A-4F26-BA17-B9217C2B3B2D}"/>
              </a:ext>
            </a:extLst>
          </p:cNvPr>
          <p:cNvSpPr txBox="1"/>
          <p:nvPr/>
        </p:nvSpPr>
        <p:spPr>
          <a:xfrm>
            <a:off x="10301480" y="4864607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30" name="Metin kutusu 29">
            <a:extLst>
              <a:ext uri="{FF2B5EF4-FFF2-40B4-BE49-F238E27FC236}">
                <a16:creationId xmlns:a16="http://schemas.microsoft.com/office/drawing/2014/main" id="{36DC1723-B413-4584-A603-0E36B724E001}"/>
              </a:ext>
            </a:extLst>
          </p:cNvPr>
          <p:cNvSpPr txBox="1"/>
          <p:nvPr/>
        </p:nvSpPr>
        <p:spPr>
          <a:xfrm>
            <a:off x="11360667" y="4864606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0</a:t>
            </a:r>
          </a:p>
        </p:txBody>
      </p:sp>
      <p:sp>
        <p:nvSpPr>
          <p:cNvPr id="31" name="Alt Bilgi Yer Tutucusu 30">
            <a:extLst>
              <a:ext uri="{FF2B5EF4-FFF2-40B4-BE49-F238E27FC236}">
                <a16:creationId xmlns:a16="http://schemas.microsoft.com/office/drawing/2014/main" id="{D43328C0-42B2-46F1-B915-3FE93C1C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</p:spTree>
    <p:extLst>
      <p:ext uri="{BB962C8B-B14F-4D97-AF65-F5344CB8AC3E}">
        <p14:creationId xmlns:p14="http://schemas.microsoft.com/office/powerpoint/2010/main" val="166410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A743D998-22BA-4E6B-8D79-A1ACF23A6D07}"/>
              </a:ext>
            </a:extLst>
          </p:cNvPr>
          <p:cNvSpPr txBox="1"/>
          <p:nvPr/>
        </p:nvSpPr>
        <p:spPr>
          <a:xfrm>
            <a:off x="201168" y="1353312"/>
            <a:ext cx="1529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100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B34695A-6CC6-4EA4-B021-A82CFFE772EC}"/>
              </a:ext>
            </a:extLst>
          </p:cNvPr>
          <p:cNvSpPr txBox="1"/>
          <p:nvPr/>
        </p:nvSpPr>
        <p:spPr>
          <a:xfrm>
            <a:off x="1555997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90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056C2C16-E67B-4452-9946-A257ADD1671E}"/>
              </a:ext>
            </a:extLst>
          </p:cNvPr>
          <p:cNvSpPr txBox="1"/>
          <p:nvPr/>
        </p:nvSpPr>
        <p:spPr>
          <a:xfrm>
            <a:off x="2548888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80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ED5ADA8-D6C8-4ABD-A8F6-36A6148F4EA9}"/>
              </a:ext>
            </a:extLst>
          </p:cNvPr>
          <p:cNvSpPr txBox="1"/>
          <p:nvPr/>
        </p:nvSpPr>
        <p:spPr>
          <a:xfrm>
            <a:off x="3723140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70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5D13245A-B05D-4EC3-8351-A72F7CDD9F45}"/>
              </a:ext>
            </a:extLst>
          </p:cNvPr>
          <p:cNvSpPr txBox="1"/>
          <p:nvPr/>
        </p:nvSpPr>
        <p:spPr>
          <a:xfrm>
            <a:off x="4782327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60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3BE29BE-C765-4AB0-A5CF-B21530EE504B}"/>
              </a:ext>
            </a:extLst>
          </p:cNvPr>
          <p:cNvSpPr txBox="1"/>
          <p:nvPr/>
        </p:nvSpPr>
        <p:spPr>
          <a:xfrm>
            <a:off x="5988545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4216DDA8-507D-4CA7-B9D6-5BE629729007}"/>
              </a:ext>
            </a:extLst>
          </p:cNvPr>
          <p:cNvSpPr txBox="1"/>
          <p:nvPr/>
        </p:nvSpPr>
        <p:spPr>
          <a:xfrm>
            <a:off x="7047369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D032CE18-892A-4C47-A567-15F50FFA7A48}"/>
              </a:ext>
            </a:extLst>
          </p:cNvPr>
          <p:cNvSpPr txBox="1"/>
          <p:nvPr/>
        </p:nvSpPr>
        <p:spPr>
          <a:xfrm>
            <a:off x="8078711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08C767AB-1505-44BC-ABC1-77DEE958CF9E}"/>
              </a:ext>
            </a:extLst>
          </p:cNvPr>
          <p:cNvSpPr txBox="1"/>
          <p:nvPr/>
        </p:nvSpPr>
        <p:spPr>
          <a:xfrm>
            <a:off x="9278869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9BA3ECDB-2ABD-4B58-889E-6AE571C38F51}"/>
              </a:ext>
            </a:extLst>
          </p:cNvPr>
          <p:cNvSpPr txBox="1"/>
          <p:nvPr/>
        </p:nvSpPr>
        <p:spPr>
          <a:xfrm>
            <a:off x="10338056" y="1353311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6D11E8B6-AB67-4EF9-A302-C2BABA95EC6D}"/>
              </a:ext>
            </a:extLst>
          </p:cNvPr>
          <p:cNvSpPr txBox="1"/>
          <p:nvPr/>
        </p:nvSpPr>
        <p:spPr>
          <a:xfrm>
            <a:off x="11397243" y="1353310"/>
            <a:ext cx="10591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Arial Black" panose="020B0A04020102020204" pitchFamily="34" charset="0"/>
              </a:rPr>
              <a:t>0</a:t>
            </a:r>
          </a:p>
        </p:txBody>
      </p:sp>
      <p:sp>
        <p:nvSpPr>
          <p:cNvPr id="13" name="Alt Bilgi Yer Tutucusu 12">
            <a:extLst>
              <a:ext uri="{FF2B5EF4-FFF2-40B4-BE49-F238E27FC236}">
                <a16:creationId xmlns:a16="http://schemas.microsoft.com/office/drawing/2014/main" id="{B0B115EC-C20A-4D7D-A18C-BE7700577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</p:spTree>
    <p:extLst>
      <p:ext uri="{BB962C8B-B14F-4D97-AF65-F5344CB8AC3E}">
        <p14:creationId xmlns:p14="http://schemas.microsoft.com/office/powerpoint/2010/main" val="202464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theme/theme1.xml><?xml version="1.0" encoding="utf-8"?>
<a:theme xmlns:a="http://schemas.openxmlformats.org/drawingml/2006/main" name="Geçmişe bakış">
  <a:themeElements>
    <a:clrScheme name="Geçmişe bakış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Geçmişe bakış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63</TotalTime>
  <Words>31</Words>
  <Application>Microsoft Office PowerPoint</Application>
  <PresentationFormat>Geniş ekran</PresentationFormat>
  <Paragraphs>27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Geçmişe bakış</vt:lpstr>
      <vt:lpstr> ONAR       ONAR          GERİYE                  DOĞRU                         SAYMA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ONAR       ONAR          GERİYE                  DOĞRU                         SAYMA</dc:title>
  <dc:creator>KAZIM KAT</dc:creator>
  <cp:lastModifiedBy>Hasan Ayık</cp:lastModifiedBy>
  <cp:revision>3</cp:revision>
  <dcterms:created xsi:type="dcterms:W3CDTF">2020-12-05T10:39:40Z</dcterms:created>
  <dcterms:modified xsi:type="dcterms:W3CDTF">2020-12-06T20:09:48Z</dcterms:modified>
</cp:coreProperties>
</file>