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7.jpeg" /><Relationship Id="rId5" Type="http://schemas.openxmlformats.org/officeDocument/2006/relationships/image" Target="../media/image6.png" /><Relationship Id="rId4" Type="http://schemas.openxmlformats.org/officeDocument/2006/relationships/image" Target="../media/image5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5521FB64-5155-43D2-BE22-0DF931FD55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628" y="0"/>
            <a:ext cx="7766936" cy="1646302"/>
          </a:xfrm>
        </p:spPr>
        <p:txBody>
          <a:bodyPr/>
          <a:lstStyle/>
          <a:p>
            <a:r>
              <a:rPr lang="tr-TR" dirty="0">
                <a:solidFill>
                  <a:srgbClr val="FF0000"/>
                </a:solidFill>
                <a:latin typeface="Comic Sans MS" panose="030F0702030302020204" pitchFamily="66" charset="0"/>
              </a:rPr>
              <a:t>GEOMETRİDE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>
                <a:solidFill>
                  <a:srgbClr val="FF0000"/>
                </a:solidFill>
                <a:latin typeface="Comic Sans MS" panose="030F0702030302020204" pitchFamily="66" charset="0"/>
              </a:rPr>
              <a:t>TEMEL KAVRAMLAR</a:t>
            </a:r>
          </a:p>
        </p:txBody>
      </p:sp>
      <p:sp>
        <p:nvSpPr>
          <p:cNvPr id="6" name="Unvan 1">
            <a:extLst>
              <a:ext uri="{FF2B5EF4-FFF2-40B4-BE49-F238E27FC236}">
                <a16:creationId xmlns:a16="http://schemas.microsoft.com/office/drawing/2014/main" id="{8D571F75-1606-4D58-A728-7225A6CD7446}"/>
              </a:ext>
            </a:extLst>
          </p:cNvPr>
          <p:cNvSpPr txBox="1">
            <a:spLocks/>
          </p:cNvSpPr>
          <p:nvPr/>
        </p:nvSpPr>
        <p:spPr>
          <a:xfrm>
            <a:off x="5021427" y="1556792"/>
            <a:ext cx="3102578" cy="1163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>
                <a:solidFill>
                  <a:srgbClr val="7030A0"/>
                </a:solidFill>
              </a:rPr>
              <a:t>DOĞRU</a:t>
            </a:r>
          </a:p>
        </p:txBody>
      </p:sp>
      <p:sp>
        <p:nvSpPr>
          <p:cNvPr id="7" name="Unvan 1">
            <a:extLst>
              <a:ext uri="{FF2B5EF4-FFF2-40B4-BE49-F238E27FC236}">
                <a16:creationId xmlns:a16="http://schemas.microsoft.com/office/drawing/2014/main" id="{868B662B-9256-4FE3-9EC3-AECA93B9B388}"/>
              </a:ext>
            </a:extLst>
          </p:cNvPr>
          <p:cNvSpPr txBox="1">
            <a:spLocks/>
          </p:cNvSpPr>
          <p:nvPr/>
        </p:nvSpPr>
        <p:spPr>
          <a:xfrm>
            <a:off x="510119" y="3075019"/>
            <a:ext cx="2880320" cy="11421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>
                <a:solidFill>
                  <a:schemeClr val="accent6"/>
                </a:solidFill>
              </a:rPr>
              <a:t>IŞIN</a:t>
            </a:r>
          </a:p>
        </p:txBody>
      </p:sp>
      <p:sp>
        <p:nvSpPr>
          <p:cNvPr id="8" name="Unvan 1">
            <a:extLst>
              <a:ext uri="{FF2B5EF4-FFF2-40B4-BE49-F238E27FC236}">
                <a16:creationId xmlns:a16="http://schemas.microsoft.com/office/drawing/2014/main" id="{11EB1627-26A4-429F-B590-051ACB3E77D9}"/>
              </a:ext>
            </a:extLst>
          </p:cNvPr>
          <p:cNvSpPr txBox="1">
            <a:spLocks/>
          </p:cNvSpPr>
          <p:nvPr/>
        </p:nvSpPr>
        <p:spPr>
          <a:xfrm>
            <a:off x="4161325" y="3391481"/>
            <a:ext cx="4822781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>
                <a:solidFill>
                  <a:srgbClr val="00B050"/>
                </a:solidFill>
              </a:rPr>
              <a:t>DOĞRU PARÇASI</a:t>
            </a:r>
          </a:p>
        </p:txBody>
      </p:sp>
      <p:sp>
        <p:nvSpPr>
          <p:cNvPr id="9" name="Unvan 1">
            <a:extLst>
              <a:ext uri="{FF2B5EF4-FFF2-40B4-BE49-F238E27FC236}">
                <a16:creationId xmlns:a16="http://schemas.microsoft.com/office/drawing/2014/main" id="{D6BE85D6-BD39-47DB-BCA3-D1AF520C4D85}"/>
              </a:ext>
            </a:extLst>
          </p:cNvPr>
          <p:cNvSpPr txBox="1">
            <a:spLocks/>
          </p:cNvSpPr>
          <p:nvPr/>
        </p:nvSpPr>
        <p:spPr>
          <a:xfrm>
            <a:off x="251441" y="1891560"/>
            <a:ext cx="3678642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8000" dirty="0">
                <a:solidFill>
                  <a:srgbClr val="00B0F0"/>
                </a:solidFill>
              </a:rPr>
              <a:t>NOKTA</a:t>
            </a:r>
          </a:p>
          <a:p>
            <a:r>
              <a:rPr lang="tr-TR" sz="13700" dirty="0"/>
              <a:t>.</a:t>
            </a:r>
          </a:p>
        </p:txBody>
      </p:sp>
      <p:cxnSp>
        <p:nvCxnSpPr>
          <p:cNvPr id="11" name="Düz Ok Bağlayıcısı 10"/>
          <p:cNvCxnSpPr/>
          <p:nvPr/>
        </p:nvCxnSpPr>
        <p:spPr>
          <a:xfrm>
            <a:off x="5364088" y="2924944"/>
            <a:ext cx="216024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Düz Ok Bağlayıcısı 12"/>
          <p:cNvCxnSpPr/>
          <p:nvPr/>
        </p:nvCxnSpPr>
        <p:spPr>
          <a:xfrm>
            <a:off x="1043608" y="4221088"/>
            <a:ext cx="1854205" cy="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Düz Bağlayıcı 16"/>
          <p:cNvCxnSpPr/>
          <p:nvPr/>
        </p:nvCxnSpPr>
        <p:spPr>
          <a:xfrm>
            <a:off x="5708619" y="4941168"/>
            <a:ext cx="172819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Düz Ok Bağlayıcısı 2"/>
          <p:cNvCxnSpPr/>
          <p:nvPr/>
        </p:nvCxnSpPr>
        <p:spPr>
          <a:xfrm flipV="1">
            <a:off x="2987824" y="4941168"/>
            <a:ext cx="942259" cy="122413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/>
          <p:cNvCxnSpPr/>
          <p:nvPr/>
        </p:nvCxnSpPr>
        <p:spPr>
          <a:xfrm>
            <a:off x="2987824" y="6165304"/>
            <a:ext cx="1368152" cy="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etin kutusu 11"/>
          <p:cNvSpPr txBox="1"/>
          <p:nvPr/>
        </p:nvSpPr>
        <p:spPr>
          <a:xfrm>
            <a:off x="1505882" y="5395863"/>
            <a:ext cx="9683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b="1" dirty="0"/>
              <a:t>AÇI</a:t>
            </a:r>
          </a:p>
        </p:txBody>
      </p:sp>
    </p:spTree>
    <p:extLst>
      <p:ext uri="{BB962C8B-B14F-4D97-AF65-F5344CB8AC3E}">
        <p14:creationId xmlns:p14="http://schemas.microsoft.com/office/powerpoint/2010/main" val="2209871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D6BE85D6-BD39-47DB-BCA3-D1AF520C4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188640"/>
            <a:ext cx="5256584" cy="1143000"/>
          </a:xfrm>
        </p:spPr>
        <p:txBody>
          <a:bodyPr/>
          <a:lstStyle/>
          <a:p>
            <a:r>
              <a:rPr lang="tr-TR" dirty="0">
                <a:solidFill>
                  <a:srgbClr val="0070C0"/>
                </a:solidFill>
              </a:rPr>
              <a:t>NOKTA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637A7A6-F1BF-469C-AA9B-22D95E3C8BE9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85330" y="1561514"/>
            <a:ext cx="7772870" cy="4229685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fontAlgn="base"/>
            <a:r>
              <a:rPr lang="tr-TR" sz="4000" cap="none" dirty="0">
                <a:solidFill>
                  <a:srgbClr val="0070C0"/>
                </a:solidFill>
              </a:rPr>
              <a:t>Duvara çakılan çivinin bıraktığı iz,</a:t>
            </a:r>
          </a:p>
          <a:p>
            <a:pPr fontAlgn="base"/>
            <a:r>
              <a:rPr lang="tr-TR" sz="4000" cap="none" dirty="0">
                <a:solidFill>
                  <a:srgbClr val="00B050"/>
                </a:solidFill>
              </a:rPr>
              <a:t>Yüzümüzdeki ben,</a:t>
            </a:r>
          </a:p>
          <a:p>
            <a:pPr fontAlgn="base"/>
            <a:r>
              <a:rPr lang="tr-TR" sz="4000" cap="none" dirty="0">
                <a:solidFill>
                  <a:srgbClr val="FF0000"/>
                </a:solidFill>
              </a:rPr>
              <a:t>Kalemin ucunun kâğıda bıraktığı iz</a:t>
            </a:r>
            <a:r>
              <a:rPr lang="tr-TR" sz="4000" cap="none" dirty="0">
                <a:solidFill>
                  <a:schemeClr val="tx1"/>
                </a:solidFill>
              </a:rPr>
              <a:t>,</a:t>
            </a:r>
          </a:p>
          <a:p>
            <a:pPr fontAlgn="base"/>
            <a:r>
              <a:rPr lang="tr-TR" sz="4000" cap="none" dirty="0">
                <a:solidFill>
                  <a:srgbClr val="7030A0"/>
                </a:solidFill>
              </a:rPr>
              <a:t>Tebeşirin tahtaya bıraktığı iz</a:t>
            </a:r>
            <a:r>
              <a:rPr lang="tr-TR" sz="4000" cap="none" dirty="0">
                <a:solidFill>
                  <a:schemeClr val="tx1"/>
                </a:solidFill>
              </a:rPr>
              <a:t>,</a:t>
            </a:r>
          </a:p>
          <a:p>
            <a:pPr fontAlgn="base"/>
            <a:r>
              <a:rPr lang="tr-TR" sz="4000" cap="none" dirty="0">
                <a:solidFill>
                  <a:srgbClr val="00B050"/>
                </a:solidFill>
              </a:rPr>
              <a:t>Su damlası,</a:t>
            </a:r>
          </a:p>
          <a:p>
            <a:pPr fontAlgn="base"/>
            <a:r>
              <a:rPr lang="tr-TR" sz="4000" cap="none" dirty="0"/>
              <a:t>Cümlenin bittiğini göstermek için kullanılan işaret noktaya birer örnektir</a:t>
            </a:r>
            <a:r>
              <a:rPr lang="tr-TR" sz="4000" cap="none" dirty="0">
                <a:solidFill>
                  <a:schemeClr val="tx1"/>
                </a:solidFill>
              </a:rPr>
              <a:t>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64347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493D247-BE85-4399-8ED8-AA3727C7C54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395536" y="548681"/>
            <a:ext cx="7772870" cy="280831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tr-TR" sz="2400" dirty="0">
                <a:solidFill>
                  <a:schemeClr val="tx1"/>
                </a:solidFill>
              </a:rPr>
              <a:t>• </a:t>
            </a:r>
            <a:r>
              <a:rPr lang="tr-TR" sz="3200" dirty="0">
                <a:solidFill>
                  <a:srgbClr val="00B050"/>
                </a:solidFill>
              </a:rPr>
              <a:t>Nokta, büyük temel harflerle adlandırılır.</a:t>
            </a:r>
          </a:p>
          <a:p>
            <a:pPr marL="0" indent="0" fontAlgn="base">
              <a:buNone/>
            </a:pPr>
            <a:r>
              <a:rPr lang="tr-TR" sz="3200" dirty="0">
                <a:solidFill>
                  <a:schemeClr val="tx1"/>
                </a:solidFill>
              </a:rPr>
              <a:t>  </a:t>
            </a:r>
          </a:p>
          <a:p>
            <a:pPr marL="0" indent="0" fontAlgn="base">
              <a:buNone/>
            </a:pPr>
            <a:r>
              <a:rPr lang="tr-TR" dirty="0"/>
              <a:t>     </a:t>
            </a:r>
            <a:r>
              <a:rPr lang="tr-TR" sz="3200" dirty="0">
                <a:solidFill>
                  <a:schemeClr val="tx1"/>
                </a:solidFill>
              </a:rPr>
              <a:t>•</a:t>
            </a:r>
            <a:r>
              <a:rPr lang="tr-TR" sz="3200" dirty="0">
                <a:solidFill>
                  <a:srgbClr val="00B0F0"/>
                </a:solidFill>
              </a:rPr>
              <a:t>A</a:t>
            </a:r>
            <a:r>
              <a:rPr lang="tr-TR" sz="3200" dirty="0">
                <a:solidFill>
                  <a:schemeClr val="tx1"/>
                </a:solidFill>
              </a:rPr>
              <a:t>      •</a:t>
            </a:r>
            <a:r>
              <a:rPr lang="tr-TR" sz="3200" dirty="0">
                <a:solidFill>
                  <a:srgbClr val="FF0000"/>
                </a:solidFill>
              </a:rPr>
              <a:t>B</a:t>
            </a:r>
            <a:r>
              <a:rPr lang="tr-TR" sz="3200" dirty="0">
                <a:solidFill>
                  <a:schemeClr val="tx1"/>
                </a:solidFill>
              </a:rPr>
              <a:t>      •</a:t>
            </a:r>
            <a:r>
              <a:rPr lang="tr-TR" sz="3200" dirty="0">
                <a:solidFill>
                  <a:srgbClr val="7030A0"/>
                </a:solidFill>
              </a:rPr>
              <a:t>C</a:t>
            </a:r>
            <a:r>
              <a:rPr lang="tr-TR" sz="3200" dirty="0">
                <a:solidFill>
                  <a:schemeClr val="tx1"/>
                </a:solidFill>
              </a:rPr>
              <a:t>      •</a:t>
            </a:r>
            <a:r>
              <a:rPr lang="tr-TR" sz="3200" dirty="0">
                <a:solidFill>
                  <a:schemeClr val="accent6">
                    <a:lumMod val="75000"/>
                  </a:schemeClr>
                </a:solidFill>
              </a:rPr>
              <a:t>K</a:t>
            </a:r>
            <a:r>
              <a:rPr lang="tr-TR" sz="3200" dirty="0">
                <a:solidFill>
                  <a:schemeClr val="tx1"/>
                </a:solidFill>
              </a:rPr>
              <a:t>        •</a:t>
            </a:r>
            <a:r>
              <a:rPr lang="tr-TR" sz="3200" dirty="0">
                <a:solidFill>
                  <a:srgbClr val="002060"/>
                </a:solidFill>
              </a:rPr>
              <a:t>Y </a:t>
            </a:r>
            <a:r>
              <a:rPr lang="tr-TR" sz="3200" dirty="0">
                <a:solidFill>
                  <a:schemeClr val="tx1"/>
                </a:solidFill>
              </a:rPr>
              <a:t> </a:t>
            </a:r>
          </a:p>
          <a:p>
            <a:pPr marL="0" indent="0" fontAlgn="base">
              <a:buNone/>
            </a:pPr>
            <a:endParaRPr lang="tr-TR" dirty="0"/>
          </a:p>
          <a:p>
            <a:pPr marL="0" indent="0" fontAlgn="base">
              <a:buNone/>
            </a:pPr>
            <a:endParaRPr lang="tr-TR" dirty="0"/>
          </a:p>
          <a:p>
            <a:pPr marL="0" indent="0" fontAlgn="base">
              <a:buNone/>
            </a:pPr>
            <a:endParaRPr lang="tr-TR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2" name="Metin kutusu 1"/>
          <p:cNvSpPr txBox="1"/>
          <p:nvPr/>
        </p:nvSpPr>
        <p:spPr>
          <a:xfrm>
            <a:off x="202053" y="3356992"/>
            <a:ext cx="9073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r-TR" sz="3200" dirty="0"/>
              <a:t>   Noktanın boyutu </a:t>
            </a:r>
            <a:r>
              <a:rPr lang="tr-TR" sz="3200" dirty="0" err="1"/>
              <a:t>yoktur,ölçülemez.Noktanın</a:t>
            </a:r>
            <a:r>
              <a:rPr lang="tr-TR" sz="3200" dirty="0"/>
              <a:t> çeşitli büyüklüklerde </a:t>
            </a:r>
            <a:r>
              <a:rPr lang="tr-TR" sz="3200" dirty="0" err="1"/>
              <a:t>olması,boyutu</a:t>
            </a:r>
            <a:r>
              <a:rPr lang="tr-TR" sz="3200" dirty="0"/>
              <a:t> olduğu anlamına gelmez.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1259632" y="3140968"/>
            <a:ext cx="621522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.</a:t>
            </a:r>
            <a:r>
              <a:rPr lang="tr-TR" sz="3600" dirty="0"/>
              <a:t>       </a:t>
            </a:r>
            <a:r>
              <a:rPr lang="tr-TR" sz="2800" dirty="0">
                <a:solidFill>
                  <a:srgbClr val="00B0F0"/>
                </a:solidFill>
              </a:rPr>
              <a:t>.</a:t>
            </a:r>
            <a:r>
              <a:rPr lang="tr-TR" dirty="0"/>
              <a:t>           </a:t>
            </a:r>
            <a:r>
              <a:rPr lang="tr-TR" sz="66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tr-TR" sz="5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tr-TR" sz="5000" dirty="0"/>
              <a:t>    </a:t>
            </a:r>
            <a:r>
              <a:rPr lang="tr-TR" sz="10000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tr-TR" sz="10000" dirty="0"/>
              <a:t>   </a:t>
            </a:r>
            <a:r>
              <a:rPr lang="tr-TR" sz="15000" dirty="0">
                <a:solidFill>
                  <a:srgbClr val="00B0F0"/>
                </a:solidFill>
              </a:rPr>
              <a:t>.</a:t>
            </a:r>
            <a:r>
              <a:rPr lang="tr-TR" sz="9600" dirty="0"/>
              <a:t>   </a:t>
            </a:r>
            <a:r>
              <a:rPr lang="tr-TR" sz="20000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798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79512" y="116632"/>
            <a:ext cx="91450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r-TR" sz="3600" dirty="0">
                <a:solidFill>
                  <a:srgbClr val="00B050"/>
                </a:solidFill>
              </a:rPr>
              <a:t>Haritalarda şehirler (</a:t>
            </a:r>
            <a:r>
              <a:rPr lang="tr-TR" sz="3600" dirty="0">
                <a:solidFill>
                  <a:srgbClr val="FF0000"/>
                </a:solidFill>
              </a:rPr>
              <a:t>•</a:t>
            </a:r>
            <a:r>
              <a:rPr lang="tr-TR" sz="3600" dirty="0">
                <a:solidFill>
                  <a:srgbClr val="00B050"/>
                </a:solidFill>
              </a:rPr>
              <a:t>) işareti ile gösterilir.</a:t>
            </a:r>
          </a:p>
          <a:p>
            <a:pPr lvl="0"/>
            <a:endParaRPr lang="tr-TR" sz="3600" dirty="0"/>
          </a:p>
          <a:p>
            <a:pPr lvl="0"/>
            <a:endParaRPr lang="tr-TR" sz="3600" dirty="0"/>
          </a:p>
          <a:p>
            <a:pPr lvl="0"/>
            <a:endParaRPr lang="tr-TR" sz="3600" dirty="0"/>
          </a:p>
          <a:p>
            <a:pPr lvl="0"/>
            <a:endParaRPr lang="tr-TR" sz="3600" dirty="0"/>
          </a:p>
          <a:p>
            <a:pPr lvl="0"/>
            <a:endParaRPr lang="tr-TR" sz="3600" dirty="0"/>
          </a:p>
          <a:p>
            <a:pPr lvl="0"/>
            <a:endParaRPr lang="tr-TR" sz="3600" dirty="0"/>
          </a:p>
        </p:txBody>
      </p:sp>
      <p:pic>
        <p:nvPicPr>
          <p:cNvPr id="11" name="İçerik Yer Tutucusu 8">
            <a:extLst>
              <a:ext uri="{FF2B5EF4-FFF2-40B4-BE49-F238E27FC236}">
                <a16:creationId xmlns:a16="http://schemas.microsoft.com/office/drawing/2014/main" id="{A1E87C5E-3D8F-4B41-AAE0-DBEB443425DA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846042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44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467544" y="404664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r-TR" sz="3600" dirty="0">
                <a:solidFill>
                  <a:srgbClr val="FF0000"/>
                </a:solidFill>
              </a:rPr>
              <a:t>Bir noktadan sınırsız sayıda doğru geçer.</a:t>
            </a:r>
          </a:p>
        </p:txBody>
      </p:sp>
      <p:pic>
        <p:nvPicPr>
          <p:cNvPr id="1026" name="Picture 2" descr="C:\Users\Windows 10\Desktop\Bir+noktadan+sonsuz+tane+doğru+geçer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0995"/>
            <a:ext cx="7036820" cy="527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049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028A33BD-AB67-4A88-9036-0A67192B9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315416"/>
            <a:ext cx="6447501" cy="1486486"/>
          </a:xfrm>
        </p:spPr>
        <p:txBody>
          <a:bodyPr>
            <a:normAutofit/>
          </a:bodyPr>
          <a:lstStyle/>
          <a:p>
            <a:r>
              <a:rPr lang="tr-TR" sz="6000" b="1" i="1" dirty="0">
                <a:solidFill>
                  <a:srgbClr val="002060"/>
                </a:solidFill>
              </a:rPr>
              <a:t>NOKTA MODELLERİ</a:t>
            </a:r>
          </a:p>
        </p:txBody>
      </p:sp>
      <p:pic>
        <p:nvPicPr>
          <p:cNvPr id="3" name="İçerik Yer Tutucusu 9">
            <a:extLst>
              <a:ext uri="{FF2B5EF4-FFF2-40B4-BE49-F238E27FC236}">
                <a16:creationId xmlns:a16="http://schemas.microsoft.com/office/drawing/2014/main" id="{137A24E9-C8D9-447F-81C8-35492FEC712E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2665561" cy="2665561"/>
          </a:xfrm>
          <a:prstGeom prst="rect">
            <a:avLst/>
          </a:prstGeom>
        </p:spPr>
      </p:pic>
      <p:pic>
        <p:nvPicPr>
          <p:cNvPr id="4" name="İçerik Yer Tutucusu 4">
            <a:extLst>
              <a:ext uri="{FF2B5EF4-FFF2-40B4-BE49-F238E27FC236}">
                <a16:creationId xmlns:a16="http://schemas.microsoft.com/office/drawing/2014/main" id="{5CFEF9D4-03BD-4F39-A414-2198A7BBCE2D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7" y="764704"/>
            <a:ext cx="2816541" cy="2664296"/>
          </a:xfrm>
          <a:prstGeom prst="rect">
            <a:avLst/>
          </a:prstGeom>
        </p:spPr>
      </p:pic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B32919B5-51DA-472C-B9A5-456CC4A547F8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764705"/>
            <a:ext cx="2886554" cy="2664296"/>
          </a:xfrm>
          <a:prstGeom prst="rect">
            <a:avLst/>
          </a:prstGeom>
        </p:spPr>
      </p:pic>
      <p:pic>
        <p:nvPicPr>
          <p:cNvPr id="1026" name="Picture 2" descr="C:\Users\Windows 10\Desktop\77f40f685aea6ed0e8cfccdc1cc6faf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64502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gelgez.net/wp-content/uploads/2016/12/duvardaki-civi-delikleri-nasil-kapatilir-kolay-cozum-gelgez-diy-728x54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58" y="3789040"/>
            <a:ext cx="3851143" cy="288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109424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86</Words>
  <Application>Microsoft Office PowerPoint</Application>
  <PresentationFormat>Ekran Gösterisi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Ofis Teması</vt:lpstr>
      <vt:lpstr>GEOMETRİDE TEMEL KAVRAMLAR</vt:lpstr>
      <vt:lpstr>NOKTA</vt:lpstr>
      <vt:lpstr>PowerPoint Sunusu</vt:lpstr>
      <vt:lpstr>PowerPoint Sunusu</vt:lpstr>
      <vt:lpstr>PowerPoint Sunusu</vt:lpstr>
      <vt:lpstr>NOKTA MODELLERİ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GEOMETRİDE TEMEL KAVRAMLAR</dc:title>
  <dc:creator>Windows 10</dc:creator>
  <cp:lastModifiedBy>Hasan Ayık</cp:lastModifiedBy>
  <cp:revision>8</cp:revision>
  <cp:lastPrinted>2020-05-04T08:28:56Z</cp:lastPrinted>
  <dcterms:created xsi:type="dcterms:W3CDTF">2020-05-03T18:52:21Z</dcterms:created>
  <dcterms:modified xsi:type="dcterms:W3CDTF">2020-12-15T07:32:02Z</dcterms:modified>
</cp:coreProperties>
</file>