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7" r:id="rId9"/>
    <p:sldId id="265" r:id="rId10"/>
    <p:sldId id="266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3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8.png" /><Relationship Id="rId4" Type="http://schemas.openxmlformats.org/officeDocument/2006/relationships/image" Target="../media/image7.jpe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4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ctrTitle"/>
          </p:nvPr>
        </p:nvSpPr>
        <p:spPr>
          <a:xfrm>
            <a:off x="70992" y="13393"/>
            <a:ext cx="9073008" cy="1420772"/>
          </a:xfrm>
        </p:spPr>
        <p:txBody>
          <a:bodyPr>
            <a:noAutofit/>
          </a:bodyPr>
          <a:lstStyle/>
          <a:p>
            <a:r>
              <a:rPr lang="tr-TR" sz="4800" dirty="0"/>
              <a:t>GEOMETRİDE </a:t>
            </a:r>
            <a:r>
              <a:rPr lang="tr-TR" sz="4800" dirty="0">
                <a:solidFill>
                  <a:srgbClr val="FF0000"/>
                </a:solidFill>
              </a:rPr>
              <a:t>TEMEL</a:t>
            </a:r>
            <a:r>
              <a:rPr lang="tr-TR" sz="4800" dirty="0"/>
              <a:t> KAVRAMLAR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153716" y="2721496"/>
            <a:ext cx="17145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5364088" y="2647754"/>
            <a:ext cx="2743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1847082" y="5733256"/>
            <a:ext cx="1676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cxnSp>
        <p:nvCxnSpPr>
          <p:cNvPr id="9" name="Düz Ok Bağlayıcısı 8"/>
          <p:cNvCxnSpPr/>
          <p:nvPr/>
        </p:nvCxnSpPr>
        <p:spPr>
          <a:xfrm flipV="1">
            <a:off x="6156176" y="4149080"/>
            <a:ext cx="942259" cy="122413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>
            <a:off x="6156176" y="5373216"/>
            <a:ext cx="1368152" cy="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6356081" y="5733256"/>
            <a:ext cx="9683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b="1" dirty="0"/>
              <a:t>AÇI</a:t>
            </a:r>
          </a:p>
        </p:txBody>
      </p:sp>
      <p:sp>
        <p:nvSpPr>
          <p:cNvPr id="12" name="Unvan 1">
            <a:extLst>
              <a:ext uri="{FF2B5EF4-FFF2-40B4-BE49-F238E27FC236}">
                <a16:creationId xmlns:a16="http://schemas.microsoft.com/office/drawing/2014/main" id="{8D571F75-1606-4D58-A728-7225A6CD7446}"/>
              </a:ext>
            </a:extLst>
          </p:cNvPr>
          <p:cNvSpPr txBox="1">
            <a:spLocks/>
          </p:cNvSpPr>
          <p:nvPr/>
        </p:nvSpPr>
        <p:spPr>
          <a:xfrm>
            <a:off x="5021427" y="1556792"/>
            <a:ext cx="3102578" cy="1163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rgbClr val="7030A0"/>
                </a:solidFill>
              </a:rPr>
              <a:t>DOĞRU</a:t>
            </a:r>
          </a:p>
        </p:txBody>
      </p:sp>
      <p:sp>
        <p:nvSpPr>
          <p:cNvPr id="13" name="Unvan 1">
            <a:extLst>
              <a:ext uri="{FF2B5EF4-FFF2-40B4-BE49-F238E27FC236}">
                <a16:creationId xmlns:a16="http://schemas.microsoft.com/office/drawing/2014/main" id="{868B662B-9256-4FE3-9EC3-AECA93B9B388}"/>
              </a:ext>
            </a:extLst>
          </p:cNvPr>
          <p:cNvSpPr txBox="1">
            <a:spLocks/>
          </p:cNvSpPr>
          <p:nvPr/>
        </p:nvSpPr>
        <p:spPr>
          <a:xfrm>
            <a:off x="827584" y="1412776"/>
            <a:ext cx="2880320" cy="1142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chemeClr val="accent6"/>
                </a:solidFill>
              </a:rPr>
              <a:t>IŞIN</a:t>
            </a:r>
          </a:p>
        </p:txBody>
      </p:sp>
      <p:sp>
        <p:nvSpPr>
          <p:cNvPr id="14" name="Unvan 1">
            <a:extLst>
              <a:ext uri="{FF2B5EF4-FFF2-40B4-BE49-F238E27FC236}">
                <a16:creationId xmlns:a16="http://schemas.microsoft.com/office/drawing/2014/main" id="{11EB1627-26A4-429F-B590-051ACB3E77D9}"/>
              </a:ext>
            </a:extLst>
          </p:cNvPr>
          <p:cNvSpPr txBox="1">
            <a:spLocks/>
          </p:cNvSpPr>
          <p:nvPr/>
        </p:nvSpPr>
        <p:spPr>
          <a:xfrm>
            <a:off x="360615" y="4149080"/>
            <a:ext cx="4822781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rgbClr val="00B050"/>
                </a:solidFill>
              </a:rPr>
              <a:t>DOĞRU PARÇASI</a:t>
            </a:r>
          </a:p>
        </p:txBody>
      </p:sp>
    </p:spTree>
    <p:extLst>
      <p:ext uri="{BB962C8B-B14F-4D97-AF65-F5344CB8AC3E}">
        <p14:creationId xmlns:p14="http://schemas.microsoft.com/office/powerpoint/2010/main" val="3853963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84B60F6E-1C40-4DA5-8B3C-02C987B284BF}"/>
              </a:ext>
            </a:extLst>
          </p:cNvPr>
          <p:cNvSpPr txBox="1">
            <a:spLocks/>
          </p:cNvSpPr>
          <p:nvPr/>
        </p:nvSpPr>
        <p:spPr>
          <a:xfrm>
            <a:off x="-197267" y="-243408"/>
            <a:ext cx="9479540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5400" dirty="0">
                <a:solidFill>
                  <a:srgbClr val="C00000"/>
                </a:solidFill>
              </a:rPr>
              <a:t>AÇI MODELLERİ</a:t>
            </a:r>
          </a:p>
        </p:txBody>
      </p:sp>
      <p:pic>
        <p:nvPicPr>
          <p:cNvPr id="4098" name="Picture 2" descr="C:\Users\Windows 10\Desktop\sinif-mat-accca7ilar-konu-anlatimi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31" y="1077392"/>
            <a:ext cx="84969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İçerik Yer Tutucusu 4">
            <a:extLst>
              <a:ext uri="{FF2B5EF4-FFF2-40B4-BE49-F238E27FC236}">
                <a16:creationId xmlns:a16="http://schemas.microsoft.com/office/drawing/2014/main" id="{99941D66-64AF-4E6E-B80E-C96D3FBB1E3D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595" y="3933056"/>
            <a:ext cx="4278380" cy="2780947"/>
          </a:xfrm>
          <a:prstGeom prst="rect">
            <a:avLst/>
          </a:prstGeom>
        </p:spPr>
      </p:pic>
      <p:pic>
        <p:nvPicPr>
          <p:cNvPr id="4102" name="Picture 6" descr="Tatlı karateci çocuk dövüşüyor. — Stok Vektör © Cofeee #3299919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262" y="3861048"/>
            <a:ext cx="263279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403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467544" y="980728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     </a:t>
            </a:r>
            <a:r>
              <a:rPr lang="tr-TR" sz="2800" dirty="0"/>
              <a:t>Her iki uçtan istenildiği kadar uzatılabilen başlangıcı ve bitişi olmayan çizgi modellerine </a:t>
            </a:r>
            <a:r>
              <a:rPr lang="tr-TR" sz="2800" b="1" dirty="0">
                <a:solidFill>
                  <a:srgbClr val="FF0000"/>
                </a:solidFill>
              </a:rPr>
              <a:t>doğru</a:t>
            </a:r>
            <a:r>
              <a:rPr lang="tr-TR" sz="2800" b="1" dirty="0"/>
              <a:t> </a:t>
            </a:r>
            <a:r>
              <a:rPr lang="tr-TR" sz="2800" dirty="0"/>
              <a:t>adı verilir.</a:t>
            </a:r>
          </a:p>
        </p:txBody>
      </p:sp>
      <p:sp>
        <p:nvSpPr>
          <p:cNvPr id="5" name="Unvan 1">
            <a:extLst>
              <a:ext uri="{FF2B5EF4-FFF2-40B4-BE49-F238E27FC236}">
                <a16:creationId xmlns:a16="http://schemas.microsoft.com/office/drawing/2014/main" id="{8D571F75-1606-4D58-A728-7225A6CD7446}"/>
              </a:ext>
            </a:extLst>
          </p:cNvPr>
          <p:cNvSpPr txBox="1">
            <a:spLocks/>
          </p:cNvSpPr>
          <p:nvPr/>
        </p:nvSpPr>
        <p:spPr>
          <a:xfrm>
            <a:off x="2699792" y="33536"/>
            <a:ext cx="3102578" cy="1163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rgbClr val="7030A0"/>
                </a:solidFill>
              </a:rPr>
              <a:t>DOĞRU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DE800FAC-CD13-4704-9097-9C14497B3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96391"/>
            <a:ext cx="7272808" cy="1224136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467544" y="3573016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dirty="0"/>
              <a:t>      </a:t>
            </a:r>
            <a:r>
              <a:rPr lang="tr-TR" sz="2800" b="1" dirty="0">
                <a:solidFill>
                  <a:srgbClr val="00B050"/>
                </a:solidFill>
              </a:rPr>
              <a:t>Doğruyu  bir çizgi çizerek gösterebiliriz. Doğrunun hangi yönlere uzadığını belirtmek için çizginin uçlarına ok çizeriz.</a:t>
            </a:r>
          </a:p>
        </p:txBody>
      </p:sp>
    </p:spTree>
    <p:extLst>
      <p:ext uri="{BB962C8B-B14F-4D97-AF65-F5344CB8AC3E}">
        <p14:creationId xmlns:p14="http://schemas.microsoft.com/office/powerpoint/2010/main" val="103805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4048DF5F-20C2-4BB4-AC69-C652F52EB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0568" y="5517232"/>
            <a:ext cx="5256584" cy="1143000"/>
          </a:xfrm>
        </p:spPr>
        <p:txBody>
          <a:bodyPr/>
          <a:lstStyle/>
          <a:p>
            <a:r>
              <a:rPr lang="tr-TR" b="1" i="1" dirty="0">
                <a:solidFill>
                  <a:srgbClr val="002060"/>
                </a:solidFill>
              </a:rPr>
              <a:t>TREN RAYLARI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A45AF2E0-235C-4BEA-827E-08F9D473A7FA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90834"/>
            <a:ext cx="3631951" cy="4076331"/>
          </a:xfrm>
          <a:prstGeom prst="rect">
            <a:avLst/>
          </a:prstGeom>
        </p:spPr>
      </p:pic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D39B6FCA-5163-4BF1-8A33-E84F5132390E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330" y="1412776"/>
            <a:ext cx="4513479" cy="3960440"/>
          </a:xfrm>
          <a:prstGeom prst="rect">
            <a:avLst/>
          </a:prstGeom>
        </p:spPr>
      </p:pic>
      <p:sp>
        <p:nvSpPr>
          <p:cNvPr id="6" name="Unvan 1">
            <a:extLst>
              <a:ext uri="{FF2B5EF4-FFF2-40B4-BE49-F238E27FC236}">
                <a16:creationId xmlns:a16="http://schemas.microsoft.com/office/drawing/2014/main" id="{F18D25ED-25D5-42EC-9B4E-6D6DDA3AB613}"/>
              </a:ext>
            </a:extLst>
          </p:cNvPr>
          <p:cNvSpPr txBox="1">
            <a:spLocks/>
          </p:cNvSpPr>
          <p:nvPr/>
        </p:nvSpPr>
        <p:spPr>
          <a:xfrm>
            <a:off x="1835696" y="55372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i="1" dirty="0">
                <a:solidFill>
                  <a:schemeClr val="accent6">
                    <a:lumMod val="50000"/>
                  </a:schemeClr>
                </a:solidFill>
              </a:rPr>
              <a:t>DÜZ YOL</a:t>
            </a:r>
          </a:p>
        </p:txBody>
      </p:sp>
      <p:sp>
        <p:nvSpPr>
          <p:cNvPr id="7" name="Unvan 1">
            <a:extLst>
              <a:ext uri="{FF2B5EF4-FFF2-40B4-BE49-F238E27FC236}">
                <a16:creationId xmlns:a16="http://schemas.microsoft.com/office/drawing/2014/main" id="{1090D06B-E4DE-4B91-9B49-666677E479E2}"/>
              </a:ext>
            </a:extLst>
          </p:cNvPr>
          <p:cNvSpPr txBox="1">
            <a:spLocks/>
          </p:cNvSpPr>
          <p:nvPr/>
        </p:nvSpPr>
        <p:spPr>
          <a:xfrm>
            <a:off x="405959" y="54171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000" b="1" i="1" dirty="0">
                <a:solidFill>
                  <a:srgbClr val="FF0000"/>
                </a:solidFill>
              </a:rPr>
              <a:t>DOĞRU MODELLERİ</a:t>
            </a:r>
          </a:p>
        </p:txBody>
      </p:sp>
    </p:spTree>
    <p:extLst>
      <p:ext uri="{BB962C8B-B14F-4D97-AF65-F5344CB8AC3E}">
        <p14:creationId xmlns:p14="http://schemas.microsoft.com/office/powerpoint/2010/main" val="2493204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42493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b="1" dirty="0">
                <a:solidFill>
                  <a:srgbClr val="FF0000"/>
                </a:solidFill>
              </a:rPr>
              <a:t>    </a:t>
            </a:r>
            <a:r>
              <a:rPr lang="tr-TR" sz="2800" b="1" dirty="0">
                <a:solidFill>
                  <a:srgbClr val="002060"/>
                </a:solidFill>
              </a:rPr>
              <a:t>Başlangıç noktası belli olan bir ucundan istenildiği kadar uzatılabilen çizgi modellerine </a:t>
            </a:r>
            <a:r>
              <a:rPr lang="tr-TR" sz="2800" b="1" dirty="0">
                <a:solidFill>
                  <a:srgbClr val="FF0000"/>
                </a:solidFill>
              </a:rPr>
              <a:t>ışın</a:t>
            </a:r>
            <a:r>
              <a:rPr lang="tr-TR" sz="2800" b="1" dirty="0">
                <a:solidFill>
                  <a:srgbClr val="002060"/>
                </a:solidFill>
              </a:rPr>
              <a:t> adı verilir.</a:t>
            </a:r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r>
              <a:rPr lang="tr-TR" sz="2800" dirty="0"/>
              <a:t>    </a:t>
            </a:r>
            <a:r>
              <a:rPr lang="tr-TR" sz="2800" b="1" dirty="0">
                <a:solidFill>
                  <a:srgbClr val="00B050"/>
                </a:solidFill>
              </a:rPr>
              <a:t>Cami minaresi, örgü şişi ve şerit metre gibi tek bir yönde uzayıp gittiğini düşündüğümüz cisimler </a:t>
            </a:r>
            <a:r>
              <a:rPr lang="tr-TR" sz="2800" b="1" dirty="0">
                <a:solidFill>
                  <a:srgbClr val="FF0000"/>
                </a:solidFill>
              </a:rPr>
              <a:t>ışın</a:t>
            </a:r>
            <a:r>
              <a:rPr lang="tr-TR" sz="2800" b="1" dirty="0">
                <a:solidFill>
                  <a:srgbClr val="00B050"/>
                </a:solidFill>
              </a:rPr>
              <a:t> modelleridir. </a:t>
            </a:r>
          </a:p>
          <a:p>
            <a:pPr marL="0" indent="0">
              <a:buNone/>
            </a:pPr>
            <a:r>
              <a:rPr lang="tr-TR" sz="2800" b="1" i="1" dirty="0">
                <a:solidFill>
                  <a:srgbClr val="7030A0"/>
                </a:solidFill>
              </a:rPr>
              <a:t>      Işını bir çizgi çizerek gösterebiliriz. Işın tek bir yönde uzadığı için çizginin bir ucuna ok çizeriz.</a:t>
            </a:r>
          </a:p>
        </p:txBody>
      </p:sp>
      <p:pic>
        <p:nvPicPr>
          <p:cNvPr id="4" name="Resim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608" y="2348880"/>
            <a:ext cx="3516630" cy="479213"/>
          </a:xfrm>
          <a:prstGeom prst="rect">
            <a:avLst/>
          </a:prstGeom>
        </p:spPr>
      </p:pic>
      <p:sp>
        <p:nvSpPr>
          <p:cNvPr id="5" name="Unvan 1">
            <a:extLst>
              <a:ext uri="{FF2B5EF4-FFF2-40B4-BE49-F238E27FC236}">
                <a16:creationId xmlns:a16="http://schemas.microsoft.com/office/drawing/2014/main" id="{868B662B-9256-4FE3-9EC3-AECA93B9B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99392"/>
            <a:ext cx="8229600" cy="1143000"/>
          </a:xfrm>
        </p:spPr>
        <p:txBody>
          <a:bodyPr/>
          <a:lstStyle/>
          <a:p>
            <a:r>
              <a:rPr lang="tr-TR" b="1" i="1" dirty="0"/>
              <a:t>IŞIN</a:t>
            </a:r>
          </a:p>
        </p:txBody>
      </p:sp>
    </p:spTree>
    <p:extLst>
      <p:ext uri="{BB962C8B-B14F-4D97-AF65-F5344CB8AC3E}">
        <p14:creationId xmlns:p14="http://schemas.microsoft.com/office/powerpoint/2010/main" val="788968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0DB4E570-762D-4457-B5E1-E103E59651FF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2226242" cy="4511225"/>
          </a:xfrm>
          <a:prstGeom prst="rect">
            <a:avLst/>
          </a:prstGeom>
        </p:spPr>
      </p:pic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576F9A3-64B2-4CF4-A84B-5DE1F2BEE70B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92696"/>
            <a:ext cx="2664296" cy="5003321"/>
          </a:xfrm>
          <a:prstGeom prst="rect">
            <a:avLst/>
          </a:prstGeom>
        </p:spPr>
      </p:pic>
      <p:pic>
        <p:nvPicPr>
          <p:cNvPr id="6" name="İçerik Yer Tutucusu 4">
            <a:extLst>
              <a:ext uri="{FF2B5EF4-FFF2-40B4-BE49-F238E27FC236}">
                <a16:creationId xmlns:a16="http://schemas.microsoft.com/office/drawing/2014/main" id="{AEA299B1-F780-4673-8003-069F85F1F518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36712"/>
            <a:ext cx="2133269" cy="2133269"/>
          </a:xfrm>
          <a:prstGeom prst="rect">
            <a:avLst/>
          </a:prstGeom>
        </p:spPr>
      </p:pic>
      <p:pic>
        <p:nvPicPr>
          <p:cNvPr id="1026" name="Picture 2" descr="Kalem Silgi Ofis - Pixabay'da ücretsiz vektör graf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1903536" cy="289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Unvan 1">
            <a:extLst>
              <a:ext uri="{FF2B5EF4-FFF2-40B4-BE49-F238E27FC236}">
                <a16:creationId xmlns:a16="http://schemas.microsoft.com/office/drawing/2014/main" id="{3A27E8FF-BCB8-4E11-9FD3-2C70B372E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814" y="-171400"/>
            <a:ext cx="8596668" cy="1320800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00B050"/>
                </a:solidFill>
              </a:rPr>
              <a:t>IŞIN MODELLERİ</a:t>
            </a:r>
          </a:p>
        </p:txBody>
      </p:sp>
    </p:spTree>
    <p:extLst>
      <p:ext uri="{BB962C8B-B14F-4D97-AF65-F5344CB8AC3E}">
        <p14:creationId xmlns:p14="http://schemas.microsoft.com/office/powerpoint/2010/main" val="2472460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dirty="0">
                <a:solidFill>
                  <a:schemeClr val="accent6">
                    <a:lumMod val="50000"/>
                  </a:schemeClr>
                </a:solidFill>
              </a:rPr>
              <a:t>Doğru Parçası 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51520" y="1600200"/>
            <a:ext cx="8435280" cy="197281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tr-TR" dirty="0"/>
              <a:t>   Doğru parçası doğrudan alınan bir parçadır. Doğru parçasını şöyle tanırız: düz bir parçadır. Uçlarında nokta veya küçük bir çizgi vardır.</a:t>
            </a:r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V="1">
            <a:off x="2362200" y="3645024"/>
            <a:ext cx="3433936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3" name="Dikdörtgen 2"/>
          <p:cNvSpPr/>
          <p:nvPr/>
        </p:nvSpPr>
        <p:spPr>
          <a:xfrm>
            <a:off x="179512" y="4309160"/>
            <a:ext cx="9433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Wingdings" pitchFamily="2" charset="2"/>
              <a:buChar char="v"/>
            </a:pPr>
            <a:r>
              <a:rPr lang="tr-TR" sz="2800" dirty="0">
                <a:solidFill>
                  <a:srgbClr val="FF0000"/>
                </a:solidFill>
              </a:rPr>
              <a:t>Doğru parçasının başlangıç ve bitiş noktası bellidir</a:t>
            </a:r>
            <a:r>
              <a:rPr lang="tr-TR" sz="2800" dirty="0"/>
              <a:t>.</a:t>
            </a:r>
          </a:p>
          <a:p>
            <a:pPr marL="457200" indent="-457200" fontAlgn="base">
              <a:buFont typeface="Wingdings" pitchFamily="2" charset="2"/>
              <a:buChar char="v"/>
            </a:pPr>
            <a:r>
              <a:rPr lang="tr-TR" sz="2800" dirty="0">
                <a:solidFill>
                  <a:srgbClr val="002060"/>
                </a:solidFill>
              </a:rPr>
              <a:t>Doğru  parçası iki ucundan da uzatılamaz.</a:t>
            </a:r>
          </a:p>
        </p:txBody>
      </p:sp>
    </p:spTree>
    <p:extLst>
      <p:ext uri="{BB962C8B-B14F-4D97-AF65-F5344CB8AC3E}">
        <p14:creationId xmlns:p14="http://schemas.microsoft.com/office/powerpoint/2010/main" val="2137322031"/>
      </p:ext>
    </p:extLst>
  </p:cSld>
  <p:clrMapOvr>
    <a:masterClrMapping/>
  </p:clrMapOvr>
  <p:transition spd="slow" advTm="60000">
    <p:blinds dir="vert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080E369B-2A4B-40D7-8CC3-B65BD57E6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5445224"/>
            <a:ext cx="3024336" cy="1143000"/>
          </a:xfrm>
        </p:spPr>
        <p:txBody>
          <a:bodyPr>
            <a:normAutofit/>
          </a:bodyPr>
          <a:lstStyle/>
          <a:p>
            <a:r>
              <a:rPr lang="tr-TR" sz="2400" dirty="0"/>
              <a:t>ÇUBUK MAKARNA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6365F72A-2A93-4787-8FFC-A01581638E3B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4213464" cy="3607200"/>
          </a:xfrm>
          <a:prstGeom prst="rect">
            <a:avLst/>
          </a:prstGeom>
        </p:spPr>
      </p:pic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D458ABE0-3715-4C70-84BB-013536E30084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44824"/>
            <a:ext cx="3635896" cy="3635896"/>
          </a:xfrm>
          <a:prstGeom prst="rect">
            <a:avLst/>
          </a:prstGeom>
        </p:spPr>
      </p:pic>
      <p:sp>
        <p:nvSpPr>
          <p:cNvPr id="6" name="Unvan 1">
            <a:extLst>
              <a:ext uri="{FF2B5EF4-FFF2-40B4-BE49-F238E27FC236}">
                <a16:creationId xmlns:a16="http://schemas.microsoft.com/office/drawing/2014/main" id="{52D60045-93A5-4BEB-99C3-550236411563}"/>
              </a:ext>
            </a:extLst>
          </p:cNvPr>
          <p:cNvSpPr txBox="1">
            <a:spLocks/>
          </p:cNvSpPr>
          <p:nvPr/>
        </p:nvSpPr>
        <p:spPr>
          <a:xfrm>
            <a:off x="4355976" y="5229200"/>
            <a:ext cx="4618566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/>
              <a:t>UCU AÇILMAMIŞ KALEM</a:t>
            </a:r>
          </a:p>
        </p:txBody>
      </p:sp>
      <p:sp>
        <p:nvSpPr>
          <p:cNvPr id="7" name="Unvan 1">
            <a:extLst>
              <a:ext uri="{FF2B5EF4-FFF2-40B4-BE49-F238E27FC236}">
                <a16:creationId xmlns:a16="http://schemas.microsoft.com/office/drawing/2014/main" id="{84B60F6E-1C40-4DA5-8B3C-02C987B284BF}"/>
              </a:ext>
            </a:extLst>
          </p:cNvPr>
          <p:cNvSpPr txBox="1">
            <a:spLocks/>
          </p:cNvSpPr>
          <p:nvPr/>
        </p:nvSpPr>
        <p:spPr>
          <a:xfrm>
            <a:off x="-22541" y="170803"/>
            <a:ext cx="9479540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5400" dirty="0">
                <a:solidFill>
                  <a:srgbClr val="002060"/>
                </a:solidFill>
              </a:rPr>
              <a:t>DOĞRU PARÇASI MODELLERİ</a:t>
            </a:r>
          </a:p>
        </p:txBody>
      </p:sp>
    </p:spTree>
    <p:extLst>
      <p:ext uri="{BB962C8B-B14F-4D97-AF65-F5344CB8AC3E}">
        <p14:creationId xmlns:p14="http://schemas.microsoft.com/office/powerpoint/2010/main" val="82550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84B60F6E-1C40-4DA5-8B3C-02C987B284BF}"/>
              </a:ext>
            </a:extLst>
          </p:cNvPr>
          <p:cNvSpPr txBox="1">
            <a:spLocks/>
          </p:cNvSpPr>
          <p:nvPr/>
        </p:nvSpPr>
        <p:spPr>
          <a:xfrm>
            <a:off x="-22541" y="170803"/>
            <a:ext cx="9479540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5400" dirty="0">
                <a:solidFill>
                  <a:srgbClr val="C00000"/>
                </a:solidFill>
              </a:rPr>
              <a:t>DOĞRU PARÇASI ÖRNEKLERİ</a:t>
            </a: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1409667" y="2863207"/>
            <a:ext cx="0" cy="188059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2915816" y="4723125"/>
            <a:ext cx="207984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6300192" y="3447655"/>
            <a:ext cx="1656184" cy="129614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611560" y="5459687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DİKEY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3419872" y="5459687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YATAY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6284872" y="5459687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EĞİK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467544" y="1491603"/>
            <a:ext cx="943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Doğru parçaları </a:t>
            </a:r>
            <a:r>
              <a:rPr lang="tr-TR" sz="3600" dirty="0" err="1">
                <a:solidFill>
                  <a:srgbClr val="C00000"/>
                </a:solidFill>
              </a:rPr>
              <a:t>dikey</a:t>
            </a:r>
            <a:r>
              <a:rPr lang="tr-TR" sz="3600" dirty="0" err="1"/>
              <a:t>,</a:t>
            </a:r>
            <a:r>
              <a:rPr lang="tr-TR" sz="3600" dirty="0" err="1">
                <a:solidFill>
                  <a:srgbClr val="0070C0"/>
                </a:solidFill>
              </a:rPr>
              <a:t>yatay</a:t>
            </a:r>
            <a:r>
              <a:rPr lang="tr-TR" sz="3600" dirty="0"/>
              <a:t> ve </a:t>
            </a:r>
            <a:r>
              <a:rPr lang="tr-TR" sz="3600" dirty="0">
                <a:solidFill>
                  <a:srgbClr val="00B050"/>
                </a:solidFill>
              </a:rPr>
              <a:t>eğik</a:t>
            </a:r>
            <a:r>
              <a:rPr lang="tr-TR" sz="3600" dirty="0"/>
              <a:t> olabilir.</a:t>
            </a:r>
          </a:p>
        </p:txBody>
      </p:sp>
    </p:spTree>
    <p:extLst>
      <p:ext uri="{BB962C8B-B14F-4D97-AF65-F5344CB8AC3E}">
        <p14:creationId xmlns:p14="http://schemas.microsoft.com/office/powerpoint/2010/main" val="4150430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169168" y="1052736"/>
            <a:ext cx="8229600" cy="72007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     </a:t>
            </a:r>
            <a:r>
              <a:rPr lang="tr-TR" dirty="0"/>
              <a:t>Aynı noktadan çıkan iki ışının arasında oluşan açıklığa </a:t>
            </a:r>
            <a:r>
              <a:rPr lang="tr-TR" b="1" dirty="0">
                <a:solidFill>
                  <a:srgbClr val="FF0000"/>
                </a:solidFill>
              </a:rPr>
              <a:t>açı </a:t>
            </a:r>
            <a:r>
              <a:rPr lang="tr-TR" dirty="0"/>
              <a:t>adı verilir.</a:t>
            </a:r>
          </a:p>
          <a:p>
            <a:pPr marL="0" indent="0">
              <a:buNone/>
            </a:pPr>
            <a:endParaRPr lang="tr-TR" sz="200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tr-TR" dirty="0">
                <a:solidFill>
                  <a:schemeClr val="accent6">
                    <a:lumMod val="50000"/>
                  </a:schemeClr>
                </a:solidFill>
              </a:rPr>
              <a:t>Açı</a:t>
            </a:r>
          </a:p>
        </p:txBody>
      </p:sp>
      <p:cxnSp>
        <p:nvCxnSpPr>
          <p:cNvPr id="10" name="Düz Ok Bağlayıcısı 9"/>
          <p:cNvCxnSpPr/>
          <p:nvPr/>
        </p:nvCxnSpPr>
        <p:spPr>
          <a:xfrm>
            <a:off x="899592" y="3573016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Ok Bağlayıcısı 11"/>
          <p:cNvCxnSpPr/>
          <p:nvPr/>
        </p:nvCxnSpPr>
        <p:spPr>
          <a:xfrm flipV="1">
            <a:off x="899592" y="2060848"/>
            <a:ext cx="0" cy="15121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Ok Bağlayıcısı 14"/>
          <p:cNvCxnSpPr/>
          <p:nvPr/>
        </p:nvCxnSpPr>
        <p:spPr>
          <a:xfrm>
            <a:off x="3419872" y="3429000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Ok Bağlayıcısı 15"/>
          <p:cNvCxnSpPr/>
          <p:nvPr/>
        </p:nvCxnSpPr>
        <p:spPr>
          <a:xfrm flipV="1">
            <a:off x="3419872" y="2420888"/>
            <a:ext cx="1296144" cy="10081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Ok Bağlayıcısı 17"/>
          <p:cNvCxnSpPr/>
          <p:nvPr/>
        </p:nvCxnSpPr>
        <p:spPr>
          <a:xfrm flipH="1" flipV="1">
            <a:off x="6084168" y="2060848"/>
            <a:ext cx="648072" cy="13681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Ok Bağlayıcısı 19"/>
          <p:cNvCxnSpPr/>
          <p:nvPr/>
        </p:nvCxnSpPr>
        <p:spPr>
          <a:xfrm>
            <a:off x="6732240" y="3400513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Ok Bağlayıcısı 23"/>
          <p:cNvCxnSpPr/>
          <p:nvPr/>
        </p:nvCxnSpPr>
        <p:spPr>
          <a:xfrm flipV="1">
            <a:off x="3023828" y="5013176"/>
            <a:ext cx="2124236" cy="70232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Ok Bağlayıcısı 26"/>
          <p:cNvCxnSpPr/>
          <p:nvPr/>
        </p:nvCxnSpPr>
        <p:spPr>
          <a:xfrm>
            <a:off x="3023828" y="5715498"/>
            <a:ext cx="23402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6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182</Words>
  <Application>Microsoft Office PowerPoint</Application>
  <PresentationFormat>Ekran Gösterisi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GEOMETRİDE TEMEL KAVRAMLAR</vt:lpstr>
      <vt:lpstr>PowerPoint Sunusu</vt:lpstr>
      <vt:lpstr>TREN RAYLARI</vt:lpstr>
      <vt:lpstr>IŞIN</vt:lpstr>
      <vt:lpstr>IŞIN MODELLERİ</vt:lpstr>
      <vt:lpstr>Doğru Parçası </vt:lpstr>
      <vt:lpstr>ÇUBUK MAKARNA</vt:lpstr>
      <vt:lpstr>PowerPoint Sunusu</vt:lpstr>
      <vt:lpstr>Açı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GEOMETRİDE TEMEL KAVRAMLAR</dc:title>
  <dc:creator>Windows 10</dc:creator>
  <cp:lastModifiedBy>Hasan Ayık</cp:lastModifiedBy>
  <cp:revision>10</cp:revision>
  <cp:lastPrinted>2020-05-07T09:47:01Z</cp:lastPrinted>
  <dcterms:created xsi:type="dcterms:W3CDTF">2020-05-04T11:40:38Z</dcterms:created>
  <dcterms:modified xsi:type="dcterms:W3CDTF">2020-12-15T07:31:54Z</dcterms:modified>
</cp:coreProperties>
</file>