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 /><Relationship Id="rId2" Type="http://schemas.openxmlformats.org/package/2006/relationships/metadata/thumbnail" Target="docProps/thumbnail.jpeg" /><Relationship Id="rId1" Type="http://schemas.openxmlformats.org/officeDocument/2006/relationships/officeDocument" Target="ppt/presentation.xml" /><Relationship Id="rId4" Type="http://schemas.openxmlformats.org/officeDocument/2006/relationships/extended-properties" Target="docProps/app.xml"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9" r:id="rId1"/>
  </p:sldMasterIdLst>
  <p:notesMasterIdLst>
    <p:notesMasterId r:id="rId35"/>
  </p:notesMasterIdLst>
  <p:sldIdLst>
    <p:sldId id="256" r:id="rId2"/>
    <p:sldId id="280" r:id="rId3"/>
    <p:sldId id="287" r:id="rId4"/>
    <p:sldId id="281" r:id="rId5"/>
    <p:sldId id="288" r:id="rId6"/>
    <p:sldId id="282" r:id="rId7"/>
    <p:sldId id="283" r:id="rId8"/>
    <p:sldId id="284" r:id="rId9"/>
    <p:sldId id="278" r:id="rId10"/>
    <p:sldId id="279" r:id="rId11"/>
    <p:sldId id="285" r:id="rId12"/>
    <p:sldId id="286" r:id="rId13"/>
    <p:sldId id="275" r:id="rId14"/>
    <p:sldId id="289" r:id="rId15"/>
    <p:sldId id="276" r:id="rId16"/>
    <p:sldId id="257" r:id="rId17"/>
    <p:sldId id="258" r:id="rId18"/>
    <p:sldId id="259" r:id="rId19"/>
    <p:sldId id="260" r:id="rId20"/>
    <p:sldId id="261" r:id="rId21"/>
    <p:sldId id="262" r:id="rId22"/>
    <p:sldId id="263" r:id="rId23"/>
    <p:sldId id="266" r:id="rId24"/>
    <p:sldId id="267" r:id="rId25"/>
    <p:sldId id="264" r:id="rId26"/>
    <p:sldId id="265" r:id="rId27"/>
    <p:sldId id="268" r:id="rId28"/>
    <p:sldId id="269" r:id="rId29"/>
    <p:sldId id="270" r:id="rId30"/>
    <p:sldId id="271" r:id="rId31"/>
    <p:sldId id="272" r:id="rId32"/>
    <p:sldId id="273" r:id="rId33"/>
    <p:sldId id="274" r:id="rId3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snapToGrid="0">
      <p:cViewPr varScale="1">
        <p:scale>
          <a:sx n="77" d="100"/>
          <a:sy n="77" d="100"/>
        </p:scale>
        <p:origin x="654"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 /><Relationship Id="rId13" Type="http://schemas.openxmlformats.org/officeDocument/2006/relationships/slide" Target="slides/slide12.xml" /><Relationship Id="rId18" Type="http://schemas.openxmlformats.org/officeDocument/2006/relationships/slide" Target="slides/slide17.xml" /><Relationship Id="rId26" Type="http://schemas.openxmlformats.org/officeDocument/2006/relationships/slide" Target="slides/slide25.xml" /><Relationship Id="rId39" Type="http://schemas.openxmlformats.org/officeDocument/2006/relationships/tableStyles" Target="tableStyles.xml" /><Relationship Id="rId3" Type="http://schemas.openxmlformats.org/officeDocument/2006/relationships/slide" Target="slides/slide2.xml" /><Relationship Id="rId21" Type="http://schemas.openxmlformats.org/officeDocument/2006/relationships/slide" Target="slides/slide20.xml" /><Relationship Id="rId34" Type="http://schemas.openxmlformats.org/officeDocument/2006/relationships/slide" Target="slides/slide33.xml" /><Relationship Id="rId7" Type="http://schemas.openxmlformats.org/officeDocument/2006/relationships/slide" Target="slides/slide6.xml" /><Relationship Id="rId12" Type="http://schemas.openxmlformats.org/officeDocument/2006/relationships/slide" Target="slides/slide11.xml" /><Relationship Id="rId17" Type="http://schemas.openxmlformats.org/officeDocument/2006/relationships/slide" Target="slides/slide16.xml" /><Relationship Id="rId25" Type="http://schemas.openxmlformats.org/officeDocument/2006/relationships/slide" Target="slides/slide24.xml" /><Relationship Id="rId33" Type="http://schemas.openxmlformats.org/officeDocument/2006/relationships/slide" Target="slides/slide32.xml" /><Relationship Id="rId38" Type="http://schemas.openxmlformats.org/officeDocument/2006/relationships/theme" Target="theme/theme1.xml" /><Relationship Id="rId2" Type="http://schemas.openxmlformats.org/officeDocument/2006/relationships/slide" Target="slides/slide1.xml" /><Relationship Id="rId16" Type="http://schemas.openxmlformats.org/officeDocument/2006/relationships/slide" Target="slides/slide15.xml" /><Relationship Id="rId20" Type="http://schemas.openxmlformats.org/officeDocument/2006/relationships/slide" Target="slides/slide19.xml" /><Relationship Id="rId29" Type="http://schemas.openxmlformats.org/officeDocument/2006/relationships/slide" Target="slides/slide28.xml" /><Relationship Id="rId1" Type="http://schemas.openxmlformats.org/officeDocument/2006/relationships/slideMaster" Target="slideMasters/slideMaster1.xml" /><Relationship Id="rId6" Type="http://schemas.openxmlformats.org/officeDocument/2006/relationships/slide" Target="slides/slide5.xml" /><Relationship Id="rId11" Type="http://schemas.openxmlformats.org/officeDocument/2006/relationships/slide" Target="slides/slide10.xml" /><Relationship Id="rId24" Type="http://schemas.openxmlformats.org/officeDocument/2006/relationships/slide" Target="slides/slide23.xml" /><Relationship Id="rId32" Type="http://schemas.openxmlformats.org/officeDocument/2006/relationships/slide" Target="slides/slide31.xml" /><Relationship Id="rId37" Type="http://schemas.openxmlformats.org/officeDocument/2006/relationships/viewProps" Target="viewProps.xml" /><Relationship Id="rId5" Type="http://schemas.openxmlformats.org/officeDocument/2006/relationships/slide" Target="slides/slide4.xml" /><Relationship Id="rId15" Type="http://schemas.openxmlformats.org/officeDocument/2006/relationships/slide" Target="slides/slide14.xml" /><Relationship Id="rId23" Type="http://schemas.openxmlformats.org/officeDocument/2006/relationships/slide" Target="slides/slide22.xml" /><Relationship Id="rId28" Type="http://schemas.openxmlformats.org/officeDocument/2006/relationships/slide" Target="slides/slide27.xml" /><Relationship Id="rId36" Type="http://schemas.openxmlformats.org/officeDocument/2006/relationships/presProps" Target="presProps.xml" /><Relationship Id="rId10" Type="http://schemas.openxmlformats.org/officeDocument/2006/relationships/slide" Target="slides/slide9.xml" /><Relationship Id="rId19" Type="http://schemas.openxmlformats.org/officeDocument/2006/relationships/slide" Target="slides/slide18.xml" /><Relationship Id="rId31" Type="http://schemas.openxmlformats.org/officeDocument/2006/relationships/slide" Target="slides/slide30.xml" /><Relationship Id="rId4" Type="http://schemas.openxmlformats.org/officeDocument/2006/relationships/slide" Target="slides/slide3.xml" /><Relationship Id="rId9" Type="http://schemas.openxmlformats.org/officeDocument/2006/relationships/slide" Target="slides/slide8.xml" /><Relationship Id="rId14" Type="http://schemas.openxmlformats.org/officeDocument/2006/relationships/slide" Target="slides/slide13.xml" /><Relationship Id="rId22" Type="http://schemas.openxmlformats.org/officeDocument/2006/relationships/slide" Target="slides/slide21.xml" /><Relationship Id="rId27" Type="http://schemas.openxmlformats.org/officeDocument/2006/relationships/slide" Target="slides/slide26.xml" /><Relationship Id="rId30" Type="http://schemas.openxmlformats.org/officeDocument/2006/relationships/slide" Target="slides/slide29.xml" /><Relationship Id="rId35" Type="http://schemas.openxmlformats.org/officeDocument/2006/relationships/notesMaster" Target="notesMasters/notesMaster1.xml" /></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 /></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stbilgi Yer Tutucusu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tr-TR"/>
          </a:p>
        </p:txBody>
      </p:sp>
      <p:sp>
        <p:nvSpPr>
          <p:cNvPr id="3" name="Veri Yer Tutucusu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0068147-78F5-44BF-9251-CC80A2A64216}" type="datetimeFigureOut">
              <a:rPr lang="tr-TR" smtClean="0"/>
              <a:t>20.12.2020</a:t>
            </a:fld>
            <a:endParaRPr lang="tr-TR"/>
          </a:p>
        </p:txBody>
      </p:sp>
      <p:sp>
        <p:nvSpPr>
          <p:cNvPr id="4" name="Slayt Görüntüsü Yer Tutucusu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tr-TR"/>
          </a:p>
        </p:txBody>
      </p:sp>
      <p:sp>
        <p:nvSpPr>
          <p:cNvPr id="5" name="Not Yer Tutucusu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p>
        </p:txBody>
      </p:sp>
      <p:sp>
        <p:nvSpPr>
          <p:cNvPr id="6" name="Altbilgi Yer Tutucusu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tr-TR"/>
          </a:p>
        </p:txBody>
      </p:sp>
      <p:sp>
        <p:nvSpPr>
          <p:cNvPr id="7" name="Slayt Numarası Yer Tutucus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7544AA1-3A1D-4109-869E-A336A4CC2820}" type="slidenum">
              <a:rPr lang="tr-TR" smtClean="0"/>
              <a:t>‹#›</a:t>
            </a:fld>
            <a:endParaRPr lang="tr-TR"/>
          </a:p>
        </p:txBody>
      </p:sp>
    </p:spTree>
    <p:extLst>
      <p:ext uri="{BB962C8B-B14F-4D97-AF65-F5344CB8AC3E}">
        <p14:creationId xmlns:p14="http://schemas.microsoft.com/office/powerpoint/2010/main" val="35743582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www.egitimhane.com/" TargetMode="External" /><Relationship Id="rId2" Type="http://schemas.openxmlformats.org/officeDocument/2006/relationships/slide" Target="../slides/slide1.xml" /><Relationship Id="rId1" Type="http://schemas.openxmlformats.org/officeDocument/2006/relationships/notesMaster" Target="../notesMasters/notesMaster1.xml" /></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www.egitimhane.com/" TargetMode="External" /><Relationship Id="rId2" Type="http://schemas.openxmlformats.org/officeDocument/2006/relationships/slide" Target="../slides/slide6.xml" /><Relationship Id="rId1" Type="http://schemas.openxmlformats.org/officeDocument/2006/relationships/notesMaster" Target="../notesMasters/notesMaster1.xml" /></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www.egitimhane.com/" TargetMode="External" /><Relationship Id="rId2" Type="http://schemas.openxmlformats.org/officeDocument/2006/relationships/slide" Target="../slides/slide11.xml" /><Relationship Id="rId1" Type="http://schemas.openxmlformats.org/officeDocument/2006/relationships/notesMaster" Target="../notesMasters/notesMaster1.xml" /></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www.egitimhane.com/" TargetMode="External" /><Relationship Id="rId2" Type="http://schemas.openxmlformats.org/officeDocument/2006/relationships/slide" Target="../slides/slide15.xml" /><Relationship Id="rId1" Type="http://schemas.openxmlformats.org/officeDocument/2006/relationships/notesMaster" Target="../notesMasters/notesMaster1.xml" /></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www.egitimhane.com/" TargetMode="External" /><Relationship Id="rId2" Type="http://schemas.openxmlformats.org/officeDocument/2006/relationships/slide" Target="../slides/slide22.xml" /><Relationship Id="rId1" Type="http://schemas.openxmlformats.org/officeDocument/2006/relationships/notesMaster" Target="../notesMasters/notesMaster1.xml" /></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www.egitimhane.com/" TargetMode="External" /><Relationship Id="rId2" Type="http://schemas.openxmlformats.org/officeDocument/2006/relationships/slide" Target="../slides/slide28.xml" /><Relationship Id="rId1" Type="http://schemas.openxmlformats.org/officeDocument/2006/relationships/notesMaster" Target="../notesMasters/notesMaster1.xml" /></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www.egitimhane.com/" TargetMode="External" /><Relationship Id="rId2" Type="http://schemas.openxmlformats.org/officeDocument/2006/relationships/slide" Target="../slides/slide33.xml" /><Relationship Id="rId1" Type="http://schemas.openxmlformats.org/officeDocument/2006/relationships/notesMaster" Target="../notesMasters/notesMaster1.xml" /></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r>
              <a:rPr lang="tr-TR" sz="1200" b="1" u="sng" kern="1200" dirty="0">
                <a:solidFill>
                  <a:schemeClr val="tx1"/>
                </a:solidFill>
                <a:effectLst/>
                <a:latin typeface="+mn-lt"/>
                <a:ea typeface="+mn-ea"/>
                <a:cs typeface="+mn-cs"/>
                <a:hlinkClick r:id="rId3"/>
              </a:rPr>
              <a:t>www.egitimhane.com</a:t>
            </a:r>
            <a:endParaRPr lang="tr-TR" dirty="0"/>
          </a:p>
        </p:txBody>
      </p:sp>
      <p:sp>
        <p:nvSpPr>
          <p:cNvPr id="4" name="Slayt Numarası Yer Tutucusu 3"/>
          <p:cNvSpPr>
            <a:spLocks noGrp="1"/>
          </p:cNvSpPr>
          <p:nvPr>
            <p:ph type="sldNum" sz="quarter" idx="10"/>
          </p:nvPr>
        </p:nvSpPr>
        <p:spPr/>
        <p:txBody>
          <a:bodyPr/>
          <a:lstStyle/>
          <a:p>
            <a:fld id="{F7544AA1-3A1D-4109-869E-A336A4CC2820}" type="slidenum">
              <a:rPr lang="tr-TR" smtClean="0"/>
              <a:t>1</a:t>
            </a:fld>
            <a:endParaRPr lang="tr-TR"/>
          </a:p>
        </p:txBody>
      </p:sp>
    </p:spTree>
    <p:extLst>
      <p:ext uri="{BB962C8B-B14F-4D97-AF65-F5344CB8AC3E}">
        <p14:creationId xmlns:p14="http://schemas.microsoft.com/office/powerpoint/2010/main" val="3005410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r>
              <a:rPr lang="tr-TR" sz="1200" b="1" u="sng" kern="1200" dirty="0">
                <a:solidFill>
                  <a:schemeClr val="tx1"/>
                </a:solidFill>
                <a:effectLst/>
                <a:latin typeface="+mn-lt"/>
                <a:ea typeface="+mn-ea"/>
                <a:cs typeface="+mn-cs"/>
                <a:hlinkClick r:id="rId3"/>
              </a:rPr>
              <a:t>www.egitimhane.com</a:t>
            </a:r>
            <a:endParaRPr lang="tr-TR" dirty="0"/>
          </a:p>
        </p:txBody>
      </p:sp>
      <p:sp>
        <p:nvSpPr>
          <p:cNvPr id="4" name="Slayt Numarası Yer Tutucusu 3"/>
          <p:cNvSpPr>
            <a:spLocks noGrp="1"/>
          </p:cNvSpPr>
          <p:nvPr>
            <p:ph type="sldNum" sz="quarter" idx="10"/>
          </p:nvPr>
        </p:nvSpPr>
        <p:spPr/>
        <p:txBody>
          <a:bodyPr/>
          <a:lstStyle/>
          <a:p>
            <a:fld id="{F7544AA1-3A1D-4109-869E-A336A4CC2820}" type="slidenum">
              <a:rPr lang="tr-TR" smtClean="0"/>
              <a:t>6</a:t>
            </a:fld>
            <a:endParaRPr lang="tr-TR"/>
          </a:p>
        </p:txBody>
      </p:sp>
    </p:spTree>
    <p:extLst>
      <p:ext uri="{BB962C8B-B14F-4D97-AF65-F5344CB8AC3E}">
        <p14:creationId xmlns:p14="http://schemas.microsoft.com/office/powerpoint/2010/main" val="7940446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r>
              <a:rPr lang="tr-TR" sz="1200" b="1" u="sng" kern="1200" dirty="0">
                <a:solidFill>
                  <a:schemeClr val="tx1"/>
                </a:solidFill>
                <a:effectLst/>
                <a:latin typeface="+mn-lt"/>
                <a:ea typeface="+mn-ea"/>
                <a:cs typeface="+mn-cs"/>
                <a:hlinkClick r:id="rId3"/>
              </a:rPr>
              <a:t>www.egitimhane.com</a:t>
            </a:r>
            <a:endParaRPr lang="tr-TR" dirty="0"/>
          </a:p>
        </p:txBody>
      </p:sp>
      <p:sp>
        <p:nvSpPr>
          <p:cNvPr id="4" name="Slayt Numarası Yer Tutucusu 3"/>
          <p:cNvSpPr>
            <a:spLocks noGrp="1"/>
          </p:cNvSpPr>
          <p:nvPr>
            <p:ph type="sldNum" sz="quarter" idx="10"/>
          </p:nvPr>
        </p:nvSpPr>
        <p:spPr/>
        <p:txBody>
          <a:bodyPr/>
          <a:lstStyle/>
          <a:p>
            <a:fld id="{F7544AA1-3A1D-4109-869E-A336A4CC2820}" type="slidenum">
              <a:rPr lang="tr-TR" smtClean="0"/>
              <a:t>11</a:t>
            </a:fld>
            <a:endParaRPr lang="tr-TR"/>
          </a:p>
        </p:txBody>
      </p:sp>
    </p:spTree>
    <p:extLst>
      <p:ext uri="{BB962C8B-B14F-4D97-AF65-F5344CB8AC3E}">
        <p14:creationId xmlns:p14="http://schemas.microsoft.com/office/powerpoint/2010/main" val="23340539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r>
              <a:rPr lang="tr-TR" sz="1200" b="1" u="sng" kern="1200" dirty="0">
                <a:solidFill>
                  <a:schemeClr val="tx1"/>
                </a:solidFill>
                <a:effectLst/>
                <a:latin typeface="+mn-lt"/>
                <a:ea typeface="+mn-ea"/>
                <a:cs typeface="+mn-cs"/>
                <a:hlinkClick r:id="rId3"/>
              </a:rPr>
              <a:t>www.egitimhane.com</a:t>
            </a:r>
            <a:endParaRPr lang="tr-TR" dirty="0"/>
          </a:p>
        </p:txBody>
      </p:sp>
      <p:sp>
        <p:nvSpPr>
          <p:cNvPr id="4" name="Slayt Numarası Yer Tutucusu 3"/>
          <p:cNvSpPr>
            <a:spLocks noGrp="1"/>
          </p:cNvSpPr>
          <p:nvPr>
            <p:ph type="sldNum" sz="quarter" idx="10"/>
          </p:nvPr>
        </p:nvSpPr>
        <p:spPr/>
        <p:txBody>
          <a:bodyPr/>
          <a:lstStyle/>
          <a:p>
            <a:fld id="{F7544AA1-3A1D-4109-869E-A336A4CC2820}" type="slidenum">
              <a:rPr lang="tr-TR" smtClean="0"/>
              <a:t>15</a:t>
            </a:fld>
            <a:endParaRPr lang="tr-TR"/>
          </a:p>
        </p:txBody>
      </p:sp>
    </p:spTree>
    <p:extLst>
      <p:ext uri="{BB962C8B-B14F-4D97-AF65-F5344CB8AC3E}">
        <p14:creationId xmlns:p14="http://schemas.microsoft.com/office/powerpoint/2010/main" val="12055379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r>
              <a:rPr lang="tr-TR" sz="1200" b="1" u="sng" kern="1200" dirty="0">
                <a:solidFill>
                  <a:schemeClr val="tx1"/>
                </a:solidFill>
                <a:effectLst/>
                <a:latin typeface="+mn-lt"/>
                <a:ea typeface="+mn-ea"/>
                <a:cs typeface="+mn-cs"/>
                <a:hlinkClick r:id="rId3"/>
              </a:rPr>
              <a:t>www.egitimhane.com</a:t>
            </a:r>
            <a:endParaRPr lang="tr-TR" dirty="0"/>
          </a:p>
        </p:txBody>
      </p:sp>
      <p:sp>
        <p:nvSpPr>
          <p:cNvPr id="4" name="Slayt Numarası Yer Tutucusu 3"/>
          <p:cNvSpPr>
            <a:spLocks noGrp="1"/>
          </p:cNvSpPr>
          <p:nvPr>
            <p:ph type="sldNum" sz="quarter" idx="10"/>
          </p:nvPr>
        </p:nvSpPr>
        <p:spPr/>
        <p:txBody>
          <a:bodyPr/>
          <a:lstStyle/>
          <a:p>
            <a:fld id="{F7544AA1-3A1D-4109-869E-A336A4CC2820}" type="slidenum">
              <a:rPr lang="tr-TR" smtClean="0"/>
              <a:t>22</a:t>
            </a:fld>
            <a:endParaRPr lang="tr-TR"/>
          </a:p>
        </p:txBody>
      </p:sp>
    </p:spTree>
    <p:extLst>
      <p:ext uri="{BB962C8B-B14F-4D97-AF65-F5344CB8AC3E}">
        <p14:creationId xmlns:p14="http://schemas.microsoft.com/office/powerpoint/2010/main" val="26135037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r>
              <a:rPr lang="tr-TR" sz="1200" b="1" u="sng" kern="1200" dirty="0">
                <a:solidFill>
                  <a:schemeClr val="tx1"/>
                </a:solidFill>
                <a:effectLst/>
                <a:latin typeface="+mn-lt"/>
                <a:ea typeface="+mn-ea"/>
                <a:cs typeface="+mn-cs"/>
                <a:hlinkClick r:id="rId3"/>
              </a:rPr>
              <a:t>www.egitimhane.com</a:t>
            </a:r>
            <a:endParaRPr lang="tr-TR" dirty="0"/>
          </a:p>
        </p:txBody>
      </p:sp>
      <p:sp>
        <p:nvSpPr>
          <p:cNvPr id="4" name="Slayt Numarası Yer Tutucusu 3"/>
          <p:cNvSpPr>
            <a:spLocks noGrp="1"/>
          </p:cNvSpPr>
          <p:nvPr>
            <p:ph type="sldNum" sz="quarter" idx="10"/>
          </p:nvPr>
        </p:nvSpPr>
        <p:spPr/>
        <p:txBody>
          <a:bodyPr/>
          <a:lstStyle/>
          <a:p>
            <a:fld id="{F7544AA1-3A1D-4109-869E-A336A4CC2820}" type="slidenum">
              <a:rPr lang="tr-TR" smtClean="0"/>
              <a:t>28</a:t>
            </a:fld>
            <a:endParaRPr lang="tr-TR"/>
          </a:p>
        </p:txBody>
      </p:sp>
    </p:spTree>
    <p:extLst>
      <p:ext uri="{BB962C8B-B14F-4D97-AF65-F5344CB8AC3E}">
        <p14:creationId xmlns:p14="http://schemas.microsoft.com/office/powerpoint/2010/main" val="602732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r>
              <a:rPr lang="tr-TR" sz="1200" b="1" u="sng" kern="1200">
                <a:solidFill>
                  <a:schemeClr val="tx1"/>
                </a:solidFill>
                <a:effectLst/>
                <a:latin typeface="+mn-lt"/>
                <a:ea typeface="+mn-ea"/>
                <a:cs typeface="+mn-cs"/>
                <a:hlinkClick r:id="rId3"/>
              </a:rPr>
              <a:t>www.egitimhane.com</a:t>
            </a:r>
            <a:endParaRPr lang="tr-TR"/>
          </a:p>
        </p:txBody>
      </p:sp>
      <p:sp>
        <p:nvSpPr>
          <p:cNvPr id="4" name="Slayt Numarası Yer Tutucusu 3"/>
          <p:cNvSpPr>
            <a:spLocks noGrp="1"/>
          </p:cNvSpPr>
          <p:nvPr>
            <p:ph type="sldNum" sz="quarter" idx="10"/>
          </p:nvPr>
        </p:nvSpPr>
        <p:spPr/>
        <p:txBody>
          <a:bodyPr/>
          <a:lstStyle/>
          <a:p>
            <a:fld id="{F7544AA1-3A1D-4109-869E-A336A4CC2820}" type="slidenum">
              <a:rPr lang="tr-TR" smtClean="0"/>
              <a:t>33</a:t>
            </a:fld>
            <a:endParaRPr lang="tr-TR"/>
          </a:p>
        </p:txBody>
      </p:sp>
    </p:spTree>
    <p:extLst>
      <p:ext uri="{BB962C8B-B14F-4D97-AF65-F5344CB8AC3E}">
        <p14:creationId xmlns:p14="http://schemas.microsoft.com/office/powerpoint/2010/main" val="41617007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9E3965E-AC41-4711-9D10-E25ABB132D86}"/>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90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645152"/>
            <a:ext cx="10058400" cy="1143000"/>
          </a:xfrm>
        </p:spPr>
        <p:txBody>
          <a:bodyPr lIns="91440" rIns="91440">
            <a:normAutofit/>
          </a:bodyPr>
          <a:lstStyle>
            <a:lvl1pPr marL="0" indent="0" algn="l">
              <a:buNone/>
              <a:defRPr sz="2400" cap="all" spc="200" baseline="0">
                <a:solidFill>
                  <a:schemeClr val="tx1"/>
                </a:solidFill>
                <a:latin typeface="+mn-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cxnSp>
        <p:nvCxnSpPr>
          <p:cNvPr id="9" name="Straight Connector 8">
            <a:extLst>
              <a:ext uri="{FF2B5EF4-FFF2-40B4-BE49-F238E27FC236}">
                <a16:creationId xmlns:a16="http://schemas.microsoft.com/office/drawing/2014/main" id="{1F5DC8C3-BA5F-4EED-BB9A-A14272BD82A1}"/>
              </a:ext>
            </a:extLst>
          </p:cNvPr>
          <p:cNvCxnSpPr/>
          <p:nvPr/>
        </p:nvCxnSpPr>
        <p:spPr>
          <a:xfrm>
            <a:off x="1207658" y="4474741"/>
            <a:ext cx="987552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4" name="Date Placeholder 3">
            <a:extLst>
              <a:ext uri="{FF2B5EF4-FFF2-40B4-BE49-F238E27FC236}">
                <a16:creationId xmlns:a16="http://schemas.microsoft.com/office/drawing/2014/main" id="{9925CCF1-92C0-4AF3-BFAF-4921631915AB}"/>
              </a:ext>
            </a:extLst>
          </p:cNvPr>
          <p:cNvSpPr>
            <a:spLocks noGrp="1"/>
          </p:cNvSpPr>
          <p:nvPr>
            <p:ph type="dt" sz="half" idx="10"/>
          </p:nvPr>
        </p:nvSpPr>
        <p:spPr/>
        <p:txBody>
          <a:bodyPr/>
          <a:lstStyle/>
          <a:p>
            <a:fld id="{9184DA70-C731-4C70-880D-CCD4705E623C}" type="datetime1">
              <a:rPr lang="en-US" smtClean="0"/>
              <a:t>12/20/2020</a:t>
            </a:fld>
            <a:endParaRPr lang="en-US" dirty="0"/>
          </a:p>
        </p:txBody>
      </p:sp>
      <p:sp>
        <p:nvSpPr>
          <p:cNvPr id="5" name="Footer Placeholder 4">
            <a:extLst>
              <a:ext uri="{FF2B5EF4-FFF2-40B4-BE49-F238E27FC236}">
                <a16:creationId xmlns:a16="http://schemas.microsoft.com/office/drawing/2014/main" id="{051A78A9-3DFF-4937-A9F2-5D8CF495F367}"/>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5FAEB271-5CC0-4759-BC6E-8BE53AB227C0}"/>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6373159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7D5506EE-1026-4F35-9ACC-BD05BE0F9B36}"/>
              </a:ext>
            </a:extLst>
          </p:cNvPr>
          <p:cNvSpPr>
            <a:spLocks noGrp="1"/>
          </p:cNvSpPr>
          <p:nvPr>
            <p:ph type="dt" sz="half" idx="10"/>
          </p:nvPr>
        </p:nvSpPr>
        <p:spPr/>
        <p:txBody>
          <a:bodyPr/>
          <a:lstStyle/>
          <a:p>
            <a:fld id="{B612A279-0833-481D-8C56-F67FD0AC6C50}" type="datetime1">
              <a:rPr lang="en-US" smtClean="0"/>
              <a:t>12/20/2020</a:t>
            </a:fld>
            <a:endParaRPr lang="en-US" dirty="0"/>
          </a:p>
        </p:txBody>
      </p:sp>
      <p:sp>
        <p:nvSpPr>
          <p:cNvPr id="8" name="Footer Placeholder 7">
            <a:extLst>
              <a:ext uri="{FF2B5EF4-FFF2-40B4-BE49-F238E27FC236}">
                <a16:creationId xmlns:a16="http://schemas.microsoft.com/office/drawing/2014/main" id="{B7696E5F-8D95-4450-AE52-5438E6EDE2BF}"/>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999B2253-74CC-409E-BEB0-F8EFCFCB5629}"/>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40979262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E1B68A5B-D9FA-424B-A4EB-30E7223836B3}"/>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F33D6B0-F070-45C4-A472-19F432BE3932}"/>
              </a:ext>
            </a:extLst>
          </p:cNvPr>
          <p:cNvSpPr>
            <a:spLocks noGrp="1"/>
          </p:cNvSpPr>
          <p:nvPr>
            <p:ph type="dt" sz="half" idx="10"/>
          </p:nvPr>
        </p:nvSpPr>
        <p:spPr/>
        <p:txBody>
          <a:bodyPr/>
          <a:lstStyle/>
          <a:p>
            <a:fld id="{6587DA83-5663-4C9C-B9AA-0B40A3DAFF81}" type="datetime1">
              <a:rPr lang="en-US" smtClean="0"/>
              <a:t>12/20/2020</a:t>
            </a:fld>
            <a:endParaRPr lang="en-US" dirty="0"/>
          </a:p>
        </p:txBody>
      </p:sp>
      <p:sp>
        <p:nvSpPr>
          <p:cNvPr id="8" name="Footer Placeholder 7">
            <a:extLst>
              <a:ext uri="{FF2B5EF4-FFF2-40B4-BE49-F238E27FC236}">
                <a16:creationId xmlns:a16="http://schemas.microsoft.com/office/drawing/2014/main" id="{9975399F-DAB2-410D-967F-ED17E6F796E7}"/>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F762A46F-6BE5-4D12-9412-5CA7672EA8EC}"/>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9960906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354D8B55-9EA8-4B81-8E84-9B93B0A27559}"/>
              </a:ext>
            </a:extLst>
          </p:cNvPr>
          <p:cNvSpPr>
            <a:spLocks noGrp="1"/>
          </p:cNvSpPr>
          <p:nvPr>
            <p:ph type="dt" sz="half" idx="10"/>
          </p:nvPr>
        </p:nvSpPr>
        <p:spPr/>
        <p:txBody>
          <a:bodyPr/>
          <a:lstStyle/>
          <a:p>
            <a:fld id="{4BE1D723-8F53-4F53-90B0-1982A396982E}" type="datetime1">
              <a:rPr lang="en-US" smtClean="0"/>
              <a:t>12/20/2020</a:t>
            </a:fld>
            <a:endParaRPr lang="en-US" dirty="0"/>
          </a:p>
        </p:txBody>
      </p:sp>
      <p:sp>
        <p:nvSpPr>
          <p:cNvPr id="8" name="Footer Placeholder 7">
            <a:extLst>
              <a:ext uri="{FF2B5EF4-FFF2-40B4-BE49-F238E27FC236}">
                <a16:creationId xmlns:a16="http://schemas.microsoft.com/office/drawing/2014/main" id="{062CA021-2578-47CB-822C-BDDFF7223B28}"/>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C4AAB51D-4141-4682-9375-DAFD5FB9DD10}"/>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9372683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585C21A-8B93-4657-B5DF-7EAEAD3BE127}"/>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90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663440"/>
            <a:ext cx="10058400" cy="1143000"/>
          </a:xfrm>
        </p:spPr>
        <p:txBody>
          <a:bodyPr lIns="91440" rIns="91440" anchor="t" anchorCtr="0">
            <a:normAutofit/>
          </a:bodyPr>
          <a:lstStyle>
            <a:lvl1pPr marL="0" indent="0">
              <a:buNone/>
              <a:defRPr sz="2400" cap="all" spc="200" baseline="0">
                <a:solidFill>
                  <a:schemeClr val="tx1"/>
                </a:solidFill>
                <a:latin typeface="+mn-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cxnSp>
        <p:nvCxnSpPr>
          <p:cNvPr id="9" name="Straight Connector 8">
            <a:extLst>
              <a:ext uri="{FF2B5EF4-FFF2-40B4-BE49-F238E27FC236}">
                <a16:creationId xmlns:a16="http://schemas.microsoft.com/office/drawing/2014/main" id="{459DE2C1-4C52-40A3-8959-27B2C1BEBFF6}"/>
              </a:ext>
            </a:extLst>
          </p:cNvPr>
          <p:cNvCxnSpPr/>
          <p:nvPr/>
        </p:nvCxnSpPr>
        <p:spPr>
          <a:xfrm>
            <a:off x="1207658" y="4485132"/>
            <a:ext cx="987552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7" name="Date Placeholder 6">
            <a:extLst>
              <a:ext uri="{FF2B5EF4-FFF2-40B4-BE49-F238E27FC236}">
                <a16:creationId xmlns:a16="http://schemas.microsoft.com/office/drawing/2014/main" id="{AAF2E137-EC28-48F8-9198-1F02539029B6}"/>
              </a:ext>
            </a:extLst>
          </p:cNvPr>
          <p:cNvSpPr>
            <a:spLocks noGrp="1"/>
          </p:cNvSpPr>
          <p:nvPr>
            <p:ph type="dt" sz="half" idx="10"/>
          </p:nvPr>
        </p:nvSpPr>
        <p:spPr/>
        <p:txBody>
          <a:bodyPr/>
          <a:lstStyle/>
          <a:p>
            <a:fld id="{97669AF7-7BEB-44E4-9852-375E34362B5B}" type="datetime1">
              <a:rPr lang="en-US" smtClean="0"/>
              <a:t>12/20/2020</a:t>
            </a:fld>
            <a:endParaRPr lang="en-US" dirty="0"/>
          </a:p>
        </p:txBody>
      </p:sp>
      <p:sp>
        <p:nvSpPr>
          <p:cNvPr id="8" name="Footer Placeholder 7">
            <a:extLst>
              <a:ext uri="{FF2B5EF4-FFF2-40B4-BE49-F238E27FC236}">
                <a16:creationId xmlns:a16="http://schemas.microsoft.com/office/drawing/2014/main" id="{189422CD-6F62-4DD6-89EF-07A60B42D219}"/>
              </a:ext>
            </a:extLst>
          </p:cNvPr>
          <p:cNvSpPr>
            <a:spLocks noGrp="1"/>
          </p:cNvSpPr>
          <p:nvPr>
            <p:ph type="ftr" sz="quarter" idx="11"/>
          </p:nvPr>
        </p:nvSpPr>
        <p:spPr/>
        <p:txBody>
          <a:bodyPr/>
          <a:lstStyle/>
          <a:p>
            <a:endParaRPr lang="en-US" dirty="0"/>
          </a:p>
        </p:txBody>
      </p:sp>
      <p:sp>
        <p:nvSpPr>
          <p:cNvPr id="11" name="Slide Number Placeholder 10">
            <a:extLst>
              <a:ext uri="{FF2B5EF4-FFF2-40B4-BE49-F238E27FC236}">
                <a16:creationId xmlns:a16="http://schemas.microsoft.com/office/drawing/2014/main" id="{69C6AFF8-42B4-4D05-969B-9F5FB3355555}"/>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2440741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80" y="2120900"/>
            <a:ext cx="4639736" cy="37481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515944" y="2120900"/>
            <a:ext cx="4639736" cy="374819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5782D47D-B0DC-4C40-BCC6-BBBA32584A38}"/>
              </a:ext>
            </a:extLst>
          </p:cNvPr>
          <p:cNvSpPr>
            <a:spLocks noGrp="1"/>
          </p:cNvSpPr>
          <p:nvPr>
            <p:ph type="dt" sz="half" idx="10"/>
          </p:nvPr>
        </p:nvSpPr>
        <p:spPr/>
        <p:txBody>
          <a:bodyPr/>
          <a:lstStyle/>
          <a:p>
            <a:fld id="{BAAAC38D-0552-4C82-B593-E6124DFADBE2}" type="datetime1">
              <a:rPr lang="en-US" smtClean="0"/>
              <a:t>12/20/2020</a:t>
            </a:fld>
            <a:endParaRPr lang="en-US" dirty="0"/>
          </a:p>
        </p:txBody>
      </p:sp>
      <p:sp>
        <p:nvSpPr>
          <p:cNvPr id="9" name="Footer Placeholder 8">
            <a:extLst>
              <a:ext uri="{FF2B5EF4-FFF2-40B4-BE49-F238E27FC236}">
                <a16:creationId xmlns:a16="http://schemas.microsoft.com/office/drawing/2014/main" id="{4690D34E-7EBD-44B2-83CA-4C126A18D7EF}"/>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2AC511A1-9BBD-42DE-92FB-2AF44F8E97A9}"/>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6844313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2057400"/>
            <a:ext cx="4639736" cy="736282"/>
          </a:xfrm>
        </p:spPr>
        <p:txBody>
          <a:bodyPr lIns="91440" rIns="91440" anchor="ctr">
            <a:normAutofit/>
          </a:bodyPr>
          <a:lstStyle>
            <a:lvl1pPr marL="0" indent="0">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958274"/>
            <a:ext cx="4639736" cy="291082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15944" y="2057400"/>
            <a:ext cx="4639736" cy="736282"/>
          </a:xfrm>
        </p:spPr>
        <p:txBody>
          <a:bodyPr lIns="91440" rIns="91440" anchor="ctr">
            <a:normAutofit/>
          </a:bodyPr>
          <a:lstStyle>
            <a:lvl1pPr marL="0" indent="0">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515944" y="2958273"/>
            <a:ext cx="4639736" cy="291082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8AF8A515-AA94-45D1-9223-5C2272618D85}"/>
              </a:ext>
            </a:extLst>
          </p:cNvPr>
          <p:cNvSpPr>
            <a:spLocks noGrp="1"/>
          </p:cNvSpPr>
          <p:nvPr>
            <p:ph type="dt" sz="half" idx="10"/>
          </p:nvPr>
        </p:nvSpPr>
        <p:spPr/>
        <p:txBody>
          <a:bodyPr/>
          <a:lstStyle/>
          <a:p>
            <a:fld id="{D9DF0F1C-5577-4ACB-BB62-DF8F3C494C7E}" type="datetime1">
              <a:rPr lang="en-US" smtClean="0"/>
              <a:t>12/20/2020</a:t>
            </a:fld>
            <a:endParaRPr lang="en-US" dirty="0"/>
          </a:p>
        </p:txBody>
      </p:sp>
      <p:sp>
        <p:nvSpPr>
          <p:cNvPr id="11" name="Footer Placeholder 10">
            <a:extLst>
              <a:ext uri="{FF2B5EF4-FFF2-40B4-BE49-F238E27FC236}">
                <a16:creationId xmlns:a16="http://schemas.microsoft.com/office/drawing/2014/main" id="{D052F5BC-98E0-4D60-AD67-9547738B7DD4}"/>
              </a:ext>
            </a:extLst>
          </p:cNvPr>
          <p:cNvSpPr>
            <a:spLocks noGrp="1"/>
          </p:cNvSpPr>
          <p:nvPr>
            <p:ph type="ftr" sz="quarter" idx="11"/>
          </p:nvPr>
        </p:nvSpPr>
        <p:spPr/>
        <p:txBody>
          <a:bodyPr/>
          <a:lstStyle/>
          <a:p>
            <a:endParaRPr lang="en-US" dirty="0"/>
          </a:p>
        </p:txBody>
      </p:sp>
      <p:sp>
        <p:nvSpPr>
          <p:cNvPr id="12" name="Slide Number Placeholder 11">
            <a:extLst>
              <a:ext uri="{FF2B5EF4-FFF2-40B4-BE49-F238E27FC236}">
                <a16:creationId xmlns:a16="http://schemas.microsoft.com/office/drawing/2014/main" id="{A38552DC-952E-41EA-AAAF-C2187523C0B0}"/>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42619915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7392073F-158F-44A3-8913-917AFFC1BC20}"/>
              </a:ext>
            </a:extLst>
          </p:cNvPr>
          <p:cNvSpPr>
            <a:spLocks noGrp="1"/>
          </p:cNvSpPr>
          <p:nvPr>
            <p:ph type="dt" sz="half" idx="10"/>
          </p:nvPr>
        </p:nvSpPr>
        <p:spPr/>
        <p:txBody>
          <a:bodyPr/>
          <a:lstStyle/>
          <a:p>
            <a:fld id="{1775B394-D9F9-4F0C-B15D-605F45CB9E9F}" type="datetime1">
              <a:rPr lang="en-US" smtClean="0"/>
              <a:t>12/20/2020</a:t>
            </a:fld>
            <a:endParaRPr lang="en-US" dirty="0"/>
          </a:p>
        </p:txBody>
      </p:sp>
      <p:sp>
        <p:nvSpPr>
          <p:cNvPr id="7" name="Footer Placeholder 6">
            <a:extLst>
              <a:ext uri="{FF2B5EF4-FFF2-40B4-BE49-F238E27FC236}">
                <a16:creationId xmlns:a16="http://schemas.microsoft.com/office/drawing/2014/main" id="{EED72207-24CA-42B7-A975-2F8E41CBA904}"/>
              </a:ext>
            </a:extLst>
          </p:cNvPr>
          <p:cNvSpPr>
            <a:spLocks noGrp="1"/>
          </p:cNvSpPr>
          <p:nvPr>
            <p:ph type="ftr" sz="quarter" idx="11"/>
          </p:nvPr>
        </p:nvSpPr>
        <p:spPr/>
        <p:txBody>
          <a:bodyPr/>
          <a:lstStyle/>
          <a:p>
            <a:endParaRPr lang="en-US" dirty="0"/>
          </a:p>
        </p:txBody>
      </p:sp>
      <p:sp>
        <p:nvSpPr>
          <p:cNvPr id="8" name="Slide Number Placeholder 7">
            <a:extLst>
              <a:ext uri="{FF2B5EF4-FFF2-40B4-BE49-F238E27FC236}">
                <a16:creationId xmlns:a16="http://schemas.microsoft.com/office/drawing/2014/main" id="{D01080F2-251A-4B88-9A62-16F46D724F83}"/>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5104880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8E9C91B-7EAD-4562-AB0E-DFB9663AECE3}"/>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a:extLst>
              <a:ext uri="{FF2B5EF4-FFF2-40B4-BE49-F238E27FC236}">
                <a16:creationId xmlns:a16="http://schemas.microsoft.com/office/drawing/2014/main" id="{94E9223F-721F-47BF-9FD5-0F8D12FF0DE1}"/>
              </a:ext>
            </a:extLst>
          </p:cNvPr>
          <p:cNvSpPr>
            <a:spLocks noGrp="1"/>
          </p:cNvSpPr>
          <p:nvPr>
            <p:ph type="dt" sz="half" idx="10"/>
          </p:nvPr>
        </p:nvSpPr>
        <p:spPr/>
        <p:txBody>
          <a:bodyPr/>
          <a:lstStyle/>
          <a:p>
            <a:fld id="{39667345-2558-425A-8533-9BFDBCE15005}" type="datetime1">
              <a:rPr lang="en-US" smtClean="0"/>
              <a:t>12/20/2020</a:t>
            </a:fld>
            <a:endParaRPr lang="en-US" dirty="0"/>
          </a:p>
        </p:txBody>
      </p:sp>
      <p:sp>
        <p:nvSpPr>
          <p:cNvPr id="3" name="Footer Placeholder 2">
            <a:extLst>
              <a:ext uri="{FF2B5EF4-FFF2-40B4-BE49-F238E27FC236}">
                <a16:creationId xmlns:a16="http://schemas.microsoft.com/office/drawing/2014/main" id="{05915714-6BBA-4593-8591-4E26F7D58D9F}"/>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BE06F857-D2E1-44DD-ABDD-EBB739645B67}"/>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9734940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16D90D66-BCB9-4229-A829-628874352AC0}"/>
              </a:ext>
            </a:extLst>
          </p:cNvPr>
          <p:cNvSpPr/>
          <p:nvPr/>
        </p:nvSpPr>
        <p:spPr>
          <a:xfrm>
            <a:off x="16" y="0"/>
            <a:ext cx="4654296" cy="68580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43466" y="786383"/>
            <a:ext cx="3517567" cy="2093975"/>
          </a:xfrm>
        </p:spPr>
        <p:txBody>
          <a:bodyPr anchor="b">
            <a:normAutofit/>
          </a:bodyPr>
          <a:lstStyle>
            <a:lvl1pPr>
              <a:lnSpc>
                <a:spcPct val="90000"/>
              </a:lnSpc>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5458984" y="812799"/>
            <a:ext cx="5928344" cy="52947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43465" y="3043050"/>
            <a:ext cx="3517567" cy="3064505"/>
          </a:xfrm>
        </p:spPr>
        <p:txBody>
          <a:bodyPr lIns="91440" rIns="91440">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643464" y="6446520"/>
            <a:ext cx="3517568" cy="365125"/>
          </a:xfrm>
        </p:spPr>
        <p:txBody>
          <a:bodyPr/>
          <a:lstStyle>
            <a:lvl1pPr algn="l">
              <a:defRPr/>
            </a:lvl1pPr>
          </a:lstStyle>
          <a:p>
            <a:fld id="{92BEA474-078D-4E9B-9B14-09A87B19DC46}" type="datetime1">
              <a:rPr lang="en-US" smtClean="0"/>
              <a:t>12/20/2020</a:t>
            </a:fld>
            <a:endParaRPr lang="en-US" dirty="0"/>
          </a:p>
        </p:txBody>
      </p:sp>
      <p:sp>
        <p:nvSpPr>
          <p:cNvPr id="6" name="Footer Placeholder 5"/>
          <p:cNvSpPr>
            <a:spLocks noGrp="1"/>
          </p:cNvSpPr>
          <p:nvPr>
            <p:ph type="ftr" sz="quarter" idx="11"/>
          </p:nvPr>
        </p:nvSpPr>
        <p:spPr>
          <a:xfrm>
            <a:off x="5458983" y="6446520"/>
            <a:ext cx="5334019"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3A98EE3D-8CD1-4C3F-BD1C-C98C9596463C}" type="slidenum">
              <a:rPr lang="en-US" smtClean="0"/>
              <a:pPr/>
              <a:t>‹#›</a:t>
            </a:fld>
            <a:endParaRPr lang="en-US" dirty="0"/>
          </a:p>
        </p:txBody>
      </p:sp>
    </p:spTree>
    <p:extLst>
      <p:ext uri="{BB962C8B-B14F-4D97-AF65-F5344CB8AC3E}">
        <p14:creationId xmlns:p14="http://schemas.microsoft.com/office/powerpoint/2010/main" val="17481244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DA134939-39C0-4522-A125-A13DFDA66490}"/>
              </a:ext>
            </a:extLst>
          </p:cNvPr>
          <p:cNvSpPr/>
          <p:nvPr/>
        </p:nvSpPr>
        <p:spPr>
          <a:xfrm>
            <a:off x="0" y="4578350"/>
            <a:ext cx="12188825" cy="227965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Picture Placeholder 2"/>
          <p:cNvSpPr>
            <a:spLocks noGrp="1" noChangeAspect="1"/>
          </p:cNvSpPr>
          <p:nvPr>
            <p:ph type="pic" idx="1"/>
          </p:nvPr>
        </p:nvSpPr>
        <p:spPr>
          <a:xfrm>
            <a:off x="15" y="0"/>
            <a:ext cx="12191985" cy="4578350"/>
          </a:xfrm>
          <a:solidFill>
            <a:schemeClr val="bg1">
              <a:lumMod val="85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2" name="Title 1"/>
          <p:cNvSpPr>
            <a:spLocks noGrp="1"/>
          </p:cNvSpPr>
          <p:nvPr>
            <p:ph type="title"/>
          </p:nvPr>
        </p:nvSpPr>
        <p:spPr>
          <a:xfrm>
            <a:off x="1097279" y="4799362"/>
            <a:ext cx="10113645" cy="743682"/>
          </a:xfrm>
        </p:spPr>
        <p:txBody>
          <a:bodyPr tIns="0" bIns="0" anchor="b">
            <a:noAutofit/>
          </a:bodyPr>
          <a:lstStyle>
            <a:lvl1pPr>
              <a:defRPr sz="3600" b="0">
                <a:solidFill>
                  <a:srgbClr val="FFFFFF"/>
                </a:solidFill>
              </a:defRPr>
            </a:lvl1pPr>
          </a:lstStyle>
          <a:p>
            <a:r>
              <a:rPr lang="en-US"/>
              <a:t>Click to edit Master title style</a:t>
            </a:r>
            <a:endParaRPr lang="en-US" dirty="0"/>
          </a:p>
        </p:txBody>
      </p:sp>
      <p:sp>
        <p:nvSpPr>
          <p:cNvPr id="4" name="Text Placeholder 3"/>
          <p:cNvSpPr>
            <a:spLocks noGrp="1"/>
          </p:cNvSpPr>
          <p:nvPr>
            <p:ph type="body" sz="half" idx="2"/>
          </p:nvPr>
        </p:nvSpPr>
        <p:spPr>
          <a:xfrm>
            <a:off x="1097279" y="5715000"/>
            <a:ext cx="10113264" cy="609600"/>
          </a:xfrm>
        </p:spPr>
        <p:txBody>
          <a:bodyPr lIns="91440" tIns="0" rIns="91440" bIns="0">
            <a:normAutofit/>
          </a:bodyPr>
          <a:lstStyle>
            <a:lvl1pPr marL="0" indent="0">
              <a:spcBef>
                <a:spcPts val="0"/>
              </a:spcBef>
              <a:spcAft>
                <a:spcPts val="600"/>
              </a:spcAft>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fld id="{4907D986-8816-4272-A432-0437A28A9828}" type="datetime1">
              <a:rPr lang="en-US" smtClean="0"/>
              <a:t>12/20/2020</a:t>
            </a:fld>
            <a:endParaRPr lang="en-US" dirty="0"/>
          </a:p>
        </p:txBody>
      </p:sp>
      <p:sp>
        <p:nvSpPr>
          <p:cNvPr id="6" name="Footer Placeholder 5"/>
          <p:cNvSpPr>
            <a:spLocks noGrp="1"/>
          </p:cNvSpPr>
          <p:nvPr>
            <p:ph type="ftr" sz="quarter" idx="11"/>
          </p:nvPr>
        </p:nvSpPr>
        <p:spPr>
          <a:xfrm>
            <a:off x="1097279" y="6446838"/>
            <a:ext cx="6818262" cy="365125"/>
          </a:xfrm>
        </p:spPr>
        <p:txBody>
          <a:bodyPr/>
          <a:lstStyle/>
          <a:p>
            <a:pPr algn="l"/>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0565760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 /><Relationship Id="rId3" Type="http://schemas.openxmlformats.org/officeDocument/2006/relationships/slideLayout" Target="../slideLayouts/slideLayout3.xml" /><Relationship Id="rId7" Type="http://schemas.openxmlformats.org/officeDocument/2006/relationships/slideLayout" Target="../slideLayouts/slideLayout7.xml" /><Relationship Id="rId12" Type="http://schemas.openxmlformats.org/officeDocument/2006/relationships/theme" Target="../theme/theme1.xml" /><Relationship Id="rId2" Type="http://schemas.openxmlformats.org/officeDocument/2006/relationships/slideLayout" Target="../slideLayouts/slideLayout2.xml" /><Relationship Id="rId1" Type="http://schemas.openxmlformats.org/officeDocument/2006/relationships/slideLayout" Target="../slideLayouts/slideLayout1.xml" /><Relationship Id="rId6" Type="http://schemas.openxmlformats.org/officeDocument/2006/relationships/slideLayout" Target="../slideLayouts/slideLayout6.xml" /><Relationship Id="rId11" Type="http://schemas.openxmlformats.org/officeDocument/2006/relationships/slideLayout" Target="../slideLayouts/slideLayout11.xml" /><Relationship Id="rId5" Type="http://schemas.openxmlformats.org/officeDocument/2006/relationships/slideLayout" Target="../slideLayouts/slideLayout5.xml" /><Relationship Id="rId10" Type="http://schemas.openxmlformats.org/officeDocument/2006/relationships/slideLayout" Target="../slideLayouts/slideLayout10.xml" /><Relationship Id="rId4" Type="http://schemas.openxmlformats.org/officeDocument/2006/relationships/slideLayout" Target="../slideLayouts/slideLayout4.xml" /><Relationship Id="rId9" Type="http://schemas.openxmlformats.org/officeDocument/2006/relationships/slideLayout" Target="../slideLayouts/slideLayout9.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16A0E3C-60E6-4F39-BC55-5F7C224E1F7C}"/>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2108201"/>
            <a:ext cx="10058400" cy="3760891"/>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218426" y="6446838"/>
            <a:ext cx="2584850" cy="365125"/>
          </a:xfrm>
          <a:prstGeom prst="rect">
            <a:avLst/>
          </a:prstGeom>
        </p:spPr>
        <p:txBody>
          <a:bodyPr vert="horz" lIns="91440" tIns="45720" rIns="91440" bIns="45720" rtlCol="0" anchor="ctr"/>
          <a:lstStyle>
            <a:lvl1pPr algn="r">
              <a:defRPr sz="900">
                <a:solidFill>
                  <a:srgbClr val="FFFFFF"/>
                </a:solidFill>
              </a:defRPr>
            </a:lvl1pPr>
          </a:lstStyle>
          <a:p>
            <a:fld id="{62D6E202-B606-4609-B914-27C9371A1F6D}" type="datetime1">
              <a:rPr lang="en-US" smtClean="0"/>
              <a:t>12/20/2020</a:t>
            </a:fld>
            <a:endParaRPr lang="en-US" dirty="0"/>
          </a:p>
        </p:txBody>
      </p:sp>
      <p:sp>
        <p:nvSpPr>
          <p:cNvPr id="5" name="Footer Placeholder 4"/>
          <p:cNvSpPr>
            <a:spLocks noGrp="1"/>
          </p:cNvSpPr>
          <p:nvPr>
            <p:ph type="ftr" sz="quarter" idx="3"/>
          </p:nvPr>
        </p:nvSpPr>
        <p:spPr>
          <a:xfrm>
            <a:off x="1097279" y="6446838"/>
            <a:ext cx="6818262" cy="365125"/>
          </a:xfrm>
          <a:prstGeom prst="rect">
            <a:avLst/>
          </a:prstGeom>
        </p:spPr>
        <p:txBody>
          <a:bodyPr vert="horz" lIns="91440" tIns="45720" rIns="91440" bIns="45720" rtlCol="0" anchor="ctr"/>
          <a:lstStyle>
            <a:lvl1pPr algn="l">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10993582" y="6446838"/>
            <a:ext cx="780010" cy="365125"/>
          </a:xfrm>
          <a:prstGeom prst="rect">
            <a:avLst/>
          </a:prstGeom>
        </p:spPr>
        <p:txBody>
          <a:bodyPr vert="horz" lIns="91440" tIns="45720" rIns="91440" bIns="45720" rtlCol="0" anchor="ctr"/>
          <a:lstStyle>
            <a:lvl1pPr algn="l">
              <a:defRPr sz="900">
                <a:solidFill>
                  <a:srgbClr val="FFFFFF"/>
                </a:solidFill>
              </a:defRPr>
            </a:lvl1pPr>
          </a:lstStyle>
          <a:p>
            <a:fld id="{3A98EE3D-8CD1-4C3F-BD1C-C98C9596463C}" type="slidenum">
              <a:rPr lang="en-US" smtClean="0"/>
              <a:t>‹#›</a:t>
            </a:fld>
            <a:endParaRPr lang="en-US" dirty="0"/>
          </a:p>
        </p:txBody>
      </p:sp>
      <p:cxnSp>
        <p:nvCxnSpPr>
          <p:cNvPr id="10" name="Straight Connector 9">
            <a:extLst>
              <a:ext uri="{FF2B5EF4-FFF2-40B4-BE49-F238E27FC236}">
                <a16:creationId xmlns:a16="http://schemas.microsoft.com/office/drawing/2014/main" id="{C5025DAC-8B93-4160-B017-3A274A5828C0}"/>
              </a:ext>
            </a:extLst>
          </p:cNvPr>
          <p:cNvCxnSpPr/>
          <p:nvPr/>
        </p:nvCxnSpPr>
        <p:spPr>
          <a:xfrm>
            <a:off x="1193532" y="1897380"/>
            <a:ext cx="996696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56416479"/>
      </p:ext>
    </p:extLst>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2" r:id="rId6"/>
    <p:sldLayoutId id="2147483688" r:id="rId7"/>
    <p:sldLayoutId id="2147483689" r:id="rId8"/>
    <p:sldLayoutId id="2147483690" r:id="rId9"/>
    <p:sldLayoutId id="2147483691" r:id="rId10"/>
    <p:sldLayoutId id="2147483693" r:id="rId11"/>
  </p:sldLayoutIdLst>
  <p:hf sldNum="0" hdr="0" ftr="0" dt="0"/>
  <p:txStyles>
    <p:titleStyle>
      <a:lvl1pPr algn="l" defTabSz="914400" rtl="0" eaLnBrk="1" latinLnBrk="0" hangingPunct="1">
        <a:lnSpc>
          <a:spcPct val="80000"/>
        </a:lnSpc>
        <a:spcBef>
          <a:spcPct val="0"/>
        </a:spcBef>
        <a:buNone/>
        <a:defRPr sz="54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110000"/>
        </a:lnSpc>
        <a:spcBef>
          <a:spcPts val="1200"/>
        </a:spcBef>
        <a:spcAft>
          <a:spcPts val="200"/>
        </a:spcAft>
        <a:buClr>
          <a:schemeClr val="accent1"/>
        </a:buClr>
        <a:buSzPct val="100000"/>
        <a:buFont typeface="Calibri" panose="020F0502020204030204" pitchFamily="34" charset="0"/>
        <a:buChar char=" "/>
        <a:defRPr sz="23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110000"/>
        </a:lnSpc>
        <a:spcBef>
          <a:spcPts val="200"/>
        </a:spcBef>
        <a:spcAft>
          <a:spcPts val="400"/>
        </a:spcAft>
        <a:buClrTx/>
        <a:buFont typeface="Calibri" pitchFamily="34" charset="0"/>
        <a:buChar char="◦"/>
        <a:defRPr sz="21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110000"/>
        </a:lnSpc>
        <a:spcBef>
          <a:spcPts val="200"/>
        </a:spcBef>
        <a:spcAft>
          <a:spcPts val="400"/>
        </a:spcAft>
        <a:buClrTx/>
        <a:buFont typeface="Calibri" pitchFamily="34" charset="0"/>
        <a:buChar char="◦"/>
        <a:defRPr sz="16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110000"/>
        </a:lnSpc>
        <a:spcBef>
          <a:spcPts val="200"/>
        </a:spcBef>
        <a:spcAft>
          <a:spcPts val="400"/>
        </a:spcAft>
        <a:buClrTx/>
        <a:buFont typeface="Calibri" pitchFamily="34" charset="0"/>
        <a:buChar char="◦"/>
        <a:defRPr sz="16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110000"/>
        </a:lnSpc>
        <a:spcBef>
          <a:spcPts val="200"/>
        </a:spcBef>
        <a:spcAft>
          <a:spcPts val="400"/>
        </a:spcAft>
        <a:buClrTx/>
        <a:buFont typeface="Calibri" pitchFamily="34" charset="0"/>
        <a:buChar char="◦"/>
        <a:defRPr sz="16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 /><Relationship Id="rId2" Type="http://schemas.openxmlformats.org/officeDocument/2006/relationships/notesSlide" Target="../notesSlides/notesSlide1.xml" /><Relationship Id="rId1" Type="http://schemas.openxmlformats.org/officeDocument/2006/relationships/slideLayout" Target="../slideLayouts/slideLayout1.xml" /><Relationship Id="rId4" Type="http://schemas.openxmlformats.org/officeDocument/2006/relationships/image" Target="../media/image2.png" /></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 /><Relationship Id="rId1" Type="http://schemas.openxmlformats.org/officeDocument/2006/relationships/slideLayout" Target="../slideLayouts/slideLayout2.xml" /></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4.xml" /><Relationship Id="rId1" Type="http://schemas.openxmlformats.org/officeDocument/2006/relationships/slideLayout" Target="../slideLayouts/slideLayout2.xml" /></Relationships>
</file>

<file path=ppt/slides/_rels/slide16.xml.rels><?xml version="1.0" encoding="UTF-8" standalone="yes"?>
<Relationships xmlns="http://schemas.openxmlformats.org/package/2006/relationships"><Relationship Id="rId2" Type="http://schemas.openxmlformats.org/officeDocument/2006/relationships/image" Target="../media/image3.png" /><Relationship Id="rId1" Type="http://schemas.openxmlformats.org/officeDocument/2006/relationships/slideLayout" Target="../slideLayouts/slideLayout2.xml" /></Relationships>
</file>

<file path=ppt/slides/_rels/slide17.xml.rels><?xml version="1.0" encoding="UTF-8" standalone="yes"?>
<Relationships xmlns="http://schemas.openxmlformats.org/package/2006/relationships"><Relationship Id="rId2" Type="http://schemas.openxmlformats.org/officeDocument/2006/relationships/image" Target="../media/image4.png" /><Relationship Id="rId1" Type="http://schemas.openxmlformats.org/officeDocument/2006/relationships/slideLayout" Target="../slideLayouts/slideLayout2.xml" /></Relationships>
</file>

<file path=ppt/slides/_rels/slide18.xml.rels><?xml version="1.0" encoding="UTF-8" standalone="yes"?>
<Relationships xmlns="http://schemas.openxmlformats.org/package/2006/relationships"><Relationship Id="rId2" Type="http://schemas.openxmlformats.org/officeDocument/2006/relationships/image" Target="../media/image5.png" /><Relationship Id="rId1" Type="http://schemas.openxmlformats.org/officeDocument/2006/relationships/slideLayout" Target="../slideLayouts/slideLayout2.xml" /></Relationships>
</file>

<file path=ppt/slides/_rels/slide19.xml.rels><?xml version="1.0" encoding="UTF-8" standalone="yes"?>
<Relationships xmlns="http://schemas.openxmlformats.org/package/2006/relationships"><Relationship Id="rId2" Type="http://schemas.openxmlformats.org/officeDocument/2006/relationships/image" Target="../media/image6.png" /><Relationship Id="rId1" Type="http://schemas.openxmlformats.org/officeDocument/2006/relationships/slideLayout" Target="../slideLayouts/slideLayout2.xml" /></Relationships>
</file>

<file path=ppt/slides/_rels/slide2.xml.rels><?xml version="1.0" encoding="UTF-8" standalone="yes"?>
<Relationships xmlns="http://schemas.openxmlformats.org/package/2006/relationships"><Relationship Id="rId3" Type="http://schemas.openxmlformats.org/officeDocument/2006/relationships/hyperlink" Target="https://tr.wikipedia.org/wiki/Sosyal" TargetMode="External" /><Relationship Id="rId2" Type="http://schemas.openxmlformats.org/officeDocument/2006/relationships/hyperlink" Target="https://tr.wikipedia.org/wiki/Politik" TargetMode="External" /><Relationship Id="rId1" Type="http://schemas.openxmlformats.org/officeDocument/2006/relationships/slideLayout" Target="../slideLayouts/slideLayout2.xml" /><Relationship Id="rId5" Type="http://schemas.openxmlformats.org/officeDocument/2006/relationships/hyperlink" Target="https://tr.wikipedia.org/wiki/Birey" TargetMode="External" /><Relationship Id="rId4" Type="http://schemas.openxmlformats.org/officeDocument/2006/relationships/hyperlink" Target="https://tr.wikipedia.org/wiki/K%C3%BClt%C3%BCr" TargetMode="External" /></Relationships>
</file>

<file path=ppt/slides/_rels/slide20.xml.rels><?xml version="1.0" encoding="UTF-8" standalone="yes"?>
<Relationships xmlns="http://schemas.openxmlformats.org/package/2006/relationships"><Relationship Id="rId2" Type="http://schemas.openxmlformats.org/officeDocument/2006/relationships/image" Target="../media/image7.png" /><Relationship Id="rId1" Type="http://schemas.openxmlformats.org/officeDocument/2006/relationships/slideLayout" Target="../slideLayouts/slideLayout2.xml" /></Relationships>
</file>

<file path=ppt/slides/_rels/slide21.xml.rels><?xml version="1.0" encoding="UTF-8" standalone="yes"?>
<Relationships xmlns="http://schemas.openxmlformats.org/package/2006/relationships"><Relationship Id="rId2" Type="http://schemas.openxmlformats.org/officeDocument/2006/relationships/image" Target="../media/image8.png" /><Relationship Id="rId1" Type="http://schemas.openxmlformats.org/officeDocument/2006/relationships/slideLayout" Target="../slideLayouts/slideLayout2.xml" /></Relationships>
</file>

<file path=ppt/slides/_rels/slide22.xml.rels><?xml version="1.0" encoding="UTF-8" standalone="yes"?>
<Relationships xmlns="http://schemas.openxmlformats.org/package/2006/relationships"><Relationship Id="rId3" Type="http://schemas.openxmlformats.org/officeDocument/2006/relationships/image" Target="../media/image9.png" /><Relationship Id="rId2" Type="http://schemas.openxmlformats.org/officeDocument/2006/relationships/notesSlide" Target="../notesSlides/notesSlide5.xml" /><Relationship Id="rId1" Type="http://schemas.openxmlformats.org/officeDocument/2006/relationships/slideLayout" Target="../slideLayouts/slideLayout2.xml" /></Relationships>
</file>

<file path=ppt/slides/_rels/slide23.xml.rels><?xml version="1.0" encoding="UTF-8" standalone="yes"?>
<Relationships xmlns="http://schemas.openxmlformats.org/package/2006/relationships"><Relationship Id="rId2" Type="http://schemas.openxmlformats.org/officeDocument/2006/relationships/image" Target="../media/image10.png" /><Relationship Id="rId1" Type="http://schemas.openxmlformats.org/officeDocument/2006/relationships/slideLayout" Target="../slideLayouts/slideLayout2.xml" /></Relationships>
</file>

<file path=ppt/slides/_rels/slide24.xml.rels><?xml version="1.0" encoding="UTF-8" standalone="yes"?>
<Relationships xmlns="http://schemas.openxmlformats.org/package/2006/relationships"><Relationship Id="rId2" Type="http://schemas.openxmlformats.org/officeDocument/2006/relationships/image" Target="../media/image11.png" /><Relationship Id="rId1" Type="http://schemas.openxmlformats.org/officeDocument/2006/relationships/slideLayout" Target="../slideLayouts/slideLayout2.xml" /></Relationships>
</file>

<file path=ppt/slides/_rels/slide25.xml.rels><?xml version="1.0" encoding="UTF-8" standalone="yes"?>
<Relationships xmlns="http://schemas.openxmlformats.org/package/2006/relationships"><Relationship Id="rId2" Type="http://schemas.openxmlformats.org/officeDocument/2006/relationships/image" Target="../media/image12.png" /><Relationship Id="rId1" Type="http://schemas.openxmlformats.org/officeDocument/2006/relationships/slideLayout" Target="../slideLayouts/slideLayout2.xml" /></Relationships>
</file>

<file path=ppt/slides/_rels/slide26.xml.rels><?xml version="1.0" encoding="UTF-8" standalone="yes"?>
<Relationships xmlns="http://schemas.openxmlformats.org/package/2006/relationships"><Relationship Id="rId2" Type="http://schemas.openxmlformats.org/officeDocument/2006/relationships/image" Target="../media/image13.png" /><Relationship Id="rId1" Type="http://schemas.openxmlformats.org/officeDocument/2006/relationships/slideLayout" Target="../slideLayouts/slideLayout2.xml" /></Relationships>
</file>

<file path=ppt/slides/_rels/slide27.xml.rels><?xml version="1.0" encoding="UTF-8" standalone="yes"?>
<Relationships xmlns="http://schemas.openxmlformats.org/package/2006/relationships"><Relationship Id="rId2" Type="http://schemas.openxmlformats.org/officeDocument/2006/relationships/image" Target="../media/image14.png" /><Relationship Id="rId1" Type="http://schemas.openxmlformats.org/officeDocument/2006/relationships/slideLayout" Target="../slideLayouts/slideLayout2.xml" /></Relationships>
</file>

<file path=ppt/slides/_rels/slide28.xml.rels><?xml version="1.0" encoding="UTF-8" standalone="yes"?>
<Relationships xmlns="http://schemas.openxmlformats.org/package/2006/relationships"><Relationship Id="rId3" Type="http://schemas.openxmlformats.org/officeDocument/2006/relationships/image" Target="../media/image15.png" /><Relationship Id="rId2" Type="http://schemas.openxmlformats.org/officeDocument/2006/relationships/notesSlide" Target="../notesSlides/notesSlide6.xml" /><Relationship Id="rId1" Type="http://schemas.openxmlformats.org/officeDocument/2006/relationships/slideLayout" Target="../slideLayouts/slideLayout2.xml" /></Relationships>
</file>

<file path=ppt/slides/_rels/slide29.xml.rels><?xml version="1.0" encoding="UTF-8" standalone="yes"?>
<Relationships xmlns="http://schemas.openxmlformats.org/package/2006/relationships"><Relationship Id="rId2" Type="http://schemas.openxmlformats.org/officeDocument/2006/relationships/image" Target="../media/image16.png" /><Relationship Id="rId1" Type="http://schemas.openxmlformats.org/officeDocument/2006/relationships/slideLayout" Target="../slideLayouts/slideLayout2.xml" /></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30.xml.rels><?xml version="1.0" encoding="UTF-8" standalone="yes"?>
<Relationships xmlns="http://schemas.openxmlformats.org/package/2006/relationships"><Relationship Id="rId2" Type="http://schemas.openxmlformats.org/officeDocument/2006/relationships/image" Target="../media/image17.png" /><Relationship Id="rId1" Type="http://schemas.openxmlformats.org/officeDocument/2006/relationships/slideLayout" Target="../slideLayouts/slideLayout2.xml" /></Relationships>
</file>

<file path=ppt/slides/_rels/slide31.xml.rels><?xml version="1.0" encoding="UTF-8" standalone="yes"?>
<Relationships xmlns="http://schemas.openxmlformats.org/package/2006/relationships"><Relationship Id="rId2" Type="http://schemas.openxmlformats.org/officeDocument/2006/relationships/image" Target="../media/image18.png" /><Relationship Id="rId1" Type="http://schemas.openxmlformats.org/officeDocument/2006/relationships/slideLayout" Target="../slideLayouts/slideLayout2.xml" /></Relationships>
</file>

<file path=ppt/slides/_rels/slide32.xml.rels><?xml version="1.0" encoding="UTF-8" standalone="yes"?>
<Relationships xmlns="http://schemas.openxmlformats.org/package/2006/relationships"><Relationship Id="rId2" Type="http://schemas.openxmlformats.org/officeDocument/2006/relationships/image" Target="../media/image19.png" /><Relationship Id="rId1" Type="http://schemas.openxmlformats.org/officeDocument/2006/relationships/slideLayout" Target="../slideLayouts/slideLayout2.xml" /></Relationships>
</file>

<file path=ppt/slides/_rels/slide33.xml.rels><?xml version="1.0" encoding="UTF-8" standalone="yes"?>
<Relationships xmlns="http://schemas.openxmlformats.org/package/2006/relationships"><Relationship Id="rId3" Type="http://schemas.openxmlformats.org/officeDocument/2006/relationships/hyperlink" Target="https://www.yok.gov.tr/Documents/Yayinlar/Yayinlarimiz/2019/gelecegin_meslekleri_calismalari.pdf" TargetMode="External" /><Relationship Id="rId2" Type="http://schemas.openxmlformats.org/officeDocument/2006/relationships/notesSlide" Target="../notesSlides/notesSlide7.xml" /><Relationship Id="rId1" Type="http://schemas.openxmlformats.org/officeDocument/2006/relationships/slideLayout" Target="../slideLayouts/slideLayout2.xml" /></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 /><Relationship Id="rId1" Type="http://schemas.openxmlformats.org/officeDocument/2006/relationships/slideLayout" Target="../slideLayouts/slideLayout2.xml" /></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A9286AD2-18A9-4868-A4E3-7A2097A208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1" cy="68579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Başlık 1">
            <a:extLst>
              <a:ext uri="{FF2B5EF4-FFF2-40B4-BE49-F238E27FC236}">
                <a16:creationId xmlns:a16="http://schemas.microsoft.com/office/drawing/2014/main" id="{24E4CC15-E238-4868-A150-806A9A3240C3}"/>
              </a:ext>
            </a:extLst>
          </p:cNvPr>
          <p:cNvSpPr>
            <a:spLocks noGrp="1"/>
          </p:cNvSpPr>
          <p:nvPr>
            <p:ph type="ctrTitle"/>
          </p:nvPr>
        </p:nvSpPr>
        <p:spPr>
          <a:xfrm>
            <a:off x="5289754" y="400935"/>
            <a:ext cx="6253317" cy="3924177"/>
          </a:xfrm>
        </p:spPr>
        <p:txBody>
          <a:bodyPr>
            <a:normAutofit/>
          </a:bodyPr>
          <a:lstStyle/>
          <a:p>
            <a:br>
              <a:rPr lang="tr-TR" dirty="0"/>
            </a:br>
            <a:r>
              <a:rPr lang="tr-TR" sz="2200" dirty="0">
                <a:solidFill>
                  <a:srgbClr val="C00000"/>
                </a:solidFill>
              </a:rPr>
              <a:t>Geleceğin Meslekleri İsimli sunuya HOŞ GELDİNİZ</a:t>
            </a:r>
          </a:p>
        </p:txBody>
      </p:sp>
      <p:sp>
        <p:nvSpPr>
          <p:cNvPr id="3" name="Alt Başlık 2">
            <a:extLst>
              <a:ext uri="{FF2B5EF4-FFF2-40B4-BE49-F238E27FC236}">
                <a16:creationId xmlns:a16="http://schemas.microsoft.com/office/drawing/2014/main" id="{B4831B5C-2C44-40C7-970C-106E8859ABB5}"/>
              </a:ext>
            </a:extLst>
          </p:cNvPr>
          <p:cNvSpPr>
            <a:spLocks noGrp="1"/>
          </p:cNvSpPr>
          <p:nvPr>
            <p:ph type="subTitle" idx="1"/>
          </p:nvPr>
        </p:nvSpPr>
        <p:spPr>
          <a:xfrm>
            <a:off x="5289753" y="4672738"/>
            <a:ext cx="6269347" cy="1784327"/>
          </a:xfrm>
        </p:spPr>
        <p:txBody>
          <a:bodyPr>
            <a:normAutofit fontScale="40000" lnSpcReduction="20000"/>
          </a:bodyPr>
          <a:lstStyle/>
          <a:p>
            <a:br>
              <a:rPr lang="tr-TR" b="1" dirty="0">
                <a:solidFill>
                  <a:srgbClr val="C00000"/>
                </a:solidFill>
              </a:rPr>
            </a:br>
            <a:r>
              <a:rPr lang="tr-TR" b="1" dirty="0">
                <a:solidFill>
                  <a:srgbClr val="C00000"/>
                </a:solidFill>
              </a:rPr>
              <a:t>sunuyu DÜZENLEYEN :</a:t>
            </a:r>
            <a:br>
              <a:rPr lang="tr-TR" b="1" dirty="0">
                <a:solidFill>
                  <a:srgbClr val="C00000"/>
                </a:solidFill>
              </a:rPr>
            </a:br>
            <a:r>
              <a:rPr lang="tr-TR" b="1" dirty="0">
                <a:solidFill>
                  <a:srgbClr val="C00000"/>
                </a:solidFill>
              </a:rPr>
              <a:t> </a:t>
            </a:r>
            <a:br>
              <a:rPr lang="tr-TR" b="1" dirty="0">
                <a:solidFill>
                  <a:srgbClr val="C00000"/>
                </a:solidFill>
              </a:rPr>
            </a:br>
            <a:r>
              <a:rPr lang="tr-TR" b="1" dirty="0">
                <a:solidFill>
                  <a:srgbClr val="C00000"/>
                </a:solidFill>
              </a:rPr>
              <a:t>Atilla KARAOĞLAN</a:t>
            </a:r>
            <a:br>
              <a:rPr lang="tr-TR" b="1" dirty="0">
                <a:solidFill>
                  <a:srgbClr val="C00000"/>
                </a:solidFill>
              </a:rPr>
            </a:br>
            <a:br>
              <a:rPr lang="tr-TR" b="1" dirty="0">
                <a:solidFill>
                  <a:srgbClr val="C00000"/>
                </a:solidFill>
              </a:rPr>
            </a:br>
            <a:r>
              <a:rPr lang="tr-TR" b="1" dirty="0">
                <a:solidFill>
                  <a:srgbClr val="C00000"/>
                </a:solidFill>
              </a:rPr>
              <a:t>SOMUNCUBABA AİHL </a:t>
            </a:r>
            <a:br>
              <a:rPr lang="tr-TR" b="1" dirty="0">
                <a:solidFill>
                  <a:srgbClr val="C00000"/>
                </a:solidFill>
              </a:rPr>
            </a:br>
            <a:r>
              <a:rPr lang="tr-TR" b="1" dirty="0">
                <a:solidFill>
                  <a:srgbClr val="C00000"/>
                </a:solidFill>
              </a:rPr>
              <a:t>MÜDÜR YARDIMCISI/BEDEN EĞİTİMİ VE SPOR ÖĞRETMENİ</a:t>
            </a:r>
            <a:br>
              <a:rPr lang="tr-TR" b="1" dirty="0">
                <a:solidFill>
                  <a:srgbClr val="C00000"/>
                </a:solidFill>
              </a:rPr>
            </a:br>
            <a:br>
              <a:rPr lang="tr-TR" b="1" dirty="0">
                <a:solidFill>
                  <a:srgbClr val="C00000"/>
                </a:solidFill>
              </a:rPr>
            </a:br>
            <a:r>
              <a:rPr lang="tr-TR" b="1" dirty="0">
                <a:solidFill>
                  <a:srgbClr val="C00000"/>
                </a:solidFill>
              </a:rPr>
              <a:t>KAYNAK :</a:t>
            </a:r>
            <a:br>
              <a:rPr lang="tr-TR" b="1" dirty="0">
                <a:solidFill>
                  <a:srgbClr val="C00000"/>
                </a:solidFill>
              </a:rPr>
            </a:br>
            <a:r>
              <a:rPr lang="tr-TR" b="1" dirty="0">
                <a:solidFill>
                  <a:srgbClr val="C00000"/>
                </a:solidFill>
              </a:rPr>
              <a:t> https://www.yok.gov.tr/Documents/Yayinlar/Yayinlarimiz/2019/gelecegin_meslekleri_calismalari.pdf</a:t>
            </a:r>
          </a:p>
        </p:txBody>
      </p:sp>
      <p:pic>
        <p:nvPicPr>
          <p:cNvPr id="4" name="Picture 3">
            <a:extLst>
              <a:ext uri="{FF2B5EF4-FFF2-40B4-BE49-F238E27FC236}">
                <a16:creationId xmlns:a16="http://schemas.microsoft.com/office/drawing/2014/main" id="{BC70665B-04B1-4ED0-BC20-E9FF36777573}"/>
              </a:ext>
            </a:extLst>
          </p:cNvPr>
          <p:cNvPicPr>
            <a:picLocks noChangeAspect="1"/>
          </p:cNvPicPr>
          <p:nvPr/>
        </p:nvPicPr>
        <p:blipFill rotWithShape="1">
          <a:blip r:embed="rId3"/>
          <a:srcRect l="9498" r="6181" b="-4"/>
          <a:stretch/>
        </p:blipFill>
        <p:spPr>
          <a:xfrm>
            <a:off x="-1" y="1"/>
            <a:ext cx="4635315" cy="6857999"/>
          </a:xfrm>
          <a:prstGeom prst="rect">
            <a:avLst/>
          </a:prstGeom>
        </p:spPr>
      </p:pic>
      <p:cxnSp>
        <p:nvCxnSpPr>
          <p:cNvPr id="11" name="Straight Connector 10">
            <a:extLst>
              <a:ext uri="{FF2B5EF4-FFF2-40B4-BE49-F238E27FC236}">
                <a16:creationId xmlns:a16="http://schemas.microsoft.com/office/drawing/2014/main" id="{E7A7CD63-7EC3-44F3-95D0-595C4019FF2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427754" y="4498925"/>
            <a:ext cx="5636107"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pic>
        <p:nvPicPr>
          <p:cNvPr id="6" name="Resim 5">
            <a:extLst>
              <a:ext uri="{FF2B5EF4-FFF2-40B4-BE49-F238E27FC236}">
                <a16:creationId xmlns:a16="http://schemas.microsoft.com/office/drawing/2014/main" id="{CEE57B82-FD43-4287-887D-07F03DEA8466}"/>
              </a:ext>
            </a:extLst>
          </p:cNvPr>
          <p:cNvPicPr>
            <a:picLocks noChangeAspect="1"/>
          </p:cNvPicPr>
          <p:nvPr/>
        </p:nvPicPr>
        <p:blipFill>
          <a:blip r:embed="rId4"/>
          <a:stretch>
            <a:fillRect/>
          </a:stretch>
        </p:blipFill>
        <p:spPr>
          <a:xfrm>
            <a:off x="5092504" y="400935"/>
            <a:ext cx="6269347" cy="3409871"/>
          </a:xfrm>
          <a:prstGeom prst="rect">
            <a:avLst/>
          </a:prstGeom>
        </p:spPr>
      </p:pic>
    </p:spTree>
    <p:extLst>
      <p:ext uri="{BB962C8B-B14F-4D97-AF65-F5344CB8AC3E}">
        <p14:creationId xmlns:p14="http://schemas.microsoft.com/office/powerpoint/2010/main" val="32024201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F23C48B7-50FB-4BFA-85FE-885C2173500C}"/>
              </a:ext>
            </a:extLst>
          </p:cNvPr>
          <p:cNvSpPr>
            <a:spLocks noGrp="1"/>
          </p:cNvSpPr>
          <p:nvPr>
            <p:ph type="title"/>
          </p:nvPr>
        </p:nvSpPr>
        <p:spPr/>
        <p:txBody>
          <a:bodyPr/>
          <a:lstStyle/>
          <a:p>
            <a:r>
              <a:rPr lang="tr-TR" dirty="0">
                <a:solidFill>
                  <a:srgbClr val="C00000"/>
                </a:solidFill>
              </a:rPr>
              <a:t>EĞİTİM AMA HANGİ EĞİTİM ?</a:t>
            </a:r>
          </a:p>
        </p:txBody>
      </p:sp>
      <p:sp>
        <p:nvSpPr>
          <p:cNvPr id="3" name="İçerik Yer Tutucusu 2">
            <a:extLst>
              <a:ext uri="{FF2B5EF4-FFF2-40B4-BE49-F238E27FC236}">
                <a16:creationId xmlns:a16="http://schemas.microsoft.com/office/drawing/2014/main" id="{9AC5F877-9C03-4475-9208-BB692A2E2327}"/>
              </a:ext>
            </a:extLst>
          </p:cNvPr>
          <p:cNvSpPr>
            <a:spLocks noGrp="1"/>
          </p:cNvSpPr>
          <p:nvPr>
            <p:ph idx="1"/>
          </p:nvPr>
        </p:nvSpPr>
        <p:spPr/>
        <p:txBody>
          <a:bodyPr>
            <a:normAutofit fontScale="77500" lnSpcReduction="20000"/>
          </a:bodyPr>
          <a:lstStyle/>
          <a:p>
            <a:r>
              <a:rPr lang="tr-TR" b="0" i="0" dirty="0">
                <a:solidFill>
                  <a:srgbClr val="333333"/>
                </a:solidFill>
                <a:effectLst/>
                <a:latin typeface="Roboto"/>
              </a:rPr>
              <a:t>Eğitimde alınan edinim; insan kişiliğinin boyutunu yükselten ve onu diğer insanlara karşı davranışlarıyla yönlendiren bir bilince sahip olmasını verebilmelidir. Hep demez miyiz «diploma mı bu işi görüyor» diye. Diplomayı artık almak çok kolay; eğitim alıp okumasanız bile diploma sahibi olabiliyorsunuz.</a:t>
            </a:r>
            <a:br>
              <a:rPr lang="tr-TR" dirty="0"/>
            </a:br>
            <a:br>
              <a:rPr lang="tr-TR" dirty="0"/>
            </a:br>
            <a:r>
              <a:rPr lang="tr-TR" b="0" i="0" dirty="0">
                <a:solidFill>
                  <a:srgbClr val="333333"/>
                </a:solidFill>
                <a:effectLst/>
                <a:latin typeface="Roboto"/>
              </a:rPr>
              <a:t>Eğitimsizlik; kişinin başkalarına olan hakkını yemektir, saygının ve sevginin gelişmediği bir yürek ve beyindir. Eğitimin yeterli düzeyde verilmemesi toplum düzenini bozarak kişilerin sağ duya sahibi olmalarını da önler. Sadece bencilce yaklaşımlarla hareket eder.</a:t>
            </a:r>
            <a:br>
              <a:rPr lang="tr-TR" dirty="0"/>
            </a:br>
            <a:br>
              <a:rPr lang="tr-TR" dirty="0"/>
            </a:br>
            <a:r>
              <a:rPr lang="tr-TR" b="0" i="0" dirty="0">
                <a:solidFill>
                  <a:srgbClr val="333333"/>
                </a:solidFill>
                <a:effectLst/>
                <a:latin typeface="Roboto"/>
              </a:rPr>
              <a:t>Diplomasıyla kendini üstün görür ve sadece diplomayla baskı kurmaya çalışır. Diploma sadece bir etikettir. Eğitim ise; çok daha gelişmiş ve çok daha ilerlemiş muhakeme gücüne sahip olma yetisidir. Toplumların giderek yoksullaşması ve köle olarak boyun eğmeleri eğitimin yozlaşması ve eğitimin sadece okullarla sınırlı kalmasının en kötü etkisidir.</a:t>
            </a:r>
            <a:endParaRPr lang="tr-TR" dirty="0"/>
          </a:p>
        </p:txBody>
      </p:sp>
    </p:spTree>
    <p:extLst>
      <p:ext uri="{BB962C8B-B14F-4D97-AF65-F5344CB8AC3E}">
        <p14:creationId xmlns:p14="http://schemas.microsoft.com/office/powerpoint/2010/main" val="8685908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262CA36F-76FE-48DC-AE10-BA7A5CB6EEA7}"/>
              </a:ext>
            </a:extLst>
          </p:cNvPr>
          <p:cNvSpPr>
            <a:spLocks noGrp="1"/>
          </p:cNvSpPr>
          <p:nvPr>
            <p:ph type="title"/>
          </p:nvPr>
        </p:nvSpPr>
        <p:spPr/>
        <p:txBody>
          <a:bodyPr/>
          <a:lstStyle/>
          <a:p>
            <a:r>
              <a:rPr lang="tr-TR" dirty="0">
                <a:solidFill>
                  <a:srgbClr val="C00000"/>
                </a:solidFill>
              </a:rPr>
              <a:t>İSABETLİ ALANDA EĞİTİM</a:t>
            </a:r>
          </a:p>
        </p:txBody>
      </p:sp>
      <p:sp>
        <p:nvSpPr>
          <p:cNvPr id="3" name="İçerik Yer Tutucusu 2">
            <a:extLst>
              <a:ext uri="{FF2B5EF4-FFF2-40B4-BE49-F238E27FC236}">
                <a16:creationId xmlns:a16="http://schemas.microsoft.com/office/drawing/2014/main" id="{C1719EED-1DBC-4D69-9357-6E56D8196F1A}"/>
              </a:ext>
            </a:extLst>
          </p:cNvPr>
          <p:cNvSpPr>
            <a:spLocks noGrp="1"/>
          </p:cNvSpPr>
          <p:nvPr>
            <p:ph idx="1"/>
          </p:nvPr>
        </p:nvSpPr>
        <p:spPr/>
        <p:txBody>
          <a:bodyPr>
            <a:normAutofit fontScale="92500" lnSpcReduction="10000"/>
          </a:bodyPr>
          <a:lstStyle/>
          <a:p>
            <a:r>
              <a:rPr lang="tr-TR" dirty="0"/>
              <a:t>Diğer bir sorunda şudur:</a:t>
            </a:r>
            <a:br>
              <a:rPr lang="tr-TR" dirty="0"/>
            </a:br>
            <a:r>
              <a:rPr lang="tr-TR" dirty="0"/>
              <a:t>Kişi veya öğrenci kendini ne kadar eğitirse eğitsin ne kadar çok öğrenirse öğrensin veya ne kadar çok diploma veya sertifika alırsa alsın eğer doğru ve isabetli alana yatırım yapmamışsa verilen emekler (Zaman, Para, bir çok fedakarlık) boşa gidebilir.</a:t>
            </a:r>
            <a:br>
              <a:rPr lang="tr-TR" dirty="0"/>
            </a:br>
            <a:br>
              <a:rPr lang="tr-TR" dirty="0"/>
            </a:br>
            <a:r>
              <a:rPr lang="tr-TR" dirty="0"/>
              <a:t>Eğer ki birey doğru alana yönlendirilmemişse ;</a:t>
            </a:r>
            <a:br>
              <a:rPr lang="tr-TR" dirty="0"/>
            </a:br>
            <a:r>
              <a:rPr lang="tr-TR" dirty="0"/>
              <a:t>bu doğru alan kişinin kendini gerçekleştirebileceği, potansiyelini ortaya çıkarabileceği ve başarılı olabileceği alan veya disiplin değilse yine verilen emekler boşa gidebilir.</a:t>
            </a:r>
            <a:br>
              <a:rPr lang="tr-TR" dirty="0"/>
            </a:br>
            <a:br>
              <a:rPr lang="tr-TR" dirty="0"/>
            </a:br>
            <a:r>
              <a:rPr lang="tr-TR" dirty="0"/>
              <a:t>Bu sebepledir ki öğrenci kendi ilgi ve yeteneklerinin farkında olarak iş doyumu alabileceği ve mutlu olabileceği ve iş bulabileceği alana yönlenmelidir.</a:t>
            </a:r>
          </a:p>
        </p:txBody>
      </p:sp>
    </p:spTree>
    <p:extLst>
      <p:ext uri="{BB962C8B-B14F-4D97-AF65-F5344CB8AC3E}">
        <p14:creationId xmlns:p14="http://schemas.microsoft.com/office/powerpoint/2010/main" val="7645836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a:extLst>
              <a:ext uri="{FF2B5EF4-FFF2-40B4-BE49-F238E27FC236}">
                <a16:creationId xmlns:a16="http://schemas.microsoft.com/office/drawing/2014/main" id="{D2D32EAA-574C-4891-A600-103D8E6EB476}"/>
              </a:ext>
            </a:extLst>
          </p:cNvPr>
          <p:cNvSpPr>
            <a:spLocks noGrp="1"/>
          </p:cNvSpPr>
          <p:nvPr>
            <p:ph idx="1"/>
          </p:nvPr>
        </p:nvSpPr>
        <p:spPr/>
        <p:txBody>
          <a:bodyPr>
            <a:normAutofit lnSpcReduction="10000"/>
          </a:bodyPr>
          <a:lstStyle/>
          <a:p>
            <a:r>
              <a:rPr lang="tr-TR" dirty="0"/>
              <a:t>Bu sunuyu düzenleme ve hazırlama sebeplerimizden bir tanesi öğrencilerimizi geleceğin meslekleri ve mesleki alanlar hakkında bilgilendirmek ve doğru ve isabetli kararlar vermesine yardımcı olmaktır.</a:t>
            </a:r>
            <a:br>
              <a:rPr lang="tr-TR" dirty="0"/>
            </a:br>
            <a:endParaRPr lang="tr-TR" dirty="0"/>
          </a:p>
          <a:p>
            <a:r>
              <a:rPr lang="tr-TR" dirty="0">
                <a:solidFill>
                  <a:srgbClr val="002060"/>
                </a:solidFill>
              </a:rPr>
              <a:t>SUNUNUN DEVAMINDA GELECEĞİN MESLEKLERİ HAKKINDA RESMİ RAPORLAR VE RESMİ KURUMLARIMIZIN KAYNAKLARINDAN DERLENEREK HAZIRLANMIŞ SLAYTLARI GÖRECEKSİNİZ.</a:t>
            </a:r>
          </a:p>
          <a:p>
            <a:br>
              <a:rPr lang="tr-TR" dirty="0">
                <a:solidFill>
                  <a:srgbClr val="002060"/>
                </a:solidFill>
              </a:rPr>
            </a:br>
            <a:r>
              <a:rPr lang="tr-TR" dirty="0">
                <a:solidFill>
                  <a:srgbClr val="002060"/>
                </a:solidFill>
              </a:rPr>
              <a:t>FAYDALI OLMASI DİLEĞİYLE…</a:t>
            </a:r>
          </a:p>
        </p:txBody>
      </p:sp>
    </p:spTree>
    <p:extLst>
      <p:ext uri="{BB962C8B-B14F-4D97-AF65-F5344CB8AC3E}">
        <p14:creationId xmlns:p14="http://schemas.microsoft.com/office/powerpoint/2010/main" val="32445579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D54FDB64-9531-4EBE-A4C7-3EFF2C8E2F5D}"/>
              </a:ext>
            </a:extLst>
          </p:cNvPr>
          <p:cNvSpPr>
            <a:spLocks noGrp="1"/>
          </p:cNvSpPr>
          <p:nvPr>
            <p:ph type="title"/>
          </p:nvPr>
        </p:nvSpPr>
        <p:spPr/>
        <p:txBody>
          <a:bodyPr/>
          <a:lstStyle/>
          <a:p>
            <a:r>
              <a:rPr lang="tr-TR" dirty="0">
                <a:solidFill>
                  <a:srgbClr val="C00000"/>
                </a:solidFill>
              </a:rPr>
              <a:t>GELECEĞE ROBOTLAR VE YAPAY ZEKA YÖN VERECEK</a:t>
            </a:r>
          </a:p>
        </p:txBody>
      </p:sp>
      <p:sp>
        <p:nvSpPr>
          <p:cNvPr id="3" name="İçerik Yer Tutucusu 2">
            <a:extLst>
              <a:ext uri="{FF2B5EF4-FFF2-40B4-BE49-F238E27FC236}">
                <a16:creationId xmlns:a16="http://schemas.microsoft.com/office/drawing/2014/main" id="{7EAF59D4-52B0-490B-9140-A235D2BD1ADC}"/>
              </a:ext>
            </a:extLst>
          </p:cNvPr>
          <p:cNvSpPr>
            <a:spLocks noGrp="1"/>
          </p:cNvSpPr>
          <p:nvPr>
            <p:ph idx="1"/>
          </p:nvPr>
        </p:nvSpPr>
        <p:spPr/>
        <p:txBody>
          <a:bodyPr>
            <a:normAutofit/>
          </a:bodyPr>
          <a:lstStyle/>
          <a:p>
            <a:pPr algn="l"/>
            <a:r>
              <a:rPr lang="tr-TR" b="0" i="0" dirty="0">
                <a:solidFill>
                  <a:schemeClr val="tx1"/>
                </a:solidFill>
                <a:effectLst/>
                <a:latin typeface="Arial" panose="020B0604020202020204" pitchFamily="34" charset="0"/>
              </a:rPr>
              <a:t>Diploma işe girmek için artık sadece bir anahtar... İş dünyasında diploma artık ilk öncelik değil. Yeniliğe açıklık, eleştirel düşünme, problem çözme diplomanın çok daha ötesinde anlam kazanmaya başladı. Diploma öncelik olarak artık 5 veya 6’ncı sıralarda... ‘Ben dünyanın bilmem, en iyi şu üniversitesinden mezun oldum. İş, beni bulsun dönemi çoktan kapandı’... İş, sizi değil siz işi bulmak ve ona anlam katmak zorundasınız. Nüfus artıyor, sizin eskiden yaptığınızı artık otomasyon sistemleri yapıyor. </a:t>
            </a:r>
            <a:endParaRPr lang="tr-TR" dirty="0"/>
          </a:p>
        </p:txBody>
      </p:sp>
    </p:spTree>
    <p:extLst>
      <p:ext uri="{BB962C8B-B14F-4D97-AF65-F5344CB8AC3E}">
        <p14:creationId xmlns:p14="http://schemas.microsoft.com/office/powerpoint/2010/main" val="6898861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a:extLst>
              <a:ext uri="{FF2B5EF4-FFF2-40B4-BE49-F238E27FC236}">
                <a16:creationId xmlns:a16="http://schemas.microsoft.com/office/drawing/2014/main" id="{2865E2AC-8EB7-4F32-B1BA-8DE47A694DD5}"/>
              </a:ext>
            </a:extLst>
          </p:cNvPr>
          <p:cNvSpPr>
            <a:spLocks noGrp="1"/>
          </p:cNvSpPr>
          <p:nvPr>
            <p:ph idx="1"/>
          </p:nvPr>
        </p:nvSpPr>
        <p:spPr>
          <a:xfrm>
            <a:off x="1097280" y="789709"/>
            <a:ext cx="10058400" cy="5079383"/>
          </a:xfrm>
        </p:spPr>
        <p:txBody>
          <a:bodyPr/>
          <a:lstStyle/>
          <a:p>
            <a:r>
              <a:rPr lang="tr-TR" b="0" i="0" dirty="0">
                <a:solidFill>
                  <a:schemeClr val="tx1"/>
                </a:solidFill>
                <a:effectLst/>
                <a:latin typeface="Arial" panose="020B0604020202020204" pitchFamily="34" charset="0"/>
              </a:rPr>
              <a:t>Kas ve güç dönemi kapandı. </a:t>
            </a:r>
          </a:p>
          <a:p>
            <a:r>
              <a:rPr lang="tr-TR" b="0" i="0" dirty="0">
                <a:solidFill>
                  <a:schemeClr val="tx1"/>
                </a:solidFill>
                <a:effectLst/>
                <a:latin typeface="Arial" panose="020B0604020202020204" pitchFamily="34" charset="0"/>
              </a:rPr>
              <a:t>Artık akıl gücü ön planda. </a:t>
            </a:r>
          </a:p>
          <a:p>
            <a:r>
              <a:rPr lang="tr-TR" b="0" i="0" dirty="0">
                <a:solidFill>
                  <a:schemeClr val="tx1"/>
                </a:solidFill>
                <a:effectLst/>
                <a:latin typeface="Arial" panose="020B0604020202020204" pitchFamily="34" charset="0"/>
              </a:rPr>
              <a:t>Diğer türlü milyarlarca insanın ve sayısı hızla artan robotlar arasında iz bırakamazsınız. </a:t>
            </a:r>
          </a:p>
          <a:p>
            <a:r>
              <a:rPr lang="tr-TR" b="0" i="0" dirty="0">
                <a:solidFill>
                  <a:schemeClr val="tx1"/>
                </a:solidFill>
                <a:effectLst/>
                <a:latin typeface="Arial" panose="020B0604020202020204" pitchFamily="34" charset="0"/>
              </a:rPr>
              <a:t>Bu sebeple farklı yönlerinizi ön plana çıkarmak zorundasınız; çünkü herkes üniversiteli ve herkes diploma sahibi. </a:t>
            </a:r>
            <a:br>
              <a:rPr lang="tr-TR" b="0" i="0" dirty="0">
                <a:solidFill>
                  <a:schemeClr val="tx1"/>
                </a:solidFill>
                <a:effectLst/>
                <a:latin typeface="Arial" panose="020B0604020202020204" pitchFamily="34" charset="0"/>
              </a:rPr>
            </a:br>
            <a:r>
              <a:rPr lang="tr-TR" b="0" i="0" dirty="0" err="1">
                <a:solidFill>
                  <a:schemeClr val="tx1"/>
                </a:solidFill>
                <a:effectLst/>
                <a:latin typeface="Arial" panose="020B0604020202020204" pitchFamily="34" charset="0"/>
              </a:rPr>
              <a:t>CV’ler</a:t>
            </a:r>
            <a:r>
              <a:rPr lang="tr-TR" b="0" i="0" dirty="0">
                <a:solidFill>
                  <a:schemeClr val="tx1"/>
                </a:solidFill>
                <a:effectLst/>
                <a:latin typeface="Arial" panose="020B0604020202020204" pitchFamily="34" charset="0"/>
              </a:rPr>
              <a:t> birbirine benzemeye başladı.</a:t>
            </a:r>
          </a:p>
          <a:p>
            <a:endParaRPr lang="tr-TR" dirty="0"/>
          </a:p>
        </p:txBody>
      </p:sp>
    </p:spTree>
    <p:extLst>
      <p:ext uri="{BB962C8B-B14F-4D97-AF65-F5344CB8AC3E}">
        <p14:creationId xmlns:p14="http://schemas.microsoft.com/office/powerpoint/2010/main" val="22312493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a:extLst>
              <a:ext uri="{FF2B5EF4-FFF2-40B4-BE49-F238E27FC236}">
                <a16:creationId xmlns:a16="http://schemas.microsoft.com/office/drawing/2014/main" id="{94E3FB95-0D84-40B7-95A5-A7714E5CFE82}"/>
              </a:ext>
            </a:extLst>
          </p:cNvPr>
          <p:cNvSpPr>
            <a:spLocks noGrp="1"/>
          </p:cNvSpPr>
          <p:nvPr>
            <p:ph idx="1"/>
          </p:nvPr>
        </p:nvSpPr>
        <p:spPr/>
        <p:txBody>
          <a:bodyPr>
            <a:normAutofit/>
          </a:bodyPr>
          <a:lstStyle/>
          <a:p>
            <a:r>
              <a:rPr lang="tr-TR" sz="3200" b="0" i="0" dirty="0">
                <a:solidFill>
                  <a:srgbClr val="C00000"/>
                </a:solidFill>
                <a:effectLst/>
                <a:latin typeface="Arial" panose="020B0604020202020204" pitchFamily="34" charset="0"/>
              </a:rPr>
              <a:t>Zaten Endüstri 4.0 çağında bu beklentiler normal. Önümüzdeki 10-15 yıllık zaman diliminde hayatımızın her alanında robotlar yer alacak. İnsanoğlu yeni robotlar üretecek ve yapay zekâya sahip robotlar dünyaya yön verecek. </a:t>
            </a:r>
            <a:endParaRPr lang="tr-TR" sz="3200" dirty="0">
              <a:solidFill>
                <a:srgbClr val="C00000"/>
              </a:solidFill>
            </a:endParaRPr>
          </a:p>
        </p:txBody>
      </p:sp>
    </p:spTree>
    <p:extLst>
      <p:ext uri="{BB962C8B-B14F-4D97-AF65-F5344CB8AC3E}">
        <p14:creationId xmlns:p14="http://schemas.microsoft.com/office/powerpoint/2010/main" val="349099692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çerik Yer Tutucusu 4">
            <a:extLst>
              <a:ext uri="{FF2B5EF4-FFF2-40B4-BE49-F238E27FC236}">
                <a16:creationId xmlns:a16="http://schemas.microsoft.com/office/drawing/2014/main" id="{BF6ECF2E-7B9C-4A0F-B5BA-2FA624258B1B}"/>
              </a:ext>
            </a:extLst>
          </p:cNvPr>
          <p:cNvPicPr>
            <a:picLocks noGrp="1" noChangeAspect="1"/>
          </p:cNvPicPr>
          <p:nvPr>
            <p:ph idx="1"/>
          </p:nvPr>
        </p:nvPicPr>
        <p:blipFill>
          <a:blip r:embed="rId2"/>
          <a:stretch>
            <a:fillRect/>
          </a:stretch>
        </p:blipFill>
        <p:spPr>
          <a:xfrm>
            <a:off x="731520" y="831274"/>
            <a:ext cx="10761785" cy="5105292"/>
          </a:xfrm>
        </p:spPr>
      </p:pic>
    </p:spTree>
    <p:extLst>
      <p:ext uri="{BB962C8B-B14F-4D97-AF65-F5344CB8AC3E}">
        <p14:creationId xmlns:p14="http://schemas.microsoft.com/office/powerpoint/2010/main" val="258101600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a:extLst>
              <a:ext uri="{FF2B5EF4-FFF2-40B4-BE49-F238E27FC236}">
                <a16:creationId xmlns:a16="http://schemas.microsoft.com/office/drawing/2014/main" id="{665A9967-53D6-4AC1-8726-ABD911EC38F9}"/>
              </a:ext>
            </a:extLst>
          </p:cNvPr>
          <p:cNvSpPr>
            <a:spLocks noGrp="1"/>
          </p:cNvSpPr>
          <p:nvPr>
            <p:ph idx="1"/>
          </p:nvPr>
        </p:nvSpPr>
        <p:spPr/>
        <p:txBody>
          <a:bodyPr/>
          <a:lstStyle/>
          <a:p>
            <a:endParaRPr lang="tr-TR"/>
          </a:p>
        </p:txBody>
      </p:sp>
      <p:pic>
        <p:nvPicPr>
          <p:cNvPr id="5" name="Resim 4">
            <a:extLst>
              <a:ext uri="{FF2B5EF4-FFF2-40B4-BE49-F238E27FC236}">
                <a16:creationId xmlns:a16="http://schemas.microsoft.com/office/drawing/2014/main" id="{B50149D3-1D2D-4B83-AFED-540A733680F5}"/>
              </a:ext>
            </a:extLst>
          </p:cNvPr>
          <p:cNvPicPr>
            <a:picLocks noChangeAspect="1"/>
          </p:cNvPicPr>
          <p:nvPr/>
        </p:nvPicPr>
        <p:blipFill>
          <a:blip r:embed="rId2"/>
          <a:stretch>
            <a:fillRect/>
          </a:stretch>
        </p:blipFill>
        <p:spPr>
          <a:xfrm>
            <a:off x="731520" y="365760"/>
            <a:ext cx="10424159" cy="5503332"/>
          </a:xfrm>
          <a:prstGeom prst="rect">
            <a:avLst/>
          </a:prstGeom>
        </p:spPr>
      </p:pic>
    </p:spTree>
    <p:extLst>
      <p:ext uri="{BB962C8B-B14F-4D97-AF65-F5344CB8AC3E}">
        <p14:creationId xmlns:p14="http://schemas.microsoft.com/office/powerpoint/2010/main" val="208303819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a:extLst>
              <a:ext uri="{FF2B5EF4-FFF2-40B4-BE49-F238E27FC236}">
                <a16:creationId xmlns:a16="http://schemas.microsoft.com/office/drawing/2014/main" id="{A13E5603-BA1E-4F62-B88C-238C98EBF087}"/>
              </a:ext>
            </a:extLst>
          </p:cNvPr>
          <p:cNvSpPr>
            <a:spLocks noGrp="1"/>
          </p:cNvSpPr>
          <p:nvPr>
            <p:ph idx="1"/>
          </p:nvPr>
        </p:nvSpPr>
        <p:spPr/>
        <p:txBody>
          <a:bodyPr/>
          <a:lstStyle/>
          <a:p>
            <a:endParaRPr lang="tr-TR"/>
          </a:p>
        </p:txBody>
      </p:sp>
      <p:pic>
        <p:nvPicPr>
          <p:cNvPr id="5" name="Resim 4">
            <a:extLst>
              <a:ext uri="{FF2B5EF4-FFF2-40B4-BE49-F238E27FC236}">
                <a16:creationId xmlns:a16="http://schemas.microsoft.com/office/drawing/2014/main" id="{8DF67CAE-499C-4E9B-985F-D15BC7566763}"/>
              </a:ext>
            </a:extLst>
          </p:cNvPr>
          <p:cNvPicPr>
            <a:picLocks noChangeAspect="1"/>
          </p:cNvPicPr>
          <p:nvPr/>
        </p:nvPicPr>
        <p:blipFill>
          <a:blip r:embed="rId2"/>
          <a:stretch>
            <a:fillRect/>
          </a:stretch>
        </p:blipFill>
        <p:spPr>
          <a:xfrm>
            <a:off x="731520" y="253218"/>
            <a:ext cx="10363200" cy="5615873"/>
          </a:xfrm>
          <a:prstGeom prst="rect">
            <a:avLst/>
          </a:prstGeom>
        </p:spPr>
      </p:pic>
    </p:spTree>
    <p:extLst>
      <p:ext uri="{BB962C8B-B14F-4D97-AF65-F5344CB8AC3E}">
        <p14:creationId xmlns:p14="http://schemas.microsoft.com/office/powerpoint/2010/main" val="311061271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a:extLst>
              <a:ext uri="{FF2B5EF4-FFF2-40B4-BE49-F238E27FC236}">
                <a16:creationId xmlns:a16="http://schemas.microsoft.com/office/drawing/2014/main" id="{F3B3B644-595C-4735-8E5F-F9134F719489}"/>
              </a:ext>
            </a:extLst>
          </p:cNvPr>
          <p:cNvSpPr>
            <a:spLocks noGrp="1"/>
          </p:cNvSpPr>
          <p:nvPr>
            <p:ph idx="1"/>
          </p:nvPr>
        </p:nvSpPr>
        <p:spPr/>
        <p:txBody>
          <a:bodyPr/>
          <a:lstStyle/>
          <a:p>
            <a:endParaRPr lang="tr-TR"/>
          </a:p>
        </p:txBody>
      </p:sp>
      <p:pic>
        <p:nvPicPr>
          <p:cNvPr id="5" name="Resim 4">
            <a:extLst>
              <a:ext uri="{FF2B5EF4-FFF2-40B4-BE49-F238E27FC236}">
                <a16:creationId xmlns:a16="http://schemas.microsoft.com/office/drawing/2014/main" id="{D8EEF8A4-6329-4CE3-97BF-D0753CCC0F8C}"/>
              </a:ext>
            </a:extLst>
          </p:cNvPr>
          <p:cNvPicPr>
            <a:picLocks noChangeAspect="1"/>
          </p:cNvPicPr>
          <p:nvPr/>
        </p:nvPicPr>
        <p:blipFill>
          <a:blip r:embed="rId2"/>
          <a:stretch>
            <a:fillRect/>
          </a:stretch>
        </p:blipFill>
        <p:spPr>
          <a:xfrm>
            <a:off x="900332" y="182881"/>
            <a:ext cx="10255347" cy="5403532"/>
          </a:xfrm>
          <a:prstGeom prst="rect">
            <a:avLst/>
          </a:prstGeom>
        </p:spPr>
      </p:pic>
    </p:spTree>
    <p:extLst>
      <p:ext uri="{BB962C8B-B14F-4D97-AF65-F5344CB8AC3E}">
        <p14:creationId xmlns:p14="http://schemas.microsoft.com/office/powerpoint/2010/main" val="16806932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6E70F997-D9C5-4CA4-8687-27C9C2DA358E}"/>
              </a:ext>
            </a:extLst>
          </p:cNvPr>
          <p:cNvSpPr>
            <a:spLocks noGrp="1"/>
          </p:cNvSpPr>
          <p:nvPr>
            <p:ph type="title"/>
          </p:nvPr>
        </p:nvSpPr>
        <p:spPr/>
        <p:txBody>
          <a:bodyPr/>
          <a:lstStyle/>
          <a:p>
            <a:r>
              <a:rPr lang="tr-TR" dirty="0">
                <a:solidFill>
                  <a:srgbClr val="C00000"/>
                </a:solidFill>
              </a:rPr>
              <a:t>EĞİTİM NEDİR ? </a:t>
            </a:r>
          </a:p>
        </p:txBody>
      </p:sp>
      <p:sp>
        <p:nvSpPr>
          <p:cNvPr id="3" name="İçerik Yer Tutucusu 2">
            <a:extLst>
              <a:ext uri="{FF2B5EF4-FFF2-40B4-BE49-F238E27FC236}">
                <a16:creationId xmlns:a16="http://schemas.microsoft.com/office/drawing/2014/main" id="{EE75105D-F378-431C-BC35-7515D51C8BDC}"/>
              </a:ext>
            </a:extLst>
          </p:cNvPr>
          <p:cNvSpPr>
            <a:spLocks noGrp="1"/>
          </p:cNvSpPr>
          <p:nvPr>
            <p:ph idx="1"/>
          </p:nvPr>
        </p:nvSpPr>
        <p:spPr/>
        <p:txBody>
          <a:bodyPr>
            <a:normAutofit fontScale="62500" lnSpcReduction="20000"/>
          </a:bodyPr>
          <a:lstStyle/>
          <a:p>
            <a:pPr marL="0" indent="0">
              <a:buNone/>
            </a:pPr>
            <a:r>
              <a:rPr lang="tr-TR" b="0" i="0" dirty="0">
                <a:solidFill>
                  <a:srgbClr val="202122"/>
                </a:solidFill>
                <a:effectLst/>
                <a:latin typeface="Arial" panose="020B0604020202020204" pitchFamily="34" charset="0"/>
              </a:rPr>
              <a:t>Eğitim, bireyin doğumundan ölümüne süregelen bir olgu olduğundan ve </a:t>
            </a:r>
            <a:r>
              <a:rPr lang="tr-TR" b="0" i="0" u="none" strike="noStrike" dirty="0">
                <a:solidFill>
                  <a:srgbClr val="0B0080"/>
                </a:solidFill>
                <a:effectLst/>
                <a:latin typeface="Arial" panose="020B0604020202020204" pitchFamily="34" charset="0"/>
                <a:hlinkClick r:id="rId2" tooltip="Politik"/>
              </a:rPr>
              <a:t>politik</a:t>
            </a:r>
            <a:r>
              <a:rPr lang="tr-TR" b="0" i="0" dirty="0">
                <a:solidFill>
                  <a:srgbClr val="202122"/>
                </a:solidFill>
                <a:effectLst/>
                <a:latin typeface="Arial" panose="020B0604020202020204" pitchFamily="34" charset="0"/>
              </a:rPr>
              <a:t>, </a:t>
            </a:r>
            <a:r>
              <a:rPr lang="tr-TR" b="0" i="0" u="none" strike="noStrike" dirty="0">
                <a:solidFill>
                  <a:srgbClr val="0B0080"/>
                </a:solidFill>
                <a:effectLst/>
                <a:latin typeface="Arial" panose="020B0604020202020204" pitchFamily="34" charset="0"/>
                <a:hlinkClick r:id="rId3" tooltip="Sosyal"/>
              </a:rPr>
              <a:t>sosyal</a:t>
            </a:r>
            <a:r>
              <a:rPr lang="tr-TR" b="0" i="0" dirty="0">
                <a:solidFill>
                  <a:srgbClr val="202122"/>
                </a:solidFill>
                <a:effectLst/>
                <a:latin typeface="Arial" panose="020B0604020202020204" pitchFamily="34" charset="0"/>
              </a:rPr>
              <a:t>, </a:t>
            </a:r>
            <a:r>
              <a:rPr lang="tr-TR" b="0" i="0" u="none" strike="noStrike" dirty="0">
                <a:solidFill>
                  <a:srgbClr val="0B0080"/>
                </a:solidFill>
                <a:effectLst/>
                <a:latin typeface="Arial" panose="020B0604020202020204" pitchFamily="34" charset="0"/>
                <a:hlinkClick r:id="rId4" tooltip="Kültür"/>
              </a:rPr>
              <a:t>kültürel</a:t>
            </a:r>
            <a:r>
              <a:rPr lang="tr-TR" b="0" i="0" dirty="0">
                <a:solidFill>
                  <a:srgbClr val="202122"/>
                </a:solidFill>
                <a:effectLst/>
                <a:latin typeface="Arial" panose="020B0604020202020204" pitchFamily="34" charset="0"/>
              </a:rPr>
              <a:t> ve </a:t>
            </a:r>
            <a:r>
              <a:rPr lang="tr-TR" b="0" i="0" u="none" strike="noStrike" dirty="0">
                <a:solidFill>
                  <a:srgbClr val="0B0080"/>
                </a:solidFill>
                <a:effectLst/>
                <a:latin typeface="Arial" panose="020B0604020202020204" pitchFamily="34" charset="0"/>
                <a:hlinkClick r:id="rId5" tooltip="Birey"/>
              </a:rPr>
              <a:t>bireysel</a:t>
            </a:r>
            <a:r>
              <a:rPr lang="tr-TR" b="0" i="0" dirty="0">
                <a:solidFill>
                  <a:srgbClr val="202122"/>
                </a:solidFill>
                <a:effectLst/>
                <a:latin typeface="Arial" panose="020B0604020202020204" pitchFamily="34" charset="0"/>
              </a:rPr>
              <a:t> boyutları aynı anda içinde bulundurduğundan, tanımının yapılması zor bir kavramdır.</a:t>
            </a:r>
          </a:p>
          <a:p>
            <a:pPr>
              <a:buFont typeface="Wingdings" panose="05000000000000000000" pitchFamily="2" charset="2"/>
              <a:buChar char="ü"/>
            </a:pPr>
            <a:r>
              <a:rPr lang="tr-TR" b="0" i="0" dirty="0">
                <a:solidFill>
                  <a:srgbClr val="333333"/>
                </a:solidFill>
                <a:effectLst/>
                <a:latin typeface="Open Sans"/>
              </a:rPr>
              <a:t>Eğitim </a:t>
            </a:r>
            <a:r>
              <a:rPr lang="tr-TR" b="0" i="0" dirty="0">
                <a:solidFill>
                  <a:srgbClr val="444444"/>
                </a:solidFill>
                <a:effectLst/>
                <a:latin typeface="raleway"/>
              </a:rPr>
              <a:t> bir insanın; duygusal, bedensel, zihinsel olarak sahip olduğu yeteneklerini belirlenen amaç doğrultusunda geliştirmesidir.</a:t>
            </a:r>
          </a:p>
          <a:p>
            <a:pPr>
              <a:buFont typeface="Wingdings" panose="05000000000000000000" pitchFamily="2" charset="2"/>
              <a:buChar char="ü"/>
            </a:pPr>
            <a:r>
              <a:rPr lang="tr-TR" b="0" i="0" dirty="0">
                <a:solidFill>
                  <a:srgbClr val="202122"/>
                </a:solidFill>
                <a:effectLst/>
                <a:latin typeface="Arial" panose="020B0604020202020204" pitchFamily="34" charset="0"/>
              </a:rPr>
              <a:t>Bireylerin toplumun standartlarını, inançlarını ve yaşama yollarını kazanmasında etkili olan tüm sosyal süreçlerdir. </a:t>
            </a:r>
            <a:br>
              <a:rPr lang="tr-TR" b="0" i="0" dirty="0">
                <a:solidFill>
                  <a:srgbClr val="202122"/>
                </a:solidFill>
                <a:effectLst/>
                <a:latin typeface="Arial" panose="020B0604020202020204" pitchFamily="34" charset="0"/>
              </a:rPr>
            </a:br>
            <a:r>
              <a:rPr lang="tr-TR" b="0" i="0" dirty="0">
                <a:solidFill>
                  <a:srgbClr val="202122"/>
                </a:solidFill>
                <a:effectLst/>
                <a:latin typeface="Arial" panose="020B0604020202020204" pitchFamily="34" charset="0"/>
              </a:rPr>
              <a:t>Kişinin yaşadığı toplum içinde değeri olan, yetenek, tutum ve diğer davranış biçimlerini geliştirdiği süreçlerin tümüdür. </a:t>
            </a:r>
          </a:p>
          <a:p>
            <a:pPr>
              <a:buFont typeface="Wingdings" panose="05000000000000000000" pitchFamily="2" charset="2"/>
              <a:buChar char="ü"/>
            </a:pPr>
            <a:r>
              <a:rPr lang="tr-TR" b="0" i="0" dirty="0">
                <a:solidFill>
                  <a:srgbClr val="202122"/>
                </a:solidFill>
                <a:effectLst/>
                <a:latin typeface="Arial" panose="020B0604020202020204" pitchFamily="34" charset="0"/>
              </a:rPr>
              <a:t>Seçilmiş ve kontrollü bir çevrenin (özellikle okulun) etkisi altında sosyal yeterlilik ve optimum bireysel gelişmeyi sağlayan sosyal bir süreçtir. </a:t>
            </a:r>
          </a:p>
          <a:p>
            <a:pPr>
              <a:buFont typeface="Wingdings" panose="05000000000000000000" pitchFamily="2" charset="2"/>
              <a:buChar char="ü"/>
            </a:pPr>
            <a:br>
              <a:rPr lang="tr-TR" b="0" i="0" dirty="0">
                <a:solidFill>
                  <a:srgbClr val="202122"/>
                </a:solidFill>
                <a:effectLst/>
                <a:latin typeface="Arial" panose="020B0604020202020204" pitchFamily="34" charset="0"/>
              </a:rPr>
            </a:br>
            <a:r>
              <a:rPr lang="tr-TR" b="0" i="0" dirty="0">
                <a:solidFill>
                  <a:srgbClr val="202122"/>
                </a:solidFill>
                <a:effectLst/>
                <a:latin typeface="Arial" panose="020B0604020202020204" pitchFamily="34" charset="0"/>
              </a:rPr>
              <a:t>Eğitim, önceden saptanmış esaslara göre insanların davranışlarında belli gelişmeler sağlamaya yarayan planlı etkiler dizesidir.</a:t>
            </a:r>
          </a:p>
          <a:p>
            <a:pPr>
              <a:buFont typeface="Wingdings" panose="05000000000000000000" pitchFamily="2" charset="2"/>
              <a:buChar char="ü"/>
            </a:pPr>
            <a:br>
              <a:rPr lang="tr-TR" b="0" i="0" dirty="0">
                <a:solidFill>
                  <a:srgbClr val="202122"/>
                </a:solidFill>
                <a:effectLst/>
                <a:latin typeface="Arial" panose="020B0604020202020204" pitchFamily="34" charset="0"/>
              </a:rPr>
            </a:br>
            <a:r>
              <a:rPr lang="tr-TR" b="0" i="0" dirty="0">
                <a:solidFill>
                  <a:srgbClr val="202122"/>
                </a:solidFill>
                <a:effectLst/>
                <a:latin typeface="Arial" panose="020B0604020202020204" pitchFamily="34" charset="0"/>
              </a:rPr>
              <a:t>Eğitim, bireyin davranışlarında kendi yaşantısı yoluyla kasıtlı olarak istedik değişme meydana getirme sürecidir.</a:t>
            </a:r>
            <a:br>
              <a:rPr lang="tr-TR" b="0" i="0" dirty="0">
                <a:solidFill>
                  <a:srgbClr val="444444"/>
                </a:solidFill>
                <a:effectLst/>
                <a:latin typeface="raleway"/>
              </a:rPr>
            </a:br>
            <a:r>
              <a:rPr lang="tr-TR" b="0" i="0" dirty="0">
                <a:solidFill>
                  <a:srgbClr val="444444"/>
                </a:solidFill>
                <a:effectLst/>
                <a:latin typeface="raleway"/>
              </a:rPr>
              <a:t>Bilgi kazanmak, davranışlarını geliştirmek yolunda atılan adımların hepsi eğitimin kapsamında yer almaktadır.</a:t>
            </a:r>
            <a:br>
              <a:rPr lang="tr-TR" b="0" i="0" dirty="0">
                <a:solidFill>
                  <a:srgbClr val="444444"/>
                </a:solidFill>
                <a:effectLst/>
                <a:latin typeface="raleway"/>
              </a:rPr>
            </a:br>
            <a:r>
              <a:rPr lang="tr-TR" b="0" i="0" dirty="0">
                <a:solidFill>
                  <a:srgbClr val="444444"/>
                </a:solidFill>
                <a:effectLst/>
                <a:latin typeface="raleway"/>
              </a:rPr>
              <a:t>İsteyerek ve kasıtlı olarak değişimler geçirmek eğitimin bir parçası olarak tanımlanmaktadır.</a:t>
            </a:r>
            <a:r>
              <a:rPr lang="tr-TR" b="0" i="0" dirty="0">
                <a:solidFill>
                  <a:srgbClr val="333333"/>
                </a:solidFill>
                <a:effectLst/>
                <a:latin typeface="Open Sans"/>
              </a:rPr>
              <a:t> </a:t>
            </a:r>
            <a:endParaRPr lang="tr-TR" dirty="0"/>
          </a:p>
        </p:txBody>
      </p:sp>
    </p:spTree>
    <p:extLst>
      <p:ext uri="{BB962C8B-B14F-4D97-AF65-F5344CB8AC3E}">
        <p14:creationId xmlns:p14="http://schemas.microsoft.com/office/powerpoint/2010/main" val="317467851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çerik Yer Tutucusu 4">
            <a:extLst>
              <a:ext uri="{FF2B5EF4-FFF2-40B4-BE49-F238E27FC236}">
                <a16:creationId xmlns:a16="http://schemas.microsoft.com/office/drawing/2014/main" id="{CA9911DF-023F-4D0D-9C17-5FD2FA354044}"/>
              </a:ext>
            </a:extLst>
          </p:cNvPr>
          <p:cNvPicPr>
            <a:picLocks noGrp="1" noChangeAspect="1"/>
          </p:cNvPicPr>
          <p:nvPr>
            <p:ph idx="1"/>
          </p:nvPr>
        </p:nvPicPr>
        <p:blipFill>
          <a:blip r:embed="rId2"/>
          <a:stretch>
            <a:fillRect/>
          </a:stretch>
        </p:blipFill>
        <p:spPr>
          <a:xfrm>
            <a:off x="815926" y="464235"/>
            <a:ext cx="10733649" cy="5148372"/>
          </a:xfrm>
        </p:spPr>
      </p:pic>
    </p:spTree>
    <p:extLst>
      <p:ext uri="{BB962C8B-B14F-4D97-AF65-F5344CB8AC3E}">
        <p14:creationId xmlns:p14="http://schemas.microsoft.com/office/powerpoint/2010/main" val="63315889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a:extLst>
              <a:ext uri="{FF2B5EF4-FFF2-40B4-BE49-F238E27FC236}">
                <a16:creationId xmlns:a16="http://schemas.microsoft.com/office/drawing/2014/main" id="{75574FAF-B6B5-43AF-AA30-F379170D4630}"/>
              </a:ext>
            </a:extLst>
          </p:cNvPr>
          <p:cNvSpPr>
            <a:spLocks noGrp="1"/>
          </p:cNvSpPr>
          <p:nvPr>
            <p:ph idx="1"/>
          </p:nvPr>
        </p:nvSpPr>
        <p:spPr/>
        <p:txBody>
          <a:bodyPr/>
          <a:lstStyle/>
          <a:p>
            <a:endParaRPr lang="tr-TR"/>
          </a:p>
        </p:txBody>
      </p:sp>
      <p:pic>
        <p:nvPicPr>
          <p:cNvPr id="5" name="Resim 4">
            <a:extLst>
              <a:ext uri="{FF2B5EF4-FFF2-40B4-BE49-F238E27FC236}">
                <a16:creationId xmlns:a16="http://schemas.microsoft.com/office/drawing/2014/main" id="{08342277-3183-43C6-AC82-91103C29A06F}"/>
              </a:ext>
            </a:extLst>
          </p:cNvPr>
          <p:cNvPicPr>
            <a:picLocks noChangeAspect="1"/>
          </p:cNvPicPr>
          <p:nvPr/>
        </p:nvPicPr>
        <p:blipFill>
          <a:blip r:embed="rId2"/>
          <a:stretch>
            <a:fillRect/>
          </a:stretch>
        </p:blipFill>
        <p:spPr>
          <a:xfrm>
            <a:off x="1036320" y="196948"/>
            <a:ext cx="10058399" cy="5672144"/>
          </a:xfrm>
          <a:prstGeom prst="rect">
            <a:avLst/>
          </a:prstGeom>
        </p:spPr>
      </p:pic>
    </p:spTree>
    <p:extLst>
      <p:ext uri="{BB962C8B-B14F-4D97-AF65-F5344CB8AC3E}">
        <p14:creationId xmlns:p14="http://schemas.microsoft.com/office/powerpoint/2010/main" val="417472443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DB4E4BF2-005F-454B-9F01-8039A2D7206A}"/>
              </a:ext>
            </a:extLst>
          </p:cNvPr>
          <p:cNvSpPr>
            <a:spLocks noGrp="1"/>
          </p:cNvSpPr>
          <p:nvPr>
            <p:ph type="title"/>
          </p:nvPr>
        </p:nvSpPr>
        <p:spPr/>
        <p:txBody>
          <a:bodyPr>
            <a:normAutofit/>
          </a:bodyPr>
          <a:lstStyle/>
          <a:p>
            <a:r>
              <a:rPr lang="tr-TR" sz="2800" dirty="0">
                <a:solidFill>
                  <a:srgbClr val="FFC000"/>
                </a:solidFill>
              </a:rPr>
              <a:t>2022 yılında Dünyada şu anda bulunan mesleklerinin çoğunun gereksiz olacağı tahmin edilmektedir. 2022 Yılı itibariyle yoğun iş gücüne ihtiyaç duyulacak mesleki alanlardan bazıları aşağıdadır.</a:t>
            </a:r>
          </a:p>
        </p:txBody>
      </p:sp>
      <p:pic>
        <p:nvPicPr>
          <p:cNvPr id="5" name="İçerik Yer Tutucusu 4">
            <a:extLst>
              <a:ext uri="{FF2B5EF4-FFF2-40B4-BE49-F238E27FC236}">
                <a16:creationId xmlns:a16="http://schemas.microsoft.com/office/drawing/2014/main" id="{D4B1DE9F-314D-4BC6-A514-B67F2D9901A8}"/>
              </a:ext>
            </a:extLst>
          </p:cNvPr>
          <p:cNvPicPr>
            <a:picLocks noGrp="1" noChangeAspect="1"/>
          </p:cNvPicPr>
          <p:nvPr>
            <p:ph idx="1"/>
          </p:nvPr>
        </p:nvPicPr>
        <p:blipFill>
          <a:blip r:embed="rId3"/>
          <a:stretch>
            <a:fillRect/>
          </a:stretch>
        </p:blipFill>
        <p:spPr>
          <a:xfrm>
            <a:off x="1223889" y="1737360"/>
            <a:ext cx="9467557" cy="4593102"/>
          </a:xfrm>
        </p:spPr>
      </p:pic>
    </p:spTree>
    <p:extLst>
      <p:ext uri="{BB962C8B-B14F-4D97-AF65-F5344CB8AC3E}">
        <p14:creationId xmlns:p14="http://schemas.microsoft.com/office/powerpoint/2010/main" val="285948016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369FECC2-C795-4E35-9427-AFDA49B6D1A8}"/>
              </a:ext>
            </a:extLst>
          </p:cNvPr>
          <p:cNvSpPr>
            <a:spLocks noGrp="1"/>
          </p:cNvSpPr>
          <p:nvPr>
            <p:ph type="title"/>
          </p:nvPr>
        </p:nvSpPr>
        <p:spPr/>
        <p:txBody>
          <a:bodyPr/>
          <a:lstStyle/>
          <a:p>
            <a:r>
              <a:rPr lang="tr-TR" dirty="0"/>
              <a:t>SAĞLIK SEKTÖRÜNDEKİ ÖNÜ AÇIK İŞ ALANLARI VE MESLEKLER</a:t>
            </a:r>
          </a:p>
        </p:txBody>
      </p:sp>
      <p:pic>
        <p:nvPicPr>
          <p:cNvPr id="5" name="İçerik Yer Tutucusu 4">
            <a:extLst>
              <a:ext uri="{FF2B5EF4-FFF2-40B4-BE49-F238E27FC236}">
                <a16:creationId xmlns:a16="http://schemas.microsoft.com/office/drawing/2014/main" id="{351C15BA-532E-4BFD-95F6-384DC56FDEEC}"/>
              </a:ext>
            </a:extLst>
          </p:cNvPr>
          <p:cNvPicPr>
            <a:picLocks noGrp="1" noChangeAspect="1"/>
          </p:cNvPicPr>
          <p:nvPr>
            <p:ph idx="1"/>
          </p:nvPr>
        </p:nvPicPr>
        <p:blipFill>
          <a:blip r:embed="rId2"/>
          <a:stretch>
            <a:fillRect/>
          </a:stretch>
        </p:blipFill>
        <p:spPr>
          <a:xfrm>
            <a:off x="900332" y="1997612"/>
            <a:ext cx="10466363" cy="4234376"/>
          </a:xfrm>
        </p:spPr>
      </p:pic>
    </p:spTree>
    <p:extLst>
      <p:ext uri="{BB962C8B-B14F-4D97-AF65-F5344CB8AC3E}">
        <p14:creationId xmlns:p14="http://schemas.microsoft.com/office/powerpoint/2010/main" val="335014016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348234BF-2345-4158-BFF9-CBAD93B4A7EA}"/>
              </a:ext>
            </a:extLst>
          </p:cNvPr>
          <p:cNvSpPr>
            <a:spLocks noGrp="1"/>
          </p:cNvSpPr>
          <p:nvPr>
            <p:ph type="title"/>
          </p:nvPr>
        </p:nvSpPr>
        <p:spPr/>
        <p:txBody>
          <a:bodyPr/>
          <a:lstStyle/>
          <a:p>
            <a:r>
              <a:rPr lang="tr-TR" dirty="0"/>
              <a:t>2020’DEN SONRA YENİ İŞ ALANLARI</a:t>
            </a:r>
          </a:p>
        </p:txBody>
      </p:sp>
      <p:pic>
        <p:nvPicPr>
          <p:cNvPr id="5" name="İçerik Yer Tutucusu 4">
            <a:extLst>
              <a:ext uri="{FF2B5EF4-FFF2-40B4-BE49-F238E27FC236}">
                <a16:creationId xmlns:a16="http://schemas.microsoft.com/office/drawing/2014/main" id="{CE12E9A3-20B7-4485-BAE6-8FDB4EA78F68}"/>
              </a:ext>
            </a:extLst>
          </p:cNvPr>
          <p:cNvPicPr>
            <a:picLocks noGrp="1" noChangeAspect="1"/>
          </p:cNvPicPr>
          <p:nvPr>
            <p:ph idx="1"/>
          </p:nvPr>
        </p:nvPicPr>
        <p:blipFill>
          <a:blip r:embed="rId2"/>
          <a:stretch>
            <a:fillRect/>
          </a:stretch>
        </p:blipFill>
        <p:spPr>
          <a:xfrm>
            <a:off x="661182" y="1737360"/>
            <a:ext cx="10494498" cy="4466493"/>
          </a:xfrm>
        </p:spPr>
      </p:pic>
    </p:spTree>
    <p:extLst>
      <p:ext uri="{BB962C8B-B14F-4D97-AF65-F5344CB8AC3E}">
        <p14:creationId xmlns:p14="http://schemas.microsoft.com/office/powerpoint/2010/main" val="231898158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a:extLst>
              <a:ext uri="{FF2B5EF4-FFF2-40B4-BE49-F238E27FC236}">
                <a16:creationId xmlns:a16="http://schemas.microsoft.com/office/drawing/2014/main" id="{B9421AFA-34A2-4E83-ADB2-CB06C5D5F4D0}"/>
              </a:ext>
            </a:extLst>
          </p:cNvPr>
          <p:cNvSpPr>
            <a:spLocks noGrp="1"/>
          </p:cNvSpPr>
          <p:nvPr>
            <p:ph idx="1"/>
          </p:nvPr>
        </p:nvSpPr>
        <p:spPr/>
        <p:txBody>
          <a:bodyPr/>
          <a:lstStyle/>
          <a:p>
            <a:endParaRPr lang="tr-TR" dirty="0"/>
          </a:p>
        </p:txBody>
      </p:sp>
      <p:pic>
        <p:nvPicPr>
          <p:cNvPr id="5" name="Resim 4">
            <a:extLst>
              <a:ext uri="{FF2B5EF4-FFF2-40B4-BE49-F238E27FC236}">
                <a16:creationId xmlns:a16="http://schemas.microsoft.com/office/drawing/2014/main" id="{748D936A-4E58-4440-B0E8-88E1DA73B61E}"/>
              </a:ext>
            </a:extLst>
          </p:cNvPr>
          <p:cNvPicPr>
            <a:picLocks noChangeAspect="1"/>
          </p:cNvPicPr>
          <p:nvPr/>
        </p:nvPicPr>
        <p:blipFill>
          <a:blip r:embed="rId2"/>
          <a:stretch>
            <a:fillRect/>
          </a:stretch>
        </p:blipFill>
        <p:spPr>
          <a:xfrm>
            <a:off x="872197" y="562708"/>
            <a:ext cx="10283483" cy="5306383"/>
          </a:xfrm>
          <a:prstGeom prst="rect">
            <a:avLst/>
          </a:prstGeom>
        </p:spPr>
      </p:pic>
    </p:spTree>
    <p:extLst>
      <p:ext uri="{BB962C8B-B14F-4D97-AF65-F5344CB8AC3E}">
        <p14:creationId xmlns:p14="http://schemas.microsoft.com/office/powerpoint/2010/main" val="157496103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çerik Yer Tutucusu 4">
            <a:extLst>
              <a:ext uri="{FF2B5EF4-FFF2-40B4-BE49-F238E27FC236}">
                <a16:creationId xmlns:a16="http://schemas.microsoft.com/office/drawing/2014/main" id="{07B62017-4F6B-4A6E-B21C-BBE353501813}"/>
              </a:ext>
            </a:extLst>
          </p:cNvPr>
          <p:cNvPicPr>
            <a:picLocks noGrp="1" noChangeAspect="1"/>
          </p:cNvPicPr>
          <p:nvPr>
            <p:ph idx="1"/>
          </p:nvPr>
        </p:nvPicPr>
        <p:blipFill>
          <a:blip r:embed="rId2"/>
          <a:stretch>
            <a:fillRect/>
          </a:stretch>
        </p:blipFill>
        <p:spPr>
          <a:xfrm>
            <a:off x="1181686" y="914400"/>
            <a:ext cx="10086536" cy="4923692"/>
          </a:xfrm>
        </p:spPr>
      </p:pic>
    </p:spTree>
    <p:extLst>
      <p:ext uri="{BB962C8B-B14F-4D97-AF65-F5344CB8AC3E}">
        <p14:creationId xmlns:p14="http://schemas.microsoft.com/office/powerpoint/2010/main" val="320321909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2735A585-C3F0-44A2-AE03-F4C439F5CB3E}"/>
              </a:ext>
            </a:extLst>
          </p:cNvPr>
          <p:cNvSpPr>
            <a:spLocks noGrp="1"/>
          </p:cNvSpPr>
          <p:nvPr>
            <p:ph type="title"/>
          </p:nvPr>
        </p:nvSpPr>
        <p:spPr/>
        <p:txBody>
          <a:bodyPr/>
          <a:lstStyle/>
          <a:p>
            <a:r>
              <a:rPr lang="tr-TR" dirty="0"/>
              <a:t>YENİ ÇAĞA YENİ BECERİLER</a:t>
            </a:r>
          </a:p>
        </p:txBody>
      </p:sp>
      <p:pic>
        <p:nvPicPr>
          <p:cNvPr id="5" name="İçerik Yer Tutucusu 4">
            <a:extLst>
              <a:ext uri="{FF2B5EF4-FFF2-40B4-BE49-F238E27FC236}">
                <a16:creationId xmlns:a16="http://schemas.microsoft.com/office/drawing/2014/main" id="{59017635-EA4C-4458-8D81-F4B2D6D2D871}"/>
              </a:ext>
            </a:extLst>
          </p:cNvPr>
          <p:cNvPicPr>
            <a:picLocks noGrp="1" noChangeAspect="1"/>
          </p:cNvPicPr>
          <p:nvPr>
            <p:ph idx="1"/>
          </p:nvPr>
        </p:nvPicPr>
        <p:blipFill>
          <a:blip r:embed="rId2"/>
          <a:stretch>
            <a:fillRect/>
          </a:stretch>
        </p:blipFill>
        <p:spPr>
          <a:xfrm>
            <a:off x="1674055" y="1842868"/>
            <a:ext cx="7272997" cy="4459458"/>
          </a:xfrm>
        </p:spPr>
      </p:pic>
    </p:spTree>
    <p:extLst>
      <p:ext uri="{BB962C8B-B14F-4D97-AF65-F5344CB8AC3E}">
        <p14:creationId xmlns:p14="http://schemas.microsoft.com/office/powerpoint/2010/main" val="234378785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9A0AE757-662A-428F-A834-9EC7B2E18D5D}"/>
              </a:ext>
            </a:extLst>
          </p:cNvPr>
          <p:cNvSpPr>
            <a:spLocks noGrp="1"/>
          </p:cNvSpPr>
          <p:nvPr>
            <p:ph type="title"/>
          </p:nvPr>
        </p:nvSpPr>
        <p:spPr/>
        <p:txBody>
          <a:bodyPr/>
          <a:lstStyle/>
          <a:p>
            <a:r>
              <a:rPr lang="tr-TR" dirty="0"/>
              <a:t>DEĞİŞMEYEN TEK ŞEY DEĞİŞİMİN KENDİSİDİR.</a:t>
            </a:r>
          </a:p>
        </p:txBody>
      </p:sp>
      <p:pic>
        <p:nvPicPr>
          <p:cNvPr id="5" name="İçerik Yer Tutucusu 4">
            <a:extLst>
              <a:ext uri="{FF2B5EF4-FFF2-40B4-BE49-F238E27FC236}">
                <a16:creationId xmlns:a16="http://schemas.microsoft.com/office/drawing/2014/main" id="{7BDBE48E-66C6-45DE-9E94-984806E73F4F}"/>
              </a:ext>
            </a:extLst>
          </p:cNvPr>
          <p:cNvPicPr>
            <a:picLocks noGrp="1" noChangeAspect="1"/>
          </p:cNvPicPr>
          <p:nvPr>
            <p:ph idx="1"/>
          </p:nvPr>
        </p:nvPicPr>
        <p:blipFill>
          <a:blip r:embed="rId3"/>
          <a:stretch>
            <a:fillRect/>
          </a:stretch>
        </p:blipFill>
        <p:spPr>
          <a:xfrm>
            <a:off x="2330336" y="1737360"/>
            <a:ext cx="6855228" cy="4536830"/>
          </a:xfrm>
        </p:spPr>
      </p:pic>
    </p:spTree>
    <p:extLst>
      <p:ext uri="{BB962C8B-B14F-4D97-AF65-F5344CB8AC3E}">
        <p14:creationId xmlns:p14="http://schemas.microsoft.com/office/powerpoint/2010/main" val="223873841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3E162FA2-B630-4881-B88E-4CCC1EA40932}"/>
              </a:ext>
            </a:extLst>
          </p:cNvPr>
          <p:cNvSpPr>
            <a:spLocks noGrp="1"/>
          </p:cNvSpPr>
          <p:nvPr>
            <p:ph type="title"/>
          </p:nvPr>
        </p:nvSpPr>
        <p:spPr/>
        <p:txBody>
          <a:bodyPr/>
          <a:lstStyle/>
          <a:p>
            <a:r>
              <a:rPr lang="tr-TR" dirty="0">
                <a:solidFill>
                  <a:srgbClr val="FF0000"/>
                </a:solidFill>
              </a:rPr>
              <a:t>Geleceğin Mesleki Programları</a:t>
            </a:r>
          </a:p>
        </p:txBody>
      </p:sp>
      <p:pic>
        <p:nvPicPr>
          <p:cNvPr id="5" name="İçerik Yer Tutucusu 4">
            <a:extLst>
              <a:ext uri="{FF2B5EF4-FFF2-40B4-BE49-F238E27FC236}">
                <a16:creationId xmlns:a16="http://schemas.microsoft.com/office/drawing/2014/main" id="{B27F39A6-AC98-4429-B770-341B25768272}"/>
              </a:ext>
            </a:extLst>
          </p:cNvPr>
          <p:cNvPicPr>
            <a:picLocks noGrp="1" noChangeAspect="1"/>
          </p:cNvPicPr>
          <p:nvPr>
            <p:ph idx="1"/>
          </p:nvPr>
        </p:nvPicPr>
        <p:blipFill>
          <a:blip r:embed="rId2"/>
          <a:stretch>
            <a:fillRect/>
          </a:stretch>
        </p:blipFill>
        <p:spPr>
          <a:xfrm>
            <a:off x="2079567" y="1737360"/>
            <a:ext cx="8032865" cy="4165991"/>
          </a:xfrm>
        </p:spPr>
      </p:pic>
    </p:spTree>
    <p:extLst>
      <p:ext uri="{BB962C8B-B14F-4D97-AF65-F5344CB8AC3E}">
        <p14:creationId xmlns:p14="http://schemas.microsoft.com/office/powerpoint/2010/main" val="2391619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a:extLst>
              <a:ext uri="{FF2B5EF4-FFF2-40B4-BE49-F238E27FC236}">
                <a16:creationId xmlns:a16="http://schemas.microsoft.com/office/drawing/2014/main" id="{BCC4344C-CEFA-4D1A-A6A4-7F297387E8F9}"/>
              </a:ext>
            </a:extLst>
          </p:cNvPr>
          <p:cNvSpPr>
            <a:spLocks noGrp="1"/>
          </p:cNvSpPr>
          <p:nvPr>
            <p:ph idx="1"/>
          </p:nvPr>
        </p:nvSpPr>
        <p:spPr/>
        <p:txBody>
          <a:bodyPr>
            <a:normAutofit fontScale="85000" lnSpcReduction="10000"/>
          </a:bodyPr>
          <a:lstStyle/>
          <a:p>
            <a:r>
              <a:rPr lang="tr-TR" dirty="0">
                <a:solidFill>
                  <a:srgbClr val="333333"/>
                </a:solidFill>
                <a:latin typeface="Open Sans"/>
              </a:rPr>
              <a:t>Eğitim, i</a:t>
            </a:r>
            <a:r>
              <a:rPr lang="tr-TR" b="0" i="0" dirty="0">
                <a:solidFill>
                  <a:srgbClr val="333333"/>
                </a:solidFill>
                <a:effectLst/>
                <a:latin typeface="Open Sans"/>
              </a:rPr>
              <a:t>nsan hayatının kaliteli olabilmesi için önemli etkenlerden biridir; hatta en önemlisidir diyebiliriz. </a:t>
            </a:r>
            <a:br>
              <a:rPr lang="tr-TR" b="0" i="0" dirty="0">
                <a:solidFill>
                  <a:srgbClr val="333333"/>
                </a:solidFill>
                <a:effectLst/>
                <a:latin typeface="Open Sans"/>
              </a:rPr>
            </a:br>
            <a:r>
              <a:rPr lang="tr-TR" b="0" i="0" dirty="0">
                <a:solidFill>
                  <a:srgbClr val="333333"/>
                </a:solidFill>
                <a:effectLst/>
                <a:latin typeface="Open Sans"/>
              </a:rPr>
              <a:t>    Anaokulu, İlkokul, Ortaokulu, Lise ne nihayet Üniversite ile final bulan eğitim-öğrenim serüveni insanın geri kalan hayatına önemli bir şekilde etki ve katkı sağlamaktadır.</a:t>
            </a:r>
            <a:br>
              <a:rPr lang="tr-TR" b="0" i="0" dirty="0">
                <a:solidFill>
                  <a:srgbClr val="333333"/>
                </a:solidFill>
                <a:effectLst/>
                <a:latin typeface="Open Sans"/>
              </a:rPr>
            </a:br>
            <a:r>
              <a:rPr lang="tr-TR" b="0" i="0" dirty="0">
                <a:solidFill>
                  <a:srgbClr val="333333"/>
                </a:solidFill>
                <a:effectLst/>
                <a:latin typeface="Open Sans"/>
              </a:rPr>
              <a:t>Bu etki ve katkı çeşitli maddi-manevi veya her ikisi birden olabilir. Her zaman olumlu katkı mı sağlar maalesef bunu söyleyemeyiz. Yanlış eğitim-öğretim yöntemi veya iyi değerlendirilip rehberlik edilmemiş, yönlendirilmemiş bir öğrenim süreci zaman israfı veya çeşitli kabiliyetlerin körelmesine sebep olabilmektedir. İnsan için refah seviyesi yüksek bir hayat, ekonomik özgürlüğü elde etmekten geçer.  Ekonomik özgürlük parasal getirisi olan  bir uğraş ve eylem kabiliyetine sahip olmakla elde edilebilir. İnsanoğlu tarih boyunca o kabiliyete sahip olmak için didinip durmuş eğitim merhalelerinden geçmiştir.</a:t>
            </a:r>
            <a:endParaRPr lang="tr-TR" dirty="0"/>
          </a:p>
        </p:txBody>
      </p:sp>
      <p:sp>
        <p:nvSpPr>
          <p:cNvPr id="4" name="Başlık 1">
            <a:extLst>
              <a:ext uri="{FF2B5EF4-FFF2-40B4-BE49-F238E27FC236}">
                <a16:creationId xmlns:a16="http://schemas.microsoft.com/office/drawing/2014/main" id="{055666F5-EC94-4F91-A2DA-68B2EA10BD2F}"/>
              </a:ext>
            </a:extLst>
          </p:cNvPr>
          <p:cNvSpPr>
            <a:spLocks noGrp="1"/>
          </p:cNvSpPr>
          <p:nvPr>
            <p:ph type="title"/>
          </p:nvPr>
        </p:nvSpPr>
        <p:spPr>
          <a:xfrm>
            <a:off x="1097280" y="286603"/>
            <a:ext cx="10058400" cy="1450757"/>
          </a:xfrm>
        </p:spPr>
        <p:txBody>
          <a:bodyPr/>
          <a:lstStyle/>
          <a:p>
            <a:r>
              <a:rPr lang="tr-TR" dirty="0">
                <a:solidFill>
                  <a:srgbClr val="C00000"/>
                </a:solidFill>
              </a:rPr>
              <a:t>NİÇİN EĞİTİM ? </a:t>
            </a:r>
          </a:p>
        </p:txBody>
      </p:sp>
    </p:spTree>
    <p:extLst>
      <p:ext uri="{BB962C8B-B14F-4D97-AF65-F5344CB8AC3E}">
        <p14:creationId xmlns:p14="http://schemas.microsoft.com/office/powerpoint/2010/main" val="386030519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E29AFB3F-C871-4921-942C-5FDB8369B90C}"/>
              </a:ext>
            </a:extLst>
          </p:cNvPr>
          <p:cNvSpPr>
            <a:spLocks noGrp="1"/>
          </p:cNvSpPr>
          <p:nvPr>
            <p:ph type="title"/>
          </p:nvPr>
        </p:nvSpPr>
        <p:spPr/>
        <p:txBody>
          <a:bodyPr/>
          <a:lstStyle/>
          <a:p>
            <a:r>
              <a:rPr lang="tr-TR" dirty="0">
                <a:solidFill>
                  <a:srgbClr val="FF0000"/>
                </a:solidFill>
              </a:rPr>
              <a:t>Geleceğin Mesleki Programları</a:t>
            </a:r>
          </a:p>
        </p:txBody>
      </p:sp>
      <p:pic>
        <p:nvPicPr>
          <p:cNvPr id="5" name="İçerik Yer Tutucusu 4">
            <a:extLst>
              <a:ext uri="{FF2B5EF4-FFF2-40B4-BE49-F238E27FC236}">
                <a16:creationId xmlns:a16="http://schemas.microsoft.com/office/drawing/2014/main" id="{AD34095C-6D4E-479A-B565-5065ECC89E0D}"/>
              </a:ext>
            </a:extLst>
          </p:cNvPr>
          <p:cNvPicPr>
            <a:picLocks noGrp="1" noChangeAspect="1"/>
          </p:cNvPicPr>
          <p:nvPr>
            <p:ph idx="1"/>
          </p:nvPr>
        </p:nvPicPr>
        <p:blipFill>
          <a:blip r:embed="rId2"/>
          <a:stretch>
            <a:fillRect/>
          </a:stretch>
        </p:blipFill>
        <p:spPr>
          <a:xfrm>
            <a:off x="1914699" y="1858818"/>
            <a:ext cx="7658792" cy="4222262"/>
          </a:xfrm>
        </p:spPr>
      </p:pic>
    </p:spTree>
    <p:extLst>
      <p:ext uri="{BB962C8B-B14F-4D97-AF65-F5344CB8AC3E}">
        <p14:creationId xmlns:p14="http://schemas.microsoft.com/office/powerpoint/2010/main" val="98508424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Resim 4">
            <a:extLst>
              <a:ext uri="{FF2B5EF4-FFF2-40B4-BE49-F238E27FC236}">
                <a16:creationId xmlns:a16="http://schemas.microsoft.com/office/drawing/2014/main" id="{9B9D4F34-CFB1-4716-8E89-693602855BAF}"/>
              </a:ext>
            </a:extLst>
          </p:cNvPr>
          <p:cNvPicPr>
            <a:picLocks noChangeAspect="1"/>
          </p:cNvPicPr>
          <p:nvPr/>
        </p:nvPicPr>
        <p:blipFill>
          <a:blip r:embed="rId2"/>
          <a:stretch>
            <a:fillRect/>
          </a:stretch>
        </p:blipFill>
        <p:spPr>
          <a:xfrm>
            <a:off x="1252026" y="478302"/>
            <a:ext cx="9875520" cy="5472332"/>
          </a:xfrm>
          <a:prstGeom prst="rect">
            <a:avLst/>
          </a:prstGeom>
        </p:spPr>
      </p:pic>
    </p:spTree>
    <p:extLst>
      <p:ext uri="{BB962C8B-B14F-4D97-AF65-F5344CB8AC3E}">
        <p14:creationId xmlns:p14="http://schemas.microsoft.com/office/powerpoint/2010/main" val="142930187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Resim 4">
            <a:extLst>
              <a:ext uri="{FF2B5EF4-FFF2-40B4-BE49-F238E27FC236}">
                <a16:creationId xmlns:a16="http://schemas.microsoft.com/office/drawing/2014/main" id="{FB6A761E-84A0-44F9-844B-E3545F56307D}"/>
              </a:ext>
            </a:extLst>
          </p:cNvPr>
          <p:cNvPicPr>
            <a:picLocks noChangeAspect="1"/>
          </p:cNvPicPr>
          <p:nvPr/>
        </p:nvPicPr>
        <p:blipFill>
          <a:blip r:embed="rId2"/>
          <a:stretch>
            <a:fillRect/>
          </a:stretch>
        </p:blipFill>
        <p:spPr>
          <a:xfrm>
            <a:off x="2033636" y="237446"/>
            <a:ext cx="6667020" cy="5964702"/>
          </a:xfrm>
          <a:prstGeom prst="rect">
            <a:avLst/>
          </a:prstGeom>
        </p:spPr>
      </p:pic>
    </p:spTree>
    <p:extLst>
      <p:ext uri="{BB962C8B-B14F-4D97-AF65-F5344CB8AC3E}">
        <p14:creationId xmlns:p14="http://schemas.microsoft.com/office/powerpoint/2010/main" val="208076039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3A270AB9-EA8D-4191-8EF3-860728454558}"/>
              </a:ext>
            </a:extLst>
          </p:cNvPr>
          <p:cNvSpPr>
            <a:spLocks noGrp="1"/>
          </p:cNvSpPr>
          <p:nvPr>
            <p:ph type="title"/>
          </p:nvPr>
        </p:nvSpPr>
        <p:spPr/>
        <p:txBody>
          <a:bodyPr/>
          <a:lstStyle/>
          <a:p>
            <a:r>
              <a:rPr lang="tr-TR" dirty="0"/>
              <a:t>KAYNAK :</a:t>
            </a:r>
          </a:p>
        </p:txBody>
      </p:sp>
      <p:sp>
        <p:nvSpPr>
          <p:cNvPr id="3" name="İçerik Yer Tutucusu 2">
            <a:extLst>
              <a:ext uri="{FF2B5EF4-FFF2-40B4-BE49-F238E27FC236}">
                <a16:creationId xmlns:a16="http://schemas.microsoft.com/office/drawing/2014/main" id="{010574F1-F2C4-411D-B183-40AE9C06C753}"/>
              </a:ext>
            </a:extLst>
          </p:cNvPr>
          <p:cNvSpPr>
            <a:spLocks noGrp="1"/>
          </p:cNvSpPr>
          <p:nvPr>
            <p:ph idx="1"/>
          </p:nvPr>
        </p:nvSpPr>
        <p:spPr/>
        <p:txBody>
          <a:bodyPr/>
          <a:lstStyle/>
          <a:p>
            <a:r>
              <a:rPr lang="tr-TR" dirty="0">
                <a:hlinkClick r:id="rId3"/>
              </a:rPr>
              <a:t>https://www.yok.gov.tr/Documents/Yayinlar/Yayinlarimiz/2019/gelecegin_meslekleri_calismalari.pdf</a:t>
            </a:r>
            <a:br>
              <a:rPr lang="tr-TR" dirty="0"/>
            </a:br>
            <a:endParaRPr lang="tr-TR" dirty="0"/>
          </a:p>
        </p:txBody>
      </p:sp>
    </p:spTree>
    <p:extLst>
      <p:ext uri="{BB962C8B-B14F-4D97-AF65-F5344CB8AC3E}">
        <p14:creationId xmlns:p14="http://schemas.microsoft.com/office/powerpoint/2010/main" val="1411373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52EB55B6-32C3-464A-B26A-6C4916921CD6}"/>
              </a:ext>
            </a:extLst>
          </p:cNvPr>
          <p:cNvSpPr>
            <a:spLocks noGrp="1"/>
          </p:cNvSpPr>
          <p:nvPr>
            <p:ph type="title"/>
          </p:nvPr>
        </p:nvSpPr>
        <p:spPr/>
        <p:txBody>
          <a:bodyPr/>
          <a:lstStyle/>
          <a:p>
            <a:r>
              <a:rPr lang="tr-TR" b="1" i="0" dirty="0">
                <a:solidFill>
                  <a:srgbClr val="C00000"/>
                </a:solidFill>
                <a:effectLst/>
                <a:latin typeface="Open Sans"/>
              </a:rPr>
              <a:t>Öğrenme İhtiyacı</a:t>
            </a:r>
            <a:endParaRPr lang="tr-TR" dirty="0">
              <a:solidFill>
                <a:srgbClr val="C00000"/>
              </a:solidFill>
            </a:endParaRPr>
          </a:p>
        </p:txBody>
      </p:sp>
      <p:sp>
        <p:nvSpPr>
          <p:cNvPr id="3" name="İçerik Yer Tutucusu 2">
            <a:extLst>
              <a:ext uri="{FF2B5EF4-FFF2-40B4-BE49-F238E27FC236}">
                <a16:creationId xmlns:a16="http://schemas.microsoft.com/office/drawing/2014/main" id="{40FAF790-40CE-4019-A544-522F760F111E}"/>
              </a:ext>
            </a:extLst>
          </p:cNvPr>
          <p:cNvSpPr>
            <a:spLocks noGrp="1"/>
          </p:cNvSpPr>
          <p:nvPr>
            <p:ph idx="1"/>
          </p:nvPr>
        </p:nvSpPr>
        <p:spPr>
          <a:xfrm>
            <a:off x="1097280" y="1911927"/>
            <a:ext cx="10058400" cy="4253346"/>
          </a:xfrm>
        </p:spPr>
        <p:txBody>
          <a:bodyPr>
            <a:normAutofit/>
          </a:bodyPr>
          <a:lstStyle/>
          <a:p>
            <a:r>
              <a:rPr lang="tr-TR" b="0" i="0" dirty="0">
                <a:solidFill>
                  <a:srgbClr val="333333"/>
                </a:solidFill>
                <a:effectLst/>
                <a:latin typeface="Open Sans"/>
              </a:rPr>
              <a:t>Öğrenim ihtiyacı insan fıtratının bir gereğidir. İlkel çağlarda bile bunu görebiliyoruz. İnsanoğlu,  Kah odun kesmeyi kah avlanmayı gerek aile fertlerinden gerek çevresinden öğrenmiştir. Yani hayatını sürdürebilmek için balık tutmayı öğrenmek zorunda kalmıştır insan. </a:t>
            </a:r>
          </a:p>
          <a:p>
            <a:r>
              <a:rPr lang="tr-TR" dirty="0">
                <a:solidFill>
                  <a:srgbClr val="333333"/>
                </a:solidFill>
                <a:latin typeface="Open Sans"/>
              </a:rPr>
              <a:t>      </a:t>
            </a:r>
            <a:endParaRPr lang="tr-TR" b="0" i="0" dirty="0">
              <a:solidFill>
                <a:srgbClr val="333333"/>
              </a:solidFill>
              <a:effectLst/>
              <a:latin typeface="Open Sans"/>
            </a:endParaRPr>
          </a:p>
          <a:p>
            <a:br>
              <a:rPr lang="tr-TR" b="0" i="0" dirty="0">
                <a:solidFill>
                  <a:srgbClr val="333333"/>
                </a:solidFill>
                <a:effectLst/>
                <a:latin typeface="Open Sans"/>
              </a:rPr>
            </a:br>
            <a:endParaRPr lang="tr-TR" dirty="0"/>
          </a:p>
        </p:txBody>
      </p:sp>
    </p:spTree>
    <p:extLst>
      <p:ext uri="{BB962C8B-B14F-4D97-AF65-F5344CB8AC3E}">
        <p14:creationId xmlns:p14="http://schemas.microsoft.com/office/powerpoint/2010/main" val="28451143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a:extLst>
              <a:ext uri="{FF2B5EF4-FFF2-40B4-BE49-F238E27FC236}">
                <a16:creationId xmlns:a16="http://schemas.microsoft.com/office/drawing/2014/main" id="{CCD6CFAF-B043-4908-BDFA-C4DA216EB0E2}"/>
              </a:ext>
            </a:extLst>
          </p:cNvPr>
          <p:cNvSpPr>
            <a:spLocks noGrp="1"/>
          </p:cNvSpPr>
          <p:nvPr>
            <p:ph idx="1"/>
          </p:nvPr>
        </p:nvSpPr>
        <p:spPr/>
        <p:txBody>
          <a:bodyPr/>
          <a:lstStyle/>
          <a:p>
            <a:r>
              <a:rPr lang="tr-TR" b="0" i="0" dirty="0">
                <a:solidFill>
                  <a:srgbClr val="333333"/>
                </a:solidFill>
                <a:effectLst/>
                <a:latin typeface="Open Sans"/>
              </a:rPr>
              <a:t>Olması gereken lise-üniversite diplomasına sahip bir bireyin diplomasını aldığı ilgili branş ila alakalı iş yapmaya ehil olması, gereken nitelikleri taşıması gereklidir. Maalesef eğitim sisteminin eksikliklerinden kaynaklanan veya öğrencinin öğrenim hayatı süresince istenen niteliklere haiz olabilmesi için çaba sarf etmemesinden dolayı diplomayı bir şekilde aldıysa da branşı ile alakalı işte ehil olamamaktadır. Branşında ehil olamayan kişi işinde de başarılı olamamakta, kendisinden başlamak üzere , ailesine, çevresine, devletine ve milletine istenen veya beklenen düzeyde katkı sağlayamamaktadır.</a:t>
            </a:r>
            <a:endParaRPr lang="tr-TR" dirty="0"/>
          </a:p>
        </p:txBody>
      </p:sp>
      <p:sp>
        <p:nvSpPr>
          <p:cNvPr id="4" name="Başlık 1">
            <a:extLst>
              <a:ext uri="{FF2B5EF4-FFF2-40B4-BE49-F238E27FC236}">
                <a16:creationId xmlns:a16="http://schemas.microsoft.com/office/drawing/2014/main" id="{AEA87263-A3BA-445E-A62E-52202EF739D1}"/>
              </a:ext>
            </a:extLst>
          </p:cNvPr>
          <p:cNvSpPr>
            <a:spLocks noGrp="1"/>
          </p:cNvSpPr>
          <p:nvPr>
            <p:ph type="title"/>
          </p:nvPr>
        </p:nvSpPr>
        <p:spPr>
          <a:xfrm>
            <a:off x="1097280" y="286603"/>
            <a:ext cx="10058400" cy="1450757"/>
          </a:xfrm>
        </p:spPr>
        <p:txBody>
          <a:bodyPr>
            <a:normAutofit fontScale="90000"/>
          </a:bodyPr>
          <a:lstStyle/>
          <a:p>
            <a:r>
              <a:rPr lang="tr-TR" b="0" i="0" dirty="0">
                <a:solidFill>
                  <a:srgbClr val="C00000"/>
                </a:solidFill>
                <a:effectLst/>
                <a:latin typeface="Open Sans"/>
              </a:rPr>
              <a:t>Asıl konumuza dönecek olursak; diploma iş bulmak için yeterli midir?</a:t>
            </a:r>
            <a:endParaRPr lang="tr-TR" dirty="0">
              <a:solidFill>
                <a:srgbClr val="C00000"/>
              </a:solidFill>
            </a:endParaRPr>
          </a:p>
        </p:txBody>
      </p:sp>
    </p:spTree>
    <p:extLst>
      <p:ext uri="{BB962C8B-B14F-4D97-AF65-F5344CB8AC3E}">
        <p14:creationId xmlns:p14="http://schemas.microsoft.com/office/powerpoint/2010/main" val="23420719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09A09A2C-2DD0-48A8-8978-6F8722FEABC8}"/>
              </a:ext>
            </a:extLst>
          </p:cNvPr>
          <p:cNvSpPr>
            <a:spLocks noGrp="1"/>
          </p:cNvSpPr>
          <p:nvPr>
            <p:ph type="title"/>
          </p:nvPr>
        </p:nvSpPr>
        <p:spPr/>
        <p:txBody>
          <a:bodyPr>
            <a:normAutofit/>
          </a:bodyPr>
          <a:lstStyle/>
          <a:p>
            <a:r>
              <a:rPr lang="tr-TR" sz="2800" b="1" i="0" dirty="0">
                <a:solidFill>
                  <a:srgbClr val="C00000"/>
                </a:solidFill>
                <a:effectLst/>
                <a:latin typeface="Open Sans"/>
              </a:rPr>
              <a:t>Bundan dolayıdır ki bir öğrenci diplomasını aldığı an branşı ile ilgili bir iş pozisyonuna başvurabilmesi için şu maddelere dikkat etmelidir;</a:t>
            </a:r>
            <a:endParaRPr lang="tr-TR" sz="2800" dirty="0">
              <a:solidFill>
                <a:srgbClr val="C00000"/>
              </a:solidFill>
            </a:endParaRPr>
          </a:p>
        </p:txBody>
      </p:sp>
      <p:sp>
        <p:nvSpPr>
          <p:cNvPr id="3" name="İçerik Yer Tutucusu 2">
            <a:extLst>
              <a:ext uri="{FF2B5EF4-FFF2-40B4-BE49-F238E27FC236}">
                <a16:creationId xmlns:a16="http://schemas.microsoft.com/office/drawing/2014/main" id="{C47138AD-7EF9-4466-8A8E-2416CEDF3AD0}"/>
              </a:ext>
            </a:extLst>
          </p:cNvPr>
          <p:cNvSpPr>
            <a:spLocks noGrp="1"/>
          </p:cNvSpPr>
          <p:nvPr>
            <p:ph idx="1"/>
          </p:nvPr>
        </p:nvSpPr>
        <p:spPr/>
        <p:txBody>
          <a:bodyPr/>
          <a:lstStyle/>
          <a:p>
            <a:pPr algn="l"/>
            <a:r>
              <a:rPr lang="tr-TR" b="1" i="0" dirty="0">
                <a:solidFill>
                  <a:srgbClr val="333333"/>
                </a:solidFill>
                <a:effectLst/>
                <a:latin typeface="inherit"/>
              </a:rPr>
              <a:t>1 - Doğru Tercih :</a:t>
            </a:r>
            <a:r>
              <a:rPr lang="tr-TR" b="0" i="0" dirty="0">
                <a:solidFill>
                  <a:srgbClr val="333333"/>
                </a:solidFill>
                <a:effectLst/>
                <a:latin typeface="Open Sans"/>
              </a:rPr>
              <a:t> İlk adımı sağlam basmak diyeceğimiz bu aşamada öğrenci ilgi, yetenek, ve kabiliyetlerine uygun bir bölüm tercih etmesi.</a:t>
            </a:r>
          </a:p>
          <a:p>
            <a:pPr algn="l"/>
            <a:r>
              <a:rPr lang="tr-TR" b="1" i="0" dirty="0">
                <a:solidFill>
                  <a:srgbClr val="333333"/>
                </a:solidFill>
                <a:effectLst/>
                <a:latin typeface="inherit"/>
              </a:rPr>
              <a:t>2 - Bölümünü Benimseme :</a:t>
            </a:r>
            <a:r>
              <a:rPr lang="tr-TR" b="0" i="0" dirty="0">
                <a:solidFill>
                  <a:srgbClr val="333333"/>
                </a:solidFill>
                <a:effectLst/>
                <a:latin typeface="Open Sans"/>
              </a:rPr>
              <a:t> Yapılan bir tercih neticesinde herhangi bir bölüme yerleşen öğrenci bölümünü benimsemesi bununla ilgili kendine hedefler belirleyebilmeli </a:t>
            </a:r>
          </a:p>
          <a:p>
            <a:endParaRPr lang="tr-TR" dirty="0"/>
          </a:p>
        </p:txBody>
      </p:sp>
    </p:spTree>
    <p:extLst>
      <p:ext uri="{BB962C8B-B14F-4D97-AF65-F5344CB8AC3E}">
        <p14:creationId xmlns:p14="http://schemas.microsoft.com/office/powerpoint/2010/main" val="25150266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a:extLst>
              <a:ext uri="{FF2B5EF4-FFF2-40B4-BE49-F238E27FC236}">
                <a16:creationId xmlns:a16="http://schemas.microsoft.com/office/drawing/2014/main" id="{180AF465-844E-4E5A-A40E-47DE7BD1801E}"/>
              </a:ext>
            </a:extLst>
          </p:cNvPr>
          <p:cNvSpPr>
            <a:spLocks noGrp="1"/>
          </p:cNvSpPr>
          <p:nvPr>
            <p:ph idx="1"/>
          </p:nvPr>
        </p:nvSpPr>
        <p:spPr>
          <a:xfrm>
            <a:off x="1066800" y="277091"/>
            <a:ext cx="10058400" cy="5287201"/>
          </a:xfrm>
        </p:spPr>
        <p:txBody>
          <a:bodyPr/>
          <a:lstStyle/>
          <a:p>
            <a:pPr algn="l"/>
            <a:r>
              <a:rPr lang="tr-TR" b="1" i="0" dirty="0">
                <a:solidFill>
                  <a:srgbClr val="333333"/>
                </a:solidFill>
                <a:effectLst/>
                <a:latin typeface="inherit"/>
              </a:rPr>
              <a:t>3 - Okul bitsin bakarız:</a:t>
            </a:r>
            <a:r>
              <a:rPr lang="tr-TR" b="0" i="0" dirty="0">
                <a:solidFill>
                  <a:srgbClr val="333333"/>
                </a:solidFill>
                <a:effectLst/>
                <a:latin typeface="Open Sans"/>
              </a:rPr>
              <a:t> Bu tamamen yanlış bir düşünce benimsemeden veya hedef gözetilmeksizin  herhangi bir bölümü bitirmeye çalışmak zaman ve enerji israfıdır. Çünkü bu düşünce, öğrencinin branş konusunda kendini geliştirmesinde en büyük engeldir.</a:t>
            </a:r>
          </a:p>
          <a:p>
            <a:pPr algn="l"/>
            <a:endParaRPr lang="tr-TR" b="0" i="0" dirty="0">
              <a:solidFill>
                <a:srgbClr val="333333"/>
              </a:solidFill>
              <a:effectLst/>
              <a:latin typeface="Open Sans"/>
            </a:endParaRPr>
          </a:p>
          <a:p>
            <a:pPr algn="l"/>
            <a:r>
              <a:rPr lang="tr-TR" b="1" i="0" dirty="0">
                <a:solidFill>
                  <a:srgbClr val="333333"/>
                </a:solidFill>
                <a:effectLst/>
                <a:latin typeface="inherit"/>
              </a:rPr>
              <a:t>4 - İş Olanağı</a:t>
            </a:r>
            <a:r>
              <a:rPr lang="tr-TR" b="0" i="0" dirty="0">
                <a:solidFill>
                  <a:srgbClr val="333333"/>
                </a:solidFill>
                <a:effectLst/>
                <a:latin typeface="Open Sans"/>
              </a:rPr>
              <a:t>: Sadece bir alan için değil tüm olanaklar için kendini hazırlamalı; Örneğin sadece kamu veya özel sektörle kendini sınırlamamalı gerekirse kendi </a:t>
            </a:r>
            <a:r>
              <a:rPr lang="tr-TR" dirty="0">
                <a:solidFill>
                  <a:srgbClr val="333333"/>
                </a:solidFill>
                <a:latin typeface="Open Sans"/>
              </a:rPr>
              <a:t>İŞİNİ KURMAYI </a:t>
            </a:r>
            <a:r>
              <a:rPr lang="tr-TR" b="0" i="0" dirty="0">
                <a:solidFill>
                  <a:srgbClr val="333333"/>
                </a:solidFill>
                <a:effectLst/>
                <a:latin typeface="Open Sans"/>
              </a:rPr>
              <a:t>gaye edinmelidir.</a:t>
            </a:r>
          </a:p>
          <a:p>
            <a:endParaRPr lang="tr-TR" dirty="0"/>
          </a:p>
        </p:txBody>
      </p:sp>
    </p:spTree>
    <p:extLst>
      <p:ext uri="{BB962C8B-B14F-4D97-AF65-F5344CB8AC3E}">
        <p14:creationId xmlns:p14="http://schemas.microsoft.com/office/powerpoint/2010/main" val="26430551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a:extLst>
              <a:ext uri="{FF2B5EF4-FFF2-40B4-BE49-F238E27FC236}">
                <a16:creationId xmlns:a16="http://schemas.microsoft.com/office/drawing/2014/main" id="{00734394-3585-450D-8BE2-E16BC44A3D1A}"/>
              </a:ext>
            </a:extLst>
          </p:cNvPr>
          <p:cNvSpPr>
            <a:spLocks noGrp="1"/>
          </p:cNvSpPr>
          <p:nvPr>
            <p:ph idx="1"/>
          </p:nvPr>
        </p:nvSpPr>
        <p:spPr>
          <a:xfrm>
            <a:off x="311727" y="692729"/>
            <a:ext cx="11568545" cy="5259492"/>
          </a:xfrm>
        </p:spPr>
        <p:txBody>
          <a:bodyPr>
            <a:normAutofit/>
          </a:bodyPr>
          <a:lstStyle/>
          <a:p>
            <a:pPr algn="l"/>
            <a:r>
              <a:rPr lang="tr-TR" b="1" i="0" dirty="0">
                <a:solidFill>
                  <a:srgbClr val="333333"/>
                </a:solidFill>
                <a:effectLst/>
                <a:latin typeface="inherit"/>
              </a:rPr>
              <a:t>5 - Mesleki Gelişim</a:t>
            </a:r>
            <a:r>
              <a:rPr lang="tr-TR" b="0" i="0" dirty="0">
                <a:solidFill>
                  <a:srgbClr val="333333"/>
                </a:solidFill>
                <a:effectLst/>
                <a:latin typeface="Open Sans"/>
              </a:rPr>
              <a:t>: Bölüm ile ilgili kurs, seminer gibi faaliyetlere katılım sağlanarak mesleki olarak kendini geliştirmeli. Maddi yetersizlik durumunda belediyelerin, sivil toplum kuruluşlarının, Milli Eğitim Bakanlığının ücretsiz kurs imkanlarından faydalanma yolunu tercih etmelidir. Örneğin Kayseri’de Kayseri Büyükşehir Belediyesine bağlı KAYMEK mesleki eğitim konusunda önemli ölçüde kurumsallaşmış çok çeşitli branşlarda profesyonel eğitmenlerle ücretsiz kurs imkanı sağlamaktadır. Milli Eğitim Bakanlığı tarafından Halk Eğitim Merkezlerinde vb. yaygın eğitim kurumlarında sürekli gelişmeye açık olarak yenilikleri ve yeni kursları takip etmeli ve zaman ve imkanlar dahilinde diploma haricinde fazladan sertifika alma yoluna gitmelidir.</a:t>
            </a:r>
          </a:p>
          <a:p>
            <a:pPr algn="l"/>
            <a:r>
              <a:rPr lang="tr-TR" b="0" i="0" dirty="0">
                <a:solidFill>
                  <a:srgbClr val="333333"/>
                </a:solidFill>
                <a:effectLst/>
                <a:latin typeface="Open Sans"/>
              </a:rPr>
              <a:t>Zaman kısıtlılığı durumlarında online eğitim imkanı sağlayan çeşitli </a:t>
            </a:r>
            <a:r>
              <a:rPr lang="tr-TR" b="0" i="0" dirty="0" err="1">
                <a:solidFill>
                  <a:srgbClr val="333333"/>
                </a:solidFill>
                <a:effectLst/>
                <a:latin typeface="Open Sans"/>
              </a:rPr>
              <a:t>portallardan</a:t>
            </a:r>
            <a:r>
              <a:rPr lang="tr-TR" b="0" i="0" dirty="0">
                <a:solidFill>
                  <a:srgbClr val="333333"/>
                </a:solidFill>
                <a:effectLst/>
                <a:latin typeface="Open Sans"/>
              </a:rPr>
              <a:t> kişisel ve mesleki eğitimlerden faydalanmalıdır.</a:t>
            </a:r>
          </a:p>
          <a:p>
            <a:endParaRPr lang="tr-TR" dirty="0"/>
          </a:p>
        </p:txBody>
      </p:sp>
    </p:spTree>
    <p:extLst>
      <p:ext uri="{BB962C8B-B14F-4D97-AF65-F5344CB8AC3E}">
        <p14:creationId xmlns:p14="http://schemas.microsoft.com/office/powerpoint/2010/main" val="5920115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DA04B9A0-D7FE-4A1B-9C2B-95CBE2507B29}"/>
              </a:ext>
            </a:extLst>
          </p:cNvPr>
          <p:cNvSpPr>
            <a:spLocks noGrp="1"/>
          </p:cNvSpPr>
          <p:nvPr>
            <p:ph type="title"/>
          </p:nvPr>
        </p:nvSpPr>
        <p:spPr/>
        <p:txBody>
          <a:bodyPr>
            <a:normAutofit/>
          </a:bodyPr>
          <a:lstStyle/>
          <a:p>
            <a:r>
              <a:rPr lang="tr-TR" b="1" i="0" dirty="0">
                <a:solidFill>
                  <a:srgbClr val="C00000"/>
                </a:solidFill>
                <a:effectLst/>
                <a:latin typeface="Zilla Slab"/>
              </a:rPr>
              <a:t>Eğitim almak sadece diplomaya sahip olmak mıdır ? </a:t>
            </a:r>
            <a:endParaRPr lang="tr-TR" dirty="0">
              <a:solidFill>
                <a:srgbClr val="C00000"/>
              </a:solidFill>
            </a:endParaRPr>
          </a:p>
        </p:txBody>
      </p:sp>
      <p:sp>
        <p:nvSpPr>
          <p:cNvPr id="3" name="İçerik Yer Tutucusu 2">
            <a:extLst>
              <a:ext uri="{FF2B5EF4-FFF2-40B4-BE49-F238E27FC236}">
                <a16:creationId xmlns:a16="http://schemas.microsoft.com/office/drawing/2014/main" id="{7F12FAA3-6920-4B62-9C2C-1649742A83B9}"/>
              </a:ext>
            </a:extLst>
          </p:cNvPr>
          <p:cNvSpPr>
            <a:spLocks noGrp="1"/>
          </p:cNvSpPr>
          <p:nvPr>
            <p:ph idx="1"/>
          </p:nvPr>
        </p:nvSpPr>
        <p:spPr>
          <a:xfrm>
            <a:off x="1097280" y="1831110"/>
            <a:ext cx="10058400" cy="3760891"/>
          </a:xfrm>
        </p:spPr>
        <p:txBody>
          <a:bodyPr>
            <a:noAutofit/>
          </a:bodyPr>
          <a:lstStyle/>
          <a:p>
            <a:pPr marL="201168" lvl="1" indent="0">
              <a:buNone/>
            </a:pPr>
            <a:r>
              <a:rPr lang="tr-TR" sz="1800" b="0" i="0" dirty="0">
                <a:solidFill>
                  <a:srgbClr val="141414"/>
                </a:solidFill>
                <a:effectLst/>
                <a:latin typeface="Times New Roman" panose="02020603050405020304" pitchFamily="18" charset="0"/>
                <a:cs typeface="Times New Roman" panose="02020603050405020304" pitchFamily="18" charset="0"/>
              </a:rPr>
              <a:t>            Eğitimin sadece okullara bırakılması birçok diplomalı ama yetersiz boyutta düşünemeyen ve sadece et ve kemikten insan topluluğu oluşmasına neden olmaktadır.</a:t>
            </a:r>
            <a:r>
              <a:rPr lang="tr-TR" sz="1800" b="0" i="0" dirty="0">
                <a:solidFill>
                  <a:srgbClr val="333333"/>
                </a:solidFill>
                <a:effectLst/>
                <a:latin typeface="Times New Roman" panose="02020603050405020304" pitchFamily="18" charset="0"/>
                <a:cs typeface="Times New Roman" panose="02020603050405020304" pitchFamily="18" charset="0"/>
              </a:rPr>
              <a:t> Eğitimin en önemli etkisi; kişiye kazandırdığı, görgü, bilgi, insan sevgisi, vatan sevgisi, insani değerlere sahip olma olgusu, gelişen ve koruyan bir kişilik yapısı, bilimsel düşünceye, özgür bir iradeye sahip olma gibi pek çok edinim sağlar.</a:t>
            </a:r>
            <a:br>
              <a:rPr lang="tr-TR" sz="1800" dirty="0">
                <a:latin typeface="Times New Roman" panose="02020603050405020304" pitchFamily="18" charset="0"/>
                <a:cs typeface="Times New Roman" panose="02020603050405020304" pitchFamily="18" charset="0"/>
              </a:rPr>
            </a:br>
            <a:r>
              <a:rPr lang="tr-TR" sz="1800" dirty="0">
                <a:latin typeface="Times New Roman" panose="02020603050405020304" pitchFamily="18" charset="0"/>
                <a:cs typeface="Times New Roman" panose="02020603050405020304" pitchFamily="18" charset="0"/>
              </a:rPr>
              <a:t>	</a:t>
            </a:r>
            <a:r>
              <a:rPr lang="tr-TR" sz="1800" b="0" i="0" dirty="0">
                <a:solidFill>
                  <a:srgbClr val="333333"/>
                </a:solidFill>
                <a:effectLst/>
                <a:latin typeface="Times New Roman" panose="02020603050405020304" pitchFamily="18" charset="0"/>
                <a:cs typeface="Times New Roman" panose="02020603050405020304" pitchFamily="18" charset="0"/>
              </a:rPr>
              <a:t>Eğitimli olmak sadece bilgi çerçevesinde kalmamalı kişinin hayata bakış açısına kadar bir çok yönden gelişmesini sağlamalıdır.</a:t>
            </a:r>
            <a:br>
              <a:rPr lang="tr-TR" sz="1800" dirty="0">
                <a:latin typeface="Times New Roman" panose="02020603050405020304" pitchFamily="18" charset="0"/>
                <a:cs typeface="Times New Roman" panose="02020603050405020304" pitchFamily="18" charset="0"/>
              </a:rPr>
            </a:br>
            <a:r>
              <a:rPr lang="tr-TR" sz="1800" dirty="0">
                <a:latin typeface="Times New Roman" panose="02020603050405020304" pitchFamily="18" charset="0"/>
                <a:cs typeface="Times New Roman" panose="02020603050405020304" pitchFamily="18" charset="0"/>
              </a:rPr>
              <a:t>	</a:t>
            </a:r>
            <a:r>
              <a:rPr lang="tr-TR" sz="1800" b="0" i="0" dirty="0">
                <a:solidFill>
                  <a:srgbClr val="333333"/>
                </a:solidFill>
                <a:effectLst/>
                <a:latin typeface="Times New Roman" panose="02020603050405020304" pitchFamily="18" charset="0"/>
                <a:cs typeface="Times New Roman" panose="02020603050405020304" pitchFamily="18" charset="0"/>
              </a:rPr>
              <a:t>Eğer bir insan eğitim alarak topluma katkı sağlayabilecek, erdemli davranışları ve ahlaki değerleriyle hareket edecek boyuta gelerek bilgi ile donanımlı fayda sağlayabiliyorsa yeterli bir eğitimden söz edilebilir.</a:t>
            </a:r>
            <a:br>
              <a:rPr lang="tr-TR" sz="1800" dirty="0">
                <a:latin typeface="Times New Roman" panose="02020603050405020304" pitchFamily="18" charset="0"/>
                <a:cs typeface="Times New Roman" panose="02020603050405020304" pitchFamily="18" charset="0"/>
              </a:rPr>
            </a:br>
            <a:r>
              <a:rPr lang="tr-TR" sz="1800" dirty="0">
                <a:latin typeface="Times New Roman" panose="02020603050405020304" pitchFamily="18" charset="0"/>
                <a:cs typeface="Times New Roman" panose="02020603050405020304" pitchFamily="18" charset="0"/>
              </a:rPr>
              <a:t>	</a:t>
            </a:r>
            <a:r>
              <a:rPr lang="tr-TR" sz="1800" b="0" i="0" dirty="0">
                <a:solidFill>
                  <a:srgbClr val="333333"/>
                </a:solidFill>
                <a:effectLst/>
                <a:latin typeface="Times New Roman" panose="02020603050405020304" pitchFamily="18" charset="0"/>
                <a:cs typeface="Times New Roman" panose="02020603050405020304" pitchFamily="18" charset="0"/>
              </a:rPr>
              <a:t>Eğitim almak diplomayla bağlantılı bir durum olmaktan öteye gitmeyen toplumumuzda; belki de milyonlarca diploma sahibi var ama eğitimin verebileceği birçok edinimden yoksun olarak hareket ediyor.</a:t>
            </a:r>
            <a:endParaRPr lang="tr-TR" sz="1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29382766"/>
      </p:ext>
    </p:extLst>
  </p:cSld>
  <p:clrMapOvr>
    <a:masterClrMapping/>
  </p:clrMapOvr>
</p:sld>
</file>

<file path=ppt/theme/theme1.xml><?xml version="1.0" encoding="utf-8"?>
<a:theme xmlns:a="http://schemas.openxmlformats.org/drawingml/2006/main" name="RetrospectVTI">
  <a:themeElements>
    <a:clrScheme name="AnalogousFromRegularSeedRightStep">
      <a:dk1>
        <a:srgbClr val="000000"/>
      </a:dk1>
      <a:lt1>
        <a:srgbClr val="FFFFFF"/>
      </a:lt1>
      <a:dk2>
        <a:srgbClr val="2F1B2F"/>
      </a:dk2>
      <a:lt2>
        <a:srgbClr val="F3F0F0"/>
      </a:lt2>
      <a:accent1>
        <a:srgbClr val="2CB3AF"/>
      </a:accent1>
      <a:accent2>
        <a:srgbClr val="2488C8"/>
      </a:accent2>
      <a:accent3>
        <a:srgbClr val="3656DA"/>
      </a:accent3>
      <a:accent4>
        <a:srgbClr val="5432CC"/>
      </a:accent4>
      <a:accent5>
        <a:srgbClr val="9F36DA"/>
      </a:accent5>
      <a:accent6>
        <a:srgbClr val="C824BF"/>
      </a:accent6>
      <a:hlink>
        <a:srgbClr val="BF3F43"/>
      </a:hlink>
      <a:folHlink>
        <a:srgbClr val="7F7F7F"/>
      </a:folHlink>
    </a:clrScheme>
    <a:fontScheme name="Retrospect">
      <a:majorFont>
        <a:latin typeface="Tw Cen M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VTI" id="{ABE3C30C-0FC0-4450-828E-52DE70F1BCCB}" vid="{A6E2497D-935A-4CFD-B9FD-6DCB15FA68BF}"/>
    </a:ext>
  </a:extLst>
</a:theme>
</file>

<file path=ppt/theme/theme2.xml><?xml version="1.0" encoding="utf-8"?>
<a:theme xmlns:a="http://schemas.openxmlformats.org/drawingml/2006/main" name="Office Teması">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80</TotalTime>
  <Words>653</Words>
  <Application>Microsoft Office PowerPoint</Application>
  <PresentationFormat>Geniş ekran</PresentationFormat>
  <Paragraphs>65</Paragraphs>
  <Slides>33</Slides>
  <Notes>7</Notes>
  <HiddenSlides>0</HiddenSlides>
  <MMClips>0</MMClips>
  <ScaleCrop>false</ScaleCrop>
  <HeadingPairs>
    <vt:vector size="4" baseType="variant">
      <vt:variant>
        <vt:lpstr>Tema</vt:lpstr>
      </vt:variant>
      <vt:variant>
        <vt:i4>1</vt:i4>
      </vt:variant>
      <vt:variant>
        <vt:lpstr>Slayt Başlıkları</vt:lpstr>
      </vt:variant>
      <vt:variant>
        <vt:i4>33</vt:i4>
      </vt:variant>
    </vt:vector>
  </HeadingPairs>
  <TitlesOfParts>
    <vt:vector size="34" baseType="lpstr">
      <vt:lpstr>RetrospectVTI</vt:lpstr>
      <vt:lpstr> Geleceğin Meslekleri İsimli sunuya HOŞ GELDİNİZ</vt:lpstr>
      <vt:lpstr>EĞİTİM NEDİR ? </vt:lpstr>
      <vt:lpstr>NİÇİN EĞİTİM ? </vt:lpstr>
      <vt:lpstr>Öğrenme İhtiyacı</vt:lpstr>
      <vt:lpstr>Asıl konumuza dönecek olursak; diploma iş bulmak için yeterli midir?</vt:lpstr>
      <vt:lpstr>Bundan dolayıdır ki bir öğrenci diplomasını aldığı an branşı ile ilgili bir iş pozisyonuna başvurabilmesi için şu maddelere dikkat etmelidir;</vt:lpstr>
      <vt:lpstr>PowerPoint Sunusu</vt:lpstr>
      <vt:lpstr>PowerPoint Sunusu</vt:lpstr>
      <vt:lpstr>Eğitim almak sadece diplomaya sahip olmak mıdır ? </vt:lpstr>
      <vt:lpstr>EĞİTİM AMA HANGİ EĞİTİM ?</vt:lpstr>
      <vt:lpstr>İSABETLİ ALANDA EĞİTİM</vt:lpstr>
      <vt:lpstr>PowerPoint Sunusu</vt:lpstr>
      <vt:lpstr>GELECEĞE ROBOTLAR VE YAPAY ZEKA YÖN VERECEK</vt:lpstr>
      <vt:lpstr>PowerPoint Sunusu</vt:lpstr>
      <vt:lpstr>PowerPoint Sunusu</vt:lpstr>
      <vt:lpstr>PowerPoint Sunusu</vt:lpstr>
      <vt:lpstr>PowerPoint Sunusu</vt:lpstr>
      <vt:lpstr>PowerPoint Sunusu</vt:lpstr>
      <vt:lpstr>PowerPoint Sunusu</vt:lpstr>
      <vt:lpstr>PowerPoint Sunusu</vt:lpstr>
      <vt:lpstr>PowerPoint Sunusu</vt:lpstr>
      <vt:lpstr>2022 yılında Dünyada şu anda bulunan mesleklerinin çoğunun gereksiz olacağı tahmin edilmektedir. 2022 Yılı itibariyle yoğun iş gücüne ihtiyaç duyulacak mesleki alanlardan bazıları aşağıdadır.</vt:lpstr>
      <vt:lpstr>SAĞLIK SEKTÖRÜNDEKİ ÖNÜ AÇIK İŞ ALANLARI VE MESLEKLER</vt:lpstr>
      <vt:lpstr>2020’DEN SONRA YENİ İŞ ALANLARI</vt:lpstr>
      <vt:lpstr>PowerPoint Sunusu</vt:lpstr>
      <vt:lpstr>PowerPoint Sunusu</vt:lpstr>
      <vt:lpstr>YENİ ÇAĞA YENİ BECERİLER</vt:lpstr>
      <vt:lpstr>DEĞİŞMEYEN TEK ŞEY DEĞİŞİMİN KENDİSİDİR.</vt:lpstr>
      <vt:lpstr>Geleceğin Mesleki Programları</vt:lpstr>
      <vt:lpstr>Geleceğin Mesleki Programları</vt:lpstr>
      <vt:lpstr>PowerPoint Sunusu</vt:lpstr>
      <vt:lpstr>PowerPoint Sunusu</vt:lpstr>
      <vt:lpstr>KAYNAK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GELECEĞİN MESLEKLERİ Geleceğin Meslekleri İsimli sunuya HOŞ GELDİNİZ</dc:title>
  <dc:creator>acer</dc:creator>
  <cp:lastModifiedBy>Hasan Ayık</cp:lastModifiedBy>
  <cp:revision>12</cp:revision>
  <dcterms:created xsi:type="dcterms:W3CDTF">2020-12-02T17:29:37Z</dcterms:created>
  <dcterms:modified xsi:type="dcterms:W3CDTF">2020-12-20T05:47:40Z</dcterms:modified>
</cp:coreProperties>
</file>