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56" r:id="rId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/>
              <a:t>Asıl metin stillerini düzenlemek için tıklatın</a:t>
            </a:r>
          </a:p>
          <a:p>
            <a:pPr lvl="1" eaLnBrk="1" latinLnBrk="0" hangingPunct="1"/>
            <a:r>
              <a:rPr lang="tr-TR"/>
              <a:t>İkinci düzey</a:t>
            </a:r>
          </a:p>
          <a:p>
            <a:pPr lvl="2" eaLnBrk="1" latinLnBrk="0" hangingPunct="1"/>
            <a:r>
              <a:rPr lang="tr-TR"/>
              <a:t>Üçüncü düzey</a:t>
            </a:r>
          </a:p>
          <a:p>
            <a:pPr lvl="3" eaLnBrk="1" latinLnBrk="0" hangingPunct="1"/>
            <a:r>
              <a:rPr lang="tr-TR"/>
              <a:t>Dördüncü düzey</a:t>
            </a:r>
          </a:p>
          <a:p>
            <a:pPr lvl="4" eaLnBrk="1" latinLnBrk="0" hangingPunct="1"/>
            <a:r>
              <a:rPr lang="tr-TR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/>
              <a:t>Asıl metin stillerini düzenlemek için tıklatın</a:t>
            </a:r>
          </a:p>
          <a:p>
            <a:pPr lvl="1" eaLnBrk="1" latinLnBrk="0" hangingPunct="1"/>
            <a:r>
              <a:rPr kumimoji="0" lang="tr-TR"/>
              <a:t>İkinci düzey</a:t>
            </a:r>
          </a:p>
          <a:p>
            <a:pPr lvl="2" eaLnBrk="1" latinLnBrk="0" hangingPunct="1"/>
            <a:r>
              <a:rPr kumimoji="0" lang="tr-TR"/>
              <a:t>Üçüncü düzey</a:t>
            </a:r>
          </a:p>
          <a:p>
            <a:pPr lvl="3" eaLnBrk="1" latinLnBrk="0" hangingPunct="1"/>
            <a:r>
              <a:rPr kumimoji="0" lang="tr-TR"/>
              <a:t>Dördüncü düzey</a:t>
            </a:r>
          </a:p>
          <a:p>
            <a:pPr lvl="4" eaLnBrk="1" latinLnBrk="0" hangingPunct="1"/>
            <a:r>
              <a:rPr kumimoji="0" lang="tr-TR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1930226"/>
          </a:xfrm>
        </p:spPr>
        <p:txBody>
          <a:bodyPr>
            <a:normAutofit/>
          </a:bodyPr>
          <a:lstStyle/>
          <a:p>
            <a:pPr algn="ctr"/>
            <a:r>
              <a:rPr lang="tr-TR" dirty="0"/>
              <a:t> EVDEKİ KAYNAKLARI TASARRUFLU KULLANMA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717032"/>
            <a:ext cx="20002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89040"/>
            <a:ext cx="20002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764704"/>
            <a:ext cx="20002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</p:spPr>
        <p:txBody>
          <a:bodyPr>
            <a:normAutofit/>
          </a:bodyPr>
          <a:lstStyle/>
          <a:p>
            <a:pPr algn="l"/>
            <a:r>
              <a:rPr lang="tr-TR" sz="3200" dirty="0">
                <a:latin typeface="TTKB Dik Temel Abece" pitchFamily="2" charset="-94"/>
              </a:rPr>
              <a:t> 1. Etkinlik: Aşağıdaki cümlelerden doğru olanların başına “D“, yanlış olanların başına “Y“yazınız.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385888"/>
            <a:ext cx="9144001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683568" y="162880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6" name="5 Metin kutusu"/>
          <p:cNvSpPr txBox="1"/>
          <p:nvPr/>
        </p:nvSpPr>
        <p:spPr>
          <a:xfrm>
            <a:off x="683568" y="2132856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683568" y="263691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683568" y="314096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683568" y="364502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683568" y="407707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11" name="10 Metin kutusu"/>
          <p:cNvSpPr txBox="1"/>
          <p:nvPr/>
        </p:nvSpPr>
        <p:spPr>
          <a:xfrm>
            <a:off x="683568" y="458112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12" name="11 Metin kutusu"/>
          <p:cNvSpPr txBox="1"/>
          <p:nvPr/>
        </p:nvSpPr>
        <p:spPr>
          <a:xfrm>
            <a:off x="683568" y="508518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13" name="12 Metin kutusu"/>
          <p:cNvSpPr txBox="1"/>
          <p:nvPr/>
        </p:nvSpPr>
        <p:spPr>
          <a:xfrm>
            <a:off x="683568" y="551723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8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512" y="476672"/>
            <a:ext cx="8964488" cy="1143000"/>
          </a:xfrm>
        </p:spPr>
        <p:txBody>
          <a:bodyPr>
            <a:noAutofit/>
          </a:bodyPr>
          <a:lstStyle/>
          <a:p>
            <a:pPr algn="l"/>
            <a:r>
              <a:rPr lang="tr-TR" sz="3200" dirty="0">
                <a:latin typeface="TTKB Dik Temel Abece" pitchFamily="2" charset="-94"/>
              </a:rPr>
              <a:t> 2. Etkinlik: Verilen kelimeleri uygun yerlere yazarak cümleleri tamamlayınız.</a:t>
            </a:r>
          </a:p>
        </p:txBody>
      </p:sp>
      <p:sp>
        <p:nvSpPr>
          <p:cNvPr id="5" name="4 Metin kutusu"/>
          <p:cNvSpPr txBox="1"/>
          <p:nvPr/>
        </p:nvSpPr>
        <p:spPr>
          <a:xfrm>
            <a:off x="467544" y="1700808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 faturalarımız </a:t>
            </a:r>
          </a:p>
        </p:txBody>
      </p:sp>
      <p:sp>
        <p:nvSpPr>
          <p:cNvPr id="6" name="5 Metin kutusu"/>
          <p:cNvSpPr txBox="1"/>
          <p:nvPr/>
        </p:nvSpPr>
        <p:spPr>
          <a:xfrm>
            <a:off x="2339752" y="1700808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 özen </a:t>
            </a:r>
          </a:p>
        </p:txBody>
      </p:sp>
      <p:sp>
        <p:nvSpPr>
          <p:cNvPr id="7" name="6 Metin kutusu"/>
          <p:cNvSpPr txBox="1"/>
          <p:nvPr/>
        </p:nvSpPr>
        <p:spPr>
          <a:xfrm>
            <a:off x="3779912" y="1700808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 bütçesini </a:t>
            </a:r>
          </a:p>
        </p:txBody>
      </p:sp>
      <p:sp>
        <p:nvSpPr>
          <p:cNvPr id="8" name="7 Metin kutusu"/>
          <p:cNvSpPr txBox="1"/>
          <p:nvPr/>
        </p:nvSpPr>
        <p:spPr>
          <a:xfrm>
            <a:off x="5364088" y="1700808"/>
            <a:ext cx="1656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gereksiz </a:t>
            </a:r>
          </a:p>
        </p:txBody>
      </p:sp>
      <p:sp>
        <p:nvSpPr>
          <p:cNvPr id="9" name="8 Metin kutusu"/>
          <p:cNvSpPr txBox="1"/>
          <p:nvPr/>
        </p:nvSpPr>
        <p:spPr>
          <a:xfrm>
            <a:off x="6660232" y="1700808"/>
            <a:ext cx="19442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kaynaklardandır </a:t>
            </a:r>
          </a:p>
        </p:txBody>
      </p:sp>
      <p:sp>
        <p:nvSpPr>
          <p:cNvPr id="10" name="9 Metin kutusu"/>
          <p:cNvSpPr txBox="1"/>
          <p:nvPr/>
        </p:nvSpPr>
        <p:spPr>
          <a:xfrm>
            <a:off x="539552" y="2636912"/>
            <a:ext cx="7992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Kaynakları --------------------------- yere kullanmamalıyız. </a:t>
            </a:r>
          </a:p>
        </p:txBody>
      </p:sp>
      <p:sp>
        <p:nvSpPr>
          <p:cNvPr id="12" name="11 Metin kutusu"/>
          <p:cNvSpPr txBox="1"/>
          <p:nvPr/>
        </p:nvSpPr>
        <p:spPr>
          <a:xfrm>
            <a:off x="539552" y="3284984"/>
            <a:ext cx="7992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200" dirty="0">
                <a:latin typeface="TTKB Dik Temel Abece" pitchFamily="2" charset="-94"/>
              </a:rPr>
              <a:t>Elektrik , su ve doğalgaz evde kullandığımız </a:t>
            </a:r>
            <a:r>
              <a:rPr lang="tr-TR" sz="2200" dirty="0">
                <a:latin typeface="TTKB Dik Temel Abece" pitchFamily="2" charset="-94"/>
              </a:rPr>
              <a:t>--------------------</a:t>
            </a:r>
            <a:r>
              <a:rPr lang="nn-NO" sz="2200" dirty="0">
                <a:latin typeface="TTKB Dik Temel Abece" pitchFamily="2" charset="-94"/>
              </a:rPr>
              <a:t>. </a:t>
            </a:r>
            <a:endParaRPr lang="tr-TR" sz="2200" dirty="0">
              <a:latin typeface="TTKB Dik Temel Abece" pitchFamily="2" charset="-94"/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467544" y="3861048"/>
            <a:ext cx="7992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 Eşyalarımızı kullanırken ----------------------- göstermeliyiz . </a:t>
            </a:r>
          </a:p>
        </p:txBody>
      </p:sp>
      <p:sp>
        <p:nvSpPr>
          <p:cNvPr id="14" name="13 Metin kutusu"/>
          <p:cNvSpPr txBox="1"/>
          <p:nvPr/>
        </p:nvSpPr>
        <p:spPr>
          <a:xfrm>
            <a:off x="539552" y="4437112"/>
            <a:ext cx="8208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Kaynaklarımızı gereksiz yere kullanırsak ------------------ yüksek gelir. </a:t>
            </a:r>
          </a:p>
        </p:txBody>
      </p:sp>
      <p:sp>
        <p:nvSpPr>
          <p:cNvPr id="15" name="14 Metin kutusu"/>
          <p:cNvSpPr txBox="1"/>
          <p:nvPr/>
        </p:nvSpPr>
        <p:spPr>
          <a:xfrm>
            <a:off x="539552" y="5085184"/>
            <a:ext cx="7992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dirty="0">
                <a:latin typeface="TTKB Dik Temel Abece" pitchFamily="2" charset="-94"/>
              </a:rPr>
              <a:t>Kaynaklar için harcanan para , aile ----------------------- etkiler.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2348880"/>
            <a:ext cx="1115616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9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4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6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33333E-6 1.85185E-6 L -0.35034 0.1261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1.38889E-6 1.85185E-6 L -0.12188 0.2206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16667E-6 1.85185E-6 L 0.17726 0.30463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33333E-6 1.85185E-6 L 0.48437 0.38866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5.55556E-7 1.85185E-6 L 0.12222 0.47268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tr-TR" sz="3200" dirty="0">
                <a:latin typeface="TTKB Dik Temel Abece" pitchFamily="2" charset="-94"/>
              </a:rPr>
              <a:t>3. Etkinlik: Aşağıdaki kaynakları kullanırken aile bütçemiz açısından nelere dikkat etmeliyiz?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52812" y="2132857"/>
            <a:ext cx="49356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18722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93096"/>
            <a:ext cx="18722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etin kutusu"/>
          <p:cNvSpPr txBox="1"/>
          <p:nvPr/>
        </p:nvSpPr>
        <p:spPr>
          <a:xfrm>
            <a:off x="0" y="62068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latin typeface="TTKB Dik Temel Abece" pitchFamily="2" charset="-94"/>
              </a:rPr>
              <a:t>Neden tasarruf yapamıyoruz? İsrafın nedenleri nelerdir?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113</Words>
  <Application>Microsoft Office PowerPoint</Application>
  <PresentationFormat>Ekran Gösterisi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6" baseType="lpstr">
      <vt:lpstr>Akış</vt:lpstr>
      <vt:lpstr> EVDEKİ KAYNAKLARI TASARRUFLU KULLANMA </vt:lpstr>
      <vt:lpstr> 1. Etkinlik: Aşağıdaki cümlelerden doğru olanların başına “D“, yanlış olanların başına “Y“yazınız. </vt:lpstr>
      <vt:lpstr> 2. Etkinlik: Verilen kelimeleri uygun yerlere yazarak cümleleri tamamlayınız.</vt:lpstr>
      <vt:lpstr>3. Etkinlik: Aşağıdaki kaynakları kullanırken aile bütçemiz açısından nelere dikkat etmeliyiz? 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EVDEKİ KAYNAKLARI TASARRUFLU KULLANMA </dc:title>
  <dc:creator>PAŞA</dc:creator>
  <cp:lastModifiedBy>Buro</cp:lastModifiedBy>
  <cp:revision>21</cp:revision>
  <dcterms:created xsi:type="dcterms:W3CDTF">2020-12-13T22:06:28Z</dcterms:created>
  <dcterms:modified xsi:type="dcterms:W3CDTF">2020-12-14T10:36:05Z</dcterms:modified>
</cp:coreProperties>
</file>