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DF2454-E5E4-49E3-BF2A-A7D81DADDCCF}" v="8" dt="2020-12-03T12:16:41.5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-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84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2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4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3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78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12/6/2020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82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12/6/2020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12/6/2020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7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12/6/2020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5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12/6/2020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79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12/6/2020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28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06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16" r:id="rId6"/>
    <p:sldLayoutId id="2147483712" r:id="rId7"/>
    <p:sldLayoutId id="2147483713" r:id="rId8"/>
    <p:sldLayoutId id="2147483714" r:id="rId9"/>
    <p:sldLayoutId id="2147483715" r:id="rId10"/>
    <p:sldLayoutId id="214748371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4" name="Rectangle 137">
            <a:extLst>
              <a:ext uri="{FF2B5EF4-FFF2-40B4-BE49-F238E27FC236}">
                <a16:creationId xmlns:a16="http://schemas.microsoft.com/office/drawing/2014/main" id="{61FB7DE9-F562-4290-99B7-8C2189D61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39">
            <a:extLst>
              <a:ext uri="{FF2B5EF4-FFF2-40B4-BE49-F238E27FC236}">
                <a16:creationId xmlns:a16="http://schemas.microsoft.com/office/drawing/2014/main" id="{8337CC61-9E93-4D80-9F1C-12CE9A0C0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6" name="Rectangle 141">
            <a:extLst>
              <a:ext uri="{FF2B5EF4-FFF2-40B4-BE49-F238E27FC236}">
                <a16:creationId xmlns:a16="http://schemas.microsoft.com/office/drawing/2014/main" id="{B354F8A8-7D5A-4944-8B6C-36BBF5C0FA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3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F33E13DF-0F9B-414C-95C2-53233FAEBA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3687878"/>
            <a:ext cx="8115299" cy="1265404"/>
          </a:xfrm>
        </p:spPr>
        <p:txBody>
          <a:bodyPr>
            <a:normAutofit/>
          </a:bodyPr>
          <a:lstStyle/>
          <a:p>
            <a:r>
              <a:rPr lang="tr-TR">
                <a:latin typeface="Calibri" panose="020F0502020204030204" pitchFamily="34" charset="0"/>
                <a:cs typeface="Calibri" panose="020F0502020204030204" pitchFamily="34" charset="0"/>
              </a:rPr>
              <a:t>DOĞAL UNSUR – BEŞERİ UNSUR</a:t>
            </a:r>
          </a:p>
        </p:txBody>
      </p:sp>
      <p:pic>
        <p:nvPicPr>
          <p:cNvPr id="114" name="Picture 2">
            <a:extLst>
              <a:ext uri="{FF2B5EF4-FFF2-40B4-BE49-F238E27FC236}">
                <a16:creationId xmlns:a16="http://schemas.microsoft.com/office/drawing/2014/main" id="{6D5205C2-1A54-4568-AF3C-AA446AB6B0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519" b="13546"/>
          <a:stretch/>
        </p:blipFill>
        <p:spPr>
          <a:xfrm>
            <a:off x="3338732" y="1466771"/>
            <a:ext cx="5500468" cy="203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79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su, doğa, açık hava, okyanus içeren bir resim&#10;&#10;Açıklama otomatik olarak oluşturuldu">
            <a:extLst>
              <a:ext uri="{FF2B5EF4-FFF2-40B4-BE49-F238E27FC236}">
                <a16:creationId xmlns:a16="http://schemas.microsoft.com/office/drawing/2014/main" id="{A097528C-214F-4367-81C0-19D30096CD4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6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37E9081-32E2-43C3-80C8-7F3854D9D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1"/>
            <a:ext cx="12192000" cy="3429000"/>
          </a:xfrm>
          <a:prstGeom prst="rect">
            <a:avLst/>
          </a:prstGeom>
          <a:gradFill>
            <a:gsLst>
              <a:gs pos="47000">
                <a:srgbClr val="000000">
                  <a:alpha val="23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7037DB5-B5A1-4CDC-BFCA-D857DBBFF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9486900" cy="12815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ADALAR</a:t>
            </a:r>
          </a:p>
        </p:txBody>
      </p:sp>
    </p:spTree>
    <p:extLst>
      <p:ext uri="{BB962C8B-B14F-4D97-AF65-F5344CB8AC3E}">
        <p14:creationId xmlns:p14="http://schemas.microsoft.com/office/powerpoint/2010/main" val="1048056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99485AE2-6BE9-4DCA-A6C4-83F4EEFCC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BA7CAF-5EE9-4EEE-9E12-B2CECCB94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C199F73-795E-469A-AF4B-13FA2C7AB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799" y="684431"/>
            <a:ext cx="10820401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134E9605-790E-48CD-BE76-BBB842E69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371599"/>
            <a:ext cx="8115300" cy="233963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kern="1200" cap="all" spc="300" baseline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BEŞERİ UNSUR ÖRNEKLERİ</a:t>
            </a:r>
          </a:p>
        </p:txBody>
      </p:sp>
    </p:spTree>
    <p:extLst>
      <p:ext uri="{BB962C8B-B14F-4D97-AF65-F5344CB8AC3E}">
        <p14:creationId xmlns:p14="http://schemas.microsoft.com/office/powerpoint/2010/main" val="3691197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gök, su, açık hava, bina içeren bir resim&#10;&#10;Açıklama otomatik olarak oluşturuldu">
            <a:extLst>
              <a:ext uri="{FF2B5EF4-FFF2-40B4-BE49-F238E27FC236}">
                <a16:creationId xmlns:a16="http://schemas.microsoft.com/office/drawing/2014/main" id="{17DE1DD0-9E7F-4573-9678-2B37F9E5E96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DB75148-2791-4D20-8938-D7554D86B9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20343"/>
            <a:ext cx="12192000" cy="1937657"/>
          </a:xfrm>
          <a:prstGeom prst="rect">
            <a:avLst/>
          </a:prstGeom>
          <a:gradFill>
            <a:gsLst>
              <a:gs pos="47000">
                <a:srgbClr val="000000">
                  <a:alpha val="18000"/>
                </a:srgbClr>
              </a:gs>
              <a:gs pos="0">
                <a:schemeClr val="tx1">
                  <a:alpha val="0"/>
                </a:schemeClr>
              </a:gs>
              <a:gs pos="100000">
                <a:srgbClr val="000000">
                  <a:alpha val="3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C0E21DD-4CDB-4D7A-BA73-8E5B0A59E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841" y="5670550"/>
            <a:ext cx="7446131" cy="6858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KÖPRÜ</a:t>
            </a:r>
          </a:p>
        </p:txBody>
      </p:sp>
    </p:spTree>
    <p:extLst>
      <p:ext uri="{BB962C8B-B14F-4D97-AF65-F5344CB8AC3E}">
        <p14:creationId xmlns:p14="http://schemas.microsoft.com/office/powerpoint/2010/main" val="3019474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0">
            <a:extLst>
              <a:ext uri="{FF2B5EF4-FFF2-40B4-BE49-F238E27FC236}">
                <a16:creationId xmlns:a16="http://schemas.microsoft.com/office/drawing/2014/main" id="{3A6B605E-B973-41C3-92CD-B85E8E91F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8337CC61-9E93-4D80-9F1C-12CE9A0C0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1600" y="1371600"/>
            <a:ext cx="4038600" cy="411480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8D8D90D4-AF88-4D99-8F89-DDB42D47A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8160" y="1833395"/>
            <a:ext cx="2998019" cy="19789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 cap="all" spc="300" baseline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PARK</a:t>
            </a:r>
          </a:p>
        </p:txBody>
      </p:sp>
      <p:pic>
        <p:nvPicPr>
          <p:cNvPr id="6" name="Resim Yer Tutucusu 5" descr="çayır, açık hava, gök, çim içeren bir resim&#10;&#10;Açıklama otomatik olarak oluşturuldu">
            <a:extLst>
              <a:ext uri="{FF2B5EF4-FFF2-40B4-BE49-F238E27FC236}">
                <a16:creationId xmlns:a16="http://schemas.microsoft.com/office/drawing/2014/main" id="{FCA8121F-8FC7-4B08-96DB-F57FB21EAC3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9" r="12349"/>
          <a:stretch>
            <a:fillRect/>
          </a:stretch>
        </p:blipFill>
        <p:spPr>
          <a:xfrm>
            <a:off x="5584874" y="759655"/>
            <a:ext cx="5977597" cy="578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919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bina, ev, dağ, su içeren bir resim&#10;&#10;Açıklama otomatik olarak oluşturuldu">
            <a:extLst>
              <a:ext uri="{FF2B5EF4-FFF2-40B4-BE49-F238E27FC236}">
                <a16:creationId xmlns:a16="http://schemas.microsoft.com/office/drawing/2014/main" id="{469C3F4B-EBA0-4B84-A655-FEA9748085E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4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87376E7-9AC1-477E-9D52-27424009C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719945"/>
            <a:ext cx="12192000" cy="3138055"/>
          </a:xfrm>
          <a:prstGeom prst="rect">
            <a:avLst/>
          </a:prstGeom>
          <a:gradFill>
            <a:gsLst>
              <a:gs pos="47000">
                <a:srgbClr val="000000">
                  <a:alpha val="18000"/>
                </a:srgbClr>
              </a:gs>
              <a:gs pos="6000">
                <a:schemeClr val="tx1">
                  <a:alpha val="0"/>
                </a:schemeClr>
              </a:gs>
              <a:gs pos="100000">
                <a:srgbClr val="000000">
                  <a:alpha val="3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65FADCE8-EBE8-4907-A99C-C6E5ACB1F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114800"/>
            <a:ext cx="9486900" cy="12815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EVLER</a:t>
            </a:r>
          </a:p>
        </p:txBody>
      </p:sp>
    </p:spTree>
    <p:extLst>
      <p:ext uri="{BB962C8B-B14F-4D97-AF65-F5344CB8AC3E}">
        <p14:creationId xmlns:p14="http://schemas.microsoft.com/office/powerpoint/2010/main" val="1955354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metin, yol, açık hava, sahne içeren bir resim&#10;&#10;Açıklama otomatik olarak oluşturuldu">
            <a:extLst>
              <a:ext uri="{FF2B5EF4-FFF2-40B4-BE49-F238E27FC236}">
                <a16:creationId xmlns:a16="http://schemas.microsoft.com/office/drawing/2014/main" id="{44E53D58-461E-4499-9BAF-E387D39B6DE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72D6322-BB79-455D-9295-EC9B9FA9D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9931"/>
            <a:ext cx="12191999" cy="5058137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92272B48-BEC3-433A-9501-723FC72DE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057400"/>
            <a:ext cx="9486900" cy="167150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YOLLAR</a:t>
            </a:r>
          </a:p>
        </p:txBody>
      </p:sp>
    </p:spTree>
    <p:extLst>
      <p:ext uri="{BB962C8B-B14F-4D97-AF65-F5344CB8AC3E}">
        <p14:creationId xmlns:p14="http://schemas.microsoft.com/office/powerpoint/2010/main" val="886181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su, doğa içeren bir resim&#10;&#10;Açıklama otomatik olarak oluşturuldu">
            <a:extLst>
              <a:ext uri="{FF2B5EF4-FFF2-40B4-BE49-F238E27FC236}">
                <a16:creationId xmlns:a16="http://schemas.microsoft.com/office/drawing/2014/main" id="{F742E6F0-93F0-4ED3-A8C6-B713B501B85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" b="1142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37E9081-32E2-43C3-80C8-7F3854D9D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1"/>
            <a:ext cx="12192000" cy="3429000"/>
          </a:xfrm>
          <a:prstGeom prst="rect">
            <a:avLst/>
          </a:prstGeom>
          <a:gradFill>
            <a:gsLst>
              <a:gs pos="47000">
                <a:srgbClr val="000000">
                  <a:alpha val="23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E61E8590-F9EA-475E-8325-B0E614CAB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9486900" cy="12815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BARAJLAR</a:t>
            </a:r>
          </a:p>
        </p:txBody>
      </p:sp>
    </p:spTree>
    <p:extLst>
      <p:ext uri="{BB962C8B-B14F-4D97-AF65-F5344CB8AC3E}">
        <p14:creationId xmlns:p14="http://schemas.microsoft.com/office/powerpoint/2010/main" val="609914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bina, yol, açık hava, cadde içeren bir resim&#10;&#10;Açıklama otomatik olarak oluşturuldu">
            <a:extLst>
              <a:ext uri="{FF2B5EF4-FFF2-40B4-BE49-F238E27FC236}">
                <a16:creationId xmlns:a16="http://schemas.microsoft.com/office/drawing/2014/main" id="{C126C73D-36C2-490A-B8AA-28D66258FC4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2" r="8223" b="1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72D6322-BB79-455D-9295-EC9B9FA9D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9931"/>
            <a:ext cx="12191999" cy="5058137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9793152F-A3AD-4249-B8E4-5A4FFFC92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057400"/>
            <a:ext cx="9486900" cy="167150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OKULLAR</a:t>
            </a:r>
          </a:p>
        </p:txBody>
      </p:sp>
    </p:spTree>
    <p:extLst>
      <p:ext uri="{BB962C8B-B14F-4D97-AF65-F5344CB8AC3E}">
        <p14:creationId xmlns:p14="http://schemas.microsoft.com/office/powerpoint/2010/main" val="3263958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>
            <a:extLst>
              <a:ext uri="{FF2B5EF4-FFF2-40B4-BE49-F238E27FC236}">
                <a16:creationId xmlns:a16="http://schemas.microsoft.com/office/drawing/2014/main" id="{96BA6AB7-0F5D-4010-A07A-968B9137B7B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2" r="6967" b="-1"/>
          <a:stretch/>
        </p:blipFill>
        <p:spPr>
          <a:xfrm>
            <a:off x="-128877" y="210572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37E9081-32E2-43C3-80C8-7F3854D9D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1"/>
            <a:ext cx="12192000" cy="3429000"/>
          </a:xfrm>
          <a:prstGeom prst="rect">
            <a:avLst/>
          </a:prstGeom>
          <a:gradFill>
            <a:gsLst>
              <a:gs pos="47000">
                <a:srgbClr val="000000">
                  <a:alpha val="23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3E5CFA3E-5F39-4433-9D0C-F6B0B517F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9486900" cy="12815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SPOR ALANLARI</a:t>
            </a:r>
          </a:p>
        </p:txBody>
      </p:sp>
    </p:spTree>
    <p:extLst>
      <p:ext uri="{BB962C8B-B14F-4D97-AF65-F5344CB8AC3E}">
        <p14:creationId xmlns:p14="http://schemas.microsoft.com/office/powerpoint/2010/main" val="207401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99485AE2-6BE9-4DCA-A6C4-83F4EEFCC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BA7CAF-5EE9-4EEE-9E12-B2CECCB94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C199F73-795E-469A-AF4B-13FA2C7AB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799" y="684431"/>
            <a:ext cx="10820401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E27A6C2-3152-4A6E-9A4A-9E5C93789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686" y="1371600"/>
            <a:ext cx="9777046" cy="158261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6000" kern="1200" cap="all" spc="300" baseline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DOĞAL UNSUR ÖRNEKLERİ</a:t>
            </a:r>
          </a:p>
        </p:txBody>
      </p:sp>
    </p:spTree>
    <p:extLst>
      <p:ext uri="{BB962C8B-B14F-4D97-AF65-F5344CB8AC3E}">
        <p14:creationId xmlns:p14="http://schemas.microsoft.com/office/powerpoint/2010/main" val="2206722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dağ, çayır, doğa, alan içeren bir resim&#10;&#10;Açıklama otomatik olarak oluşturuldu">
            <a:extLst>
              <a:ext uri="{FF2B5EF4-FFF2-40B4-BE49-F238E27FC236}">
                <a16:creationId xmlns:a16="http://schemas.microsoft.com/office/drawing/2014/main" id="{345C8A66-E755-4046-ABDC-E667F07FBF2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6" name="Rectangle 12">
            <a:extLst>
              <a:ext uri="{FF2B5EF4-FFF2-40B4-BE49-F238E27FC236}">
                <a16:creationId xmlns:a16="http://schemas.microsoft.com/office/drawing/2014/main" id="{A87376E7-9AC1-477E-9D52-27424009C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719945"/>
            <a:ext cx="12192000" cy="3138055"/>
          </a:xfrm>
          <a:prstGeom prst="rect">
            <a:avLst/>
          </a:prstGeom>
          <a:gradFill>
            <a:gsLst>
              <a:gs pos="47000">
                <a:srgbClr val="000000">
                  <a:alpha val="18000"/>
                </a:srgbClr>
              </a:gs>
              <a:gs pos="6000">
                <a:schemeClr val="tx1">
                  <a:alpha val="0"/>
                </a:schemeClr>
              </a:gs>
              <a:gs pos="100000">
                <a:srgbClr val="000000">
                  <a:alpha val="3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5BB3A48-E952-4CC8-8BA9-81FB11333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114800"/>
            <a:ext cx="9486900" cy="12815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DAĞLAR</a:t>
            </a:r>
          </a:p>
        </p:txBody>
      </p:sp>
    </p:spTree>
    <p:extLst>
      <p:ext uri="{BB962C8B-B14F-4D97-AF65-F5344CB8AC3E}">
        <p14:creationId xmlns:p14="http://schemas.microsoft.com/office/powerpoint/2010/main" val="64577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11FBDEF-9CA1-495E-A9FA-E912D5145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3FA808E-80D4-4637-A67D-5EA50D597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85801"/>
            <a:ext cx="3352800" cy="30462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AKARSULAR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337CC61-9E93-4D80-9F1C-12CE9A0C0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200" y="1"/>
            <a:ext cx="6781800" cy="68579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açık hava, ağaç, su, doğa içeren bir resim&#10;&#10;Açıklama otomatik olarak oluşturuldu">
            <a:extLst>
              <a:ext uri="{FF2B5EF4-FFF2-40B4-BE49-F238E27FC236}">
                <a16:creationId xmlns:a16="http://schemas.microsoft.com/office/drawing/2014/main" id="{FCAD7146-3368-4246-945B-19A4DB4F992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8" b="23728"/>
          <a:stretch>
            <a:fillRect/>
          </a:stretch>
        </p:blipFill>
        <p:spPr>
          <a:xfrm>
            <a:off x="5669281" y="562709"/>
            <a:ext cx="6189784" cy="555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579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dağ, taş, açık hava, doğa içeren bir resim&#10;&#10;Açıklama otomatik olarak oluşturuldu">
            <a:extLst>
              <a:ext uri="{FF2B5EF4-FFF2-40B4-BE49-F238E27FC236}">
                <a16:creationId xmlns:a16="http://schemas.microsoft.com/office/drawing/2014/main" id="{2038477C-0591-4F5B-952A-0DC2348FF5A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0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72D6322-BB79-455D-9295-EC9B9FA9D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9931"/>
            <a:ext cx="12191999" cy="5058137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DF4D875-D9C7-49AD-B7E8-5C67EBA29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057400"/>
            <a:ext cx="9486900" cy="167150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GÖLLER</a:t>
            </a:r>
          </a:p>
        </p:txBody>
      </p:sp>
    </p:spTree>
    <p:extLst>
      <p:ext uri="{BB962C8B-B14F-4D97-AF65-F5344CB8AC3E}">
        <p14:creationId xmlns:p14="http://schemas.microsoft.com/office/powerpoint/2010/main" val="10862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su, açık hava, gök, doğa içeren bir resim&#10;&#10;Açıklama otomatik olarak oluşturuldu">
            <a:extLst>
              <a:ext uri="{FF2B5EF4-FFF2-40B4-BE49-F238E27FC236}">
                <a16:creationId xmlns:a16="http://schemas.microsoft.com/office/drawing/2014/main" id="{9DE2BC77-D23D-44A6-8DD0-11BC8E0E3D3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5000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72D6322-BB79-455D-9295-EC9B9FA9D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9931"/>
            <a:ext cx="12191999" cy="5058137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3BCEABB7-B52C-4372-92E4-1A0D27DFE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057400"/>
            <a:ext cx="9486900" cy="167150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DENİZLER</a:t>
            </a:r>
          </a:p>
        </p:txBody>
      </p:sp>
    </p:spTree>
    <p:extLst>
      <p:ext uri="{BB962C8B-B14F-4D97-AF65-F5344CB8AC3E}">
        <p14:creationId xmlns:p14="http://schemas.microsoft.com/office/powerpoint/2010/main" val="2392954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ağaç, çayır, açık hava, bitki içeren bir resim&#10;&#10;Açıklama otomatik olarak oluşturuldu">
            <a:extLst>
              <a:ext uri="{FF2B5EF4-FFF2-40B4-BE49-F238E27FC236}">
                <a16:creationId xmlns:a16="http://schemas.microsoft.com/office/drawing/2014/main" id="{D261B880-6DAB-4BD8-BABE-0E8C8271AED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8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72D6322-BB79-455D-9295-EC9B9FA9D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9931"/>
            <a:ext cx="12191999" cy="5058137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EAAE67B2-0BCB-472B-A594-2366B9487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057400"/>
            <a:ext cx="9486900" cy="167150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ORMANLAR</a:t>
            </a:r>
          </a:p>
        </p:txBody>
      </p:sp>
    </p:spTree>
    <p:extLst>
      <p:ext uri="{BB962C8B-B14F-4D97-AF65-F5344CB8AC3E}">
        <p14:creationId xmlns:p14="http://schemas.microsoft.com/office/powerpoint/2010/main" val="4123716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Yer Tutucusu 5" descr="çayır, koyun, otlama, alan içeren bir resim&#10;&#10;Açıklama otomatik olarak oluşturuldu">
            <a:extLst>
              <a:ext uri="{FF2B5EF4-FFF2-40B4-BE49-F238E27FC236}">
                <a16:creationId xmlns:a16="http://schemas.microsoft.com/office/drawing/2014/main" id="{D9BE7F67-887C-4041-ACEE-537355435C2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3" b="6087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37E9081-32E2-43C3-80C8-7F3854D9D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1"/>
            <a:ext cx="12192000" cy="3429000"/>
          </a:xfrm>
          <a:prstGeom prst="rect">
            <a:avLst/>
          </a:prstGeom>
          <a:gradFill>
            <a:gsLst>
              <a:gs pos="47000">
                <a:srgbClr val="000000">
                  <a:alpha val="23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6CBDAFE7-62DE-4260-AE87-7EF1224E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9486900" cy="12815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HAYVANLAR</a:t>
            </a:r>
          </a:p>
        </p:txBody>
      </p:sp>
    </p:spTree>
    <p:extLst>
      <p:ext uri="{BB962C8B-B14F-4D97-AF65-F5344CB8AC3E}">
        <p14:creationId xmlns:p14="http://schemas.microsoft.com/office/powerpoint/2010/main" val="1038217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Resim Yer Tutucusu 7" descr="bitki, çayır içeren bir resim&#10;&#10;Açıklama otomatik olarak oluşturuldu">
            <a:extLst>
              <a:ext uri="{FF2B5EF4-FFF2-40B4-BE49-F238E27FC236}">
                <a16:creationId xmlns:a16="http://schemas.microsoft.com/office/drawing/2014/main" id="{EECBD1F3-0726-4A96-B061-2D57E6109F3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37E9081-32E2-43C3-80C8-7F3854D9D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1"/>
            <a:ext cx="12192000" cy="3429000"/>
          </a:xfrm>
          <a:prstGeom prst="rect">
            <a:avLst/>
          </a:prstGeom>
          <a:gradFill>
            <a:gsLst>
              <a:gs pos="47000">
                <a:srgbClr val="000000">
                  <a:alpha val="23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Başlık 5">
            <a:extLst>
              <a:ext uri="{FF2B5EF4-FFF2-40B4-BE49-F238E27FC236}">
                <a16:creationId xmlns:a16="http://schemas.microsoft.com/office/drawing/2014/main" id="{83E57F03-2880-47D7-8B20-12B032D79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9486900" cy="12815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BİTKİLER</a:t>
            </a:r>
          </a:p>
        </p:txBody>
      </p:sp>
    </p:spTree>
    <p:extLst>
      <p:ext uri="{BB962C8B-B14F-4D97-AF65-F5344CB8AC3E}">
        <p14:creationId xmlns:p14="http://schemas.microsoft.com/office/powerpoint/2010/main" val="3067227733"/>
      </p:ext>
    </p:extLst>
  </p:cSld>
  <p:clrMapOvr>
    <a:masterClrMapping/>
  </p:clrMapOvr>
</p:sld>
</file>

<file path=ppt/theme/theme1.xml><?xml version="1.0" encoding="utf-8"?>
<a:theme xmlns:a="http://schemas.openxmlformats.org/drawingml/2006/main" name="ClassicFrameVTI">
  <a:themeElements>
    <a:clrScheme name="Custom 22">
      <a:dk1>
        <a:sysClr val="windowText" lastClr="000000"/>
      </a:dk1>
      <a:lt1>
        <a:sysClr val="window" lastClr="FFFFFF"/>
      </a:lt1>
      <a:dk2>
        <a:srgbClr val="293737"/>
      </a:dk2>
      <a:lt2>
        <a:srgbClr val="EEF2F0"/>
      </a:lt2>
      <a:accent1>
        <a:srgbClr val="749090"/>
      </a:accent1>
      <a:accent2>
        <a:srgbClr val="A5A5A5"/>
      </a:accent2>
      <a:accent3>
        <a:srgbClr val="91A39B"/>
      </a:accent3>
      <a:accent4>
        <a:srgbClr val="A9A698"/>
      </a:accent4>
      <a:accent5>
        <a:srgbClr val="A2A79A"/>
      </a:accent5>
      <a:accent6>
        <a:srgbClr val="897F65"/>
      </a:accent6>
      <a:hlink>
        <a:srgbClr val="92872F"/>
      </a:hlink>
      <a:folHlink>
        <a:srgbClr val="AB73A9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27</Words>
  <Application>Microsoft Office PowerPoint</Application>
  <PresentationFormat>Geniş ekran</PresentationFormat>
  <Paragraphs>18</Paragraphs>
  <Slides>18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23" baseType="lpstr">
      <vt:lpstr>Arial</vt:lpstr>
      <vt:lpstr>Calibri</vt:lpstr>
      <vt:lpstr>Gill Sans MT</vt:lpstr>
      <vt:lpstr>Goudy Old Style</vt:lpstr>
      <vt:lpstr>ClassicFrameVTI</vt:lpstr>
      <vt:lpstr>DOĞAL UNSUR – BEŞERİ UNSUR</vt:lpstr>
      <vt:lpstr>DOĞAL UNSUR ÖRNEKLERİ</vt:lpstr>
      <vt:lpstr>DAĞLAR</vt:lpstr>
      <vt:lpstr>AKARSULAR</vt:lpstr>
      <vt:lpstr>GÖLLER</vt:lpstr>
      <vt:lpstr>DENİZLER</vt:lpstr>
      <vt:lpstr>ORMANLAR</vt:lpstr>
      <vt:lpstr>HAYVANLAR</vt:lpstr>
      <vt:lpstr>BİTKİLER</vt:lpstr>
      <vt:lpstr>ADALAR</vt:lpstr>
      <vt:lpstr>BEŞERİ UNSUR ÖRNEKLERİ</vt:lpstr>
      <vt:lpstr>KÖPRÜ</vt:lpstr>
      <vt:lpstr>PARK</vt:lpstr>
      <vt:lpstr>EVLER</vt:lpstr>
      <vt:lpstr>YOLLAR</vt:lpstr>
      <vt:lpstr>BARAJLAR</vt:lpstr>
      <vt:lpstr>OKULLAR</vt:lpstr>
      <vt:lpstr>SPOR ALANLARI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DOĞAL UNSUR – BEŞERİ UNSUR</dc:title>
  <dc:creator>mutlu kırıcı</dc:creator>
  <cp:lastModifiedBy>mutlu kırıcı</cp:lastModifiedBy>
  <cp:revision>3</cp:revision>
  <dcterms:created xsi:type="dcterms:W3CDTF">2020-12-06T18:17:39Z</dcterms:created>
  <dcterms:modified xsi:type="dcterms:W3CDTF">2020-12-06T18:57:02Z</dcterms:modified>
</cp:coreProperties>
</file>