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2.12.2020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>
                <a:latin typeface="Kayra Aydin" pitchFamily="34" charset="0"/>
              </a:rPr>
              <a:t>Ali o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na</a:t>
            </a:r>
            <a:r>
              <a:rPr lang="tr-TR" sz="5500" dirty="0">
                <a:latin typeface="Kayra Aydin" pitchFamily="34" charset="0"/>
              </a:rPr>
              <a:t> e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tek</a:t>
            </a:r>
            <a:r>
              <a:rPr lang="tr-TR" sz="5500" dirty="0">
                <a:latin typeface="Kayra Aydin" pitchFamily="34" charset="0"/>
              </a:rPr>
              <a:t> 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Ut</a:t>
            </a:r>
            <a:r>
              <a:rPr lang="tr-TR" sz="6000" dirty="0">
                <a:latin typeface="Kayra Aydin" pitchFamily="34" charset="0"/>
              </a:rPr>
              <a:t>ku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mut</a:t>
            </a:r>
            <a:r>
              <a:rPr lang="tr-TR" sz="6000" dirty="0">
                <a:latin typeface="Kayra Aydin" pitchFamily="34" charset="0"/>
              </a:rPr>
              <a:t>lu ol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kan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ko</a:t>
            </a:r>
            <a:r>
              <a:rPr lang="tr-TR" sz="6000" dirty="0">
                <a:latin typeface="Kayra Aydin" pitchFamily="34" charset="0"/>
              </a:rPr>
              <a:t>la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ma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Tek</a:t>
            </a:r>
            <a:r>
              <a:rPr lang="tr-TR" sz="6000" dirty="0">
                <a:latin typeface="Kayra Aydin" pitchFamily="34" charset="0"/>
              </a:rPr>
              <a:t> tek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la</a:t>
            </a:r>
            <a:r>
              <a:rPr lang="tr-TR" sz="6000" dirty="0">
                <a:latin typeface="Kayra Aydin" pitchFamily="34" charset="0"/>
              </a:rPr>
              <a:t>le tut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Ke</a:t>
            </a:r>
            <a:r>
              <a:rPr lang="tr-TR" sz="6000" dirty="0">
                <a:latin typeface="Kayra Aydin" pitchFamily="34" charset="0"/>
              </a:rPr>
              <a:t>nan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>
                <a:latin typeface="Kayra Aydin" pitchFamily="34" charset="0"/>
              </a:rPr>
              <a:t>le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>
                <a:latin typeface="Kayra Aydin" pitchFamily="34" charset="0"/>
              </a:rPr>
              <a:t>ti tak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6000" dirty="0">
                <a:latin typeface="Kayra Aydin" pitchFamily="34" charset="0"/>
              </a:rPr>
              <a:t>ne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 et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6000" dirty="0">
                <a:latin typeface="Kayra Aydin" pitchFamily="34" charset="0"/>
              </a:rPr>
              <a:t>mam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İ</a:t>
            </a:r>
            <a:r>
              <a:rPr lang="tr-TR" sz="6000" dirty="0">
                <a:latin typeface="Kayra Aydin" pitchFamily="34" charset="0"/>
              </a:rPr>
              <a:t>ki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6000" dirty="0">
                <a:latin typeface="Kayra Aydin" pitchFamily="34" charset="0"/>
              </a:rPr>
              <a:t>tu kek 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Ni</a:t>
            </a:r>
            <a:r>
              <a:rPr lang="tr-TR" sz="6000" dirty="0">
                <a:latin typeface="Kayra Aydin" pitchFamily="34" charset="0"/>
              </a:rPr>
              <a:t>ne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et</a:t>
            </a:r>
            <a:r>
              <a:rPr lang="tr-TR" sz="6000" dirty="0">
                <a:latin typeface="Kayra Aydin" pitchFamily="34" charset="0"/>
              </a:rPr>
              <a:t>li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ek</a:t>
            </a:r>
            <a:r>
              <a:rPr lang="tr-TR" sz="6000" dirty="0">
                <a:latin typeface="Kayra Aydin" pitchFamily="34" charset="0"/>
              </a:rPr>
              <a:t>mek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İ</a:t>
            </a:r>
            <a:r>
              <a:rPr lang="tr-TR" sz="6000" dirty="0">
                <a:latin typeface="Kayra Aydin" pitchFamily="34" charset="0"/>
              </a:rPr>
              <a:t>ki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ko</a:t>
            </a:r>
            <a:r>
              <a:rPr lang="tr-TR" sz="6000" dirty="0">
                <a:latin typeface="Kayra Aydin" pitchFamily="34" charset="0"/>
              </a:rPr>
              <a:t>li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el</a:t>
            </a:r>
            <a:r>
              <a:rPr lang="tr-TR" sz="6000" dirty="0">
                <a:latin typeface="Kayra Aydin" pitchFamily="34" charset="0"/>
              </a:rPr>
              <a:t>ma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ma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On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6000" dirty="0">
                <a:latin typeface="Kayra Aydin" pitchFamily="34" charset="0"/>
              </a:rPr>
              <a:t>ne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ol</a:t>
            </a:r>
            <a:r>
              <a:rPr lang="tr-TR" sz="6000" dirty="0">
                <a:latin typeface="Kayra Aydin" pitchFamily="34" charset="0"/>
              </a:rPr>
              <a:t>ta  tut.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Ol</a:t>
            </a:r>
            <a:r>
              <a:rPr lang="tr-TR" sz="6000" dirty="0">
                <a:latin typeface="Kayra Aydin" pitchFamily="34" charset="0"/>
              </a:rPr>
              <a:t>ta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>
                <a:latin typeface="Kayra Aydin" pitchFamily="34" charset="0"/>
              </a:rPr>
              <a:t>le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nu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tut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Kot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>
                <a:latin typeface="Kayra Aydin" pitchFamily="34" charset="0"/>
              </a:rPr>
              <a:t>tek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ma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kan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ol</a:t>
            </a:r>
            <a:r>
              <a:rPr lang="tr-TR" sz="6000" dirty="0">
                <a:latin typeface="Kayra Aydin" pitchFamily="34" charset="0"/>
              </a:rPr>
              <a:t>ta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6000" dirty="0">
                <a:latin typeface="Kayra Aydin" pitchFamily="34" charset="0"/>
              </a:rPr>
              <a:t>mil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kul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	</a:t>
            </a:r>
            <a:r>
              <a:rPr lang="tr-TR" sz="6000" dirty="0" err="1">
                <a:latin typeface="Kayra Aydin" pitchFamily="34" charset="0"/>
              </a:rPr>
              <a:t>til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Tek</a:t>
            </a:r>
            <a:r>
              <a:rPr lang="tr-TR" sz="6000" dirty="0">
                <a:latin typeface="Kayra Aydin" pitchFamily="34" charset="0"/>
              </a:rPr>
              <a:t> tek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el</a:t>
            </a:r>
            <a:r>
              <a:rPr lang="tr-TR" sz="6000" dirty="0">
                <a:latin typeface="Kayra Aydin" pitchFamily="34" charset="0"/>
              </a:rPr>
              <a:t>ma tut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Me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li</a:t>
            </a:r>
            <a:r>
              <a:rPr lang="tr-TR" sz="6000" dirty="0">
                <a:latin typeface="Kayra Aydin" pitchFamily="34" charset="0"/>
              </a:rPr>
              <a:t>ke to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6000" dirty="0">
                <a:latin typeface="Kayra Aydin" pitchFamily="34" charset="0"/>
              </a:rPr>
              <a:t> tak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>
                <a:latin typeface="Kayra Aydin" pitchFamily="34" charset="0"/>
              </a:rPr>
              <a:t>ta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ot</a:t>
            </a:r>
            <a:r>
              <a:rPr lang="tr-TR" sz="6000" dirty="0">
                <a:latin typeface="Kayra Aydin" pitchFamily="34" charset="0"/>
              </a:rPr>
              <a:t> i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6000" dirty="0">
                <a:latin typeface="Kayra Aydin" pitchFamily="34" charset="0"/>
              </a:rPr>
              <a:t> nal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6000" dirty="0">
                <a:latin typeface="Kayra Aydin" pitchFamily="34" charset="0"/>
              </a:rPr>
              <a:t>ne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6000" dirty="0">
                <a:latin typeface="Kayra Aydin" pitchFamily="34" charset="0"/>
              </a:rPr>
              <a:t>ne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tut </a:t>
            </a:r>
            <a:r>
              <a:rPr lang="tr-TR" sz="6000" dirty="0"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mel </a:t>
            </a:r>
            <a:r>
              <a:rPr lang="tr-TR" sz="6000" dirty="0">
                <a:latin typeface="Kayra Aydin" pitchFamily="34" charset="0"/>
              </a:rPr>
              <a:t>3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6000" dirty="0">
                <a:latin typeface="Kayra Aydin" pitchFamily="34" charset="0"/>
              </a:rPr>
              <a:t>tu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et</a:t>
            </a:r>
            <a:r>
              <a:rPr lang="tr-TR" sz="6000" dirty="0">
                <a:latin typeface="Kayra Aydin" pitchFamily="34" charset="0"/>
              </a:rPr>
              <a:t> 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6000" dirty="0">
                <a:latin typeface="Kayra Aydin" pitchFamily="34" charset="0"/>
              </a:rPr>
              <a:t>tin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to</a:t>
            </a:r>
            <a:r>
              <a:rPr lang="tr-TR" sz="6000" dirty="0">
                <a:latin typeface="Kayra Aydin" pitchFamily="34" charset="0"/>
              </a:rPr>
              <a:t>ka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ma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>
                <a:latin typeface="Kayra Aydin" pitchFamily="34" charset="0"/>
              </a:rPr>
              <a:t>kin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>
                <a:latin typeface="Kayra Aydin" pitchFamily="34" charset="0"/>
              </a:rPr>
              <a:t>te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 et </a:t>
            </a:r>
            <a:r>
              <a:rPr lang="tr-TR" sz="6000" dirty="0"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Ut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6000" dirty="0">
                <a:latin typeface="Kayra Aydin" pitchFamily="34" charset="0"/>
              </a:rPr>
              <a:t>, a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6000" dirty="0">
                <a:latin typeface="Kayra Aydin" pitchFamily="34" charset="0"/>
              </a:rPr>
              <a:t> ot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Ke</a:t>
            </a:r>
            <a:r>
              <a:rPr lang="tr-TR" sz="6000" dirty="0">
                <a:latin typeface="Kayra Aydin" pitchFamily="34" charset="0"/>
              </a:rPr>
              <a:t>ten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>
                <a:latin typeface="Kayra Aydin" pitchFamily="34" charset="0"/>
              </a:rPr>
              <a:t>tek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Ut</a:t>
            </a:r>
            <a:r>
              <a:rPr lang="tr-TR" sz="6000" dirty="0">
                <a:latin typeface="Kayra Aydin" pitchFamily="34" charset="0"/>
              </a:rPr>
              <a:t>ku,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>
                <a:latin typeface="Kayra Aydin" pitchFamily="34" charset="0"/>
              </a:rPr>
              <a:t>nat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et</a:t>
            </a:r>
            <a:r>
              <a:rPr lang="tr-TR" sz="6000" dirty="0">
                <a:latin typeface="Kayra Aydin" pitchFamily="34" charset="0"/>
              </a:rPr>
              <a:t>me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Ka</a:t>
            </a:r>
            <a:r>
              <a:rPr lang="tr-TR" sz="6000" dirty="0">
                <a:latin typeface="Kayra Aydin" pitchFamily="34" charset="0"/>
              </a:rPr>
              <a:t>lan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tu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>
                <a:latin typeface="Kayra Aydin" pitchFamily="34" charset="0"/>
              </a:rPr>
              <a:t>ta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min</a:t>
            </a:r>
            <a:r>
              <a:rPr lang="tr-TR" sz="6000" dirty="0">
                <a:latin typeface="Kayra Aydin" pitchFamily="34" charset="0"/>
              </a:rPr>
              <a:t>	el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6000" dirty="0">
                <a:latin typeface="Kayra Aydin" pitchFamily="34" charset="0"/>
              </a:rPr>
              <a:t> 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>
                <a:latin typeface="Kayra Aydin" pitchFamily="34" charset="0"/>
              </a:rPr>
              <a:t>min 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>
                <a:latin typeface="Kayra Aydin" pitchFamily="34" charset="0"/>
              </a:rPr>
              <a:t>ki 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li</a:t>
            </a:r>
            <a:r>
              <a:rPr lang="tr-TR" sz="6000" dirty="0">
                <a:latin typeface="Kayra Aydin" pitchFamily="34" charset="0"/>
              </a:rPr>
              <a:t>mon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400" dirty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5400" dirty="0">
                <a:latin typeface="Kayra Aydin" pitchFamily="34" charset="0"/>
              </a:rPr>
              <a:t>min </a:t>
            </a:r>
            <a:r>
              <a:rPr lang="tr-TR" sz="5400" dirty="0">
                <a:solidFill>
                  <a:srgbClr val="FF0000"/>
                </a:solidFill>
                <a:latin typeface="Kayra Aydin" pitchFamily="34" charset="0"/>
              </a:rPr>
              <a:t>lo</a:t>
            </a:r>
            <a:r>
              <a:rPr lang="tr-TR" sz="5400" dirty="0">
                <a:latin typeface="Kayra Aydin" pitchFamily="34" charset="0"/>
              </a:rPr>
              <a:t>kum </a:t>
            </a:r>
            <a:r>
              <a:rPr lang="tr-TR" sz="54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400" dirty="0">
                <a:latin typeface="Kayra Aydin" pitchFamily="34" charset="0"/>
              </a:rPr>
              <a:t>.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E</a:t>
            </a:r>
            <a:r>
              <a:rPr lang="tr-TR" sz="6000" dirty="0">
                <a:latin typeface="Kayra Aydin" pitchFamily="34" charset="0"/>
              </a:rPr>
              <a:t>mel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 ko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mik</a:t>
            </a:r>
            <a:r>
              <a:rPr lang="tr-TR" sz="6000" dirty="0">
                <a:latin typeface="Kayra Aydin" pitchFamily="34" charset="0"/>
              </a:rPr>
              <a:t> kim?</a:t>
            </a:r>
            <a:endParaRPr lang="tr-TR" sz="5500" dirty="0">
              <a:latin typeface="Kayra Aydin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latin typeface="Kayra Aydin" pitchFamily="34" charset="0"/>
              </a:rPr>
              <a:t>Te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kin</a:t>
            </a:r>
            <a:r>
              <a:rPr lang="tr-TR" sz="6000" dirty="0">
                <a:latin typeface="Kayra Aydin" pitchFamily="34" charset="0"/>
              </a:rPr>
              <a:t>	i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6000" dirty="0">
                <a:latin typeface="Kayra Aydin" pitchFamily="34" charset="0"/>
              </a:rPr>
              <a:t> et at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ma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>
                <a:latin typeface="Kayra Aydin" pitchFamily="34" charset="0"/>
              </a:rPr>
              <a:t>tu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ku</a:t>
            </a:r>
            <a:r>
              <a:rPr lang="tr-TR" sz="5500" dirty="0">
                <a:latin typeface="Kayra Aydin" pitchFamily="34" charset="0"/>
              </a:rPr>
              <a:t>tu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na</a:t>
            </a:r>
            <a:r>
              <a:rPr lang="tr-TR" sz="5500" dirty="0">
                <a:latin typeface="Kayra Aydin" pitchFamily="34" charset="0"/>
              </a:rPr>
              <a:t>ne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5500" dirty="0">
                <a:latin typeface="Kayra Aydin" pitchFamily="34" charset="0"/>
              </a:rPr>
              <a:t>lek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5500" dirty="0">
                <a:latin typeface="Kayra Aydin" pitchFamily="34" charset="0"/>
              </a:rPr>
              <a:t>nu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tak</a:t>
            </a:r>
            <a:r>
              <a:rPr lang="tr-TR" sz="5500" dirty="0">
                <a:latin typeface="Kayra Aydin" pitchFamily="34" charset="0"/>
              </a:rPr>
              <a:t>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Te</a:t>
            </a:r>
            <a:r>
              <a:rPr lang="tr-TR" sz="5500" dirty="0">
                <a:latin typeface="Kayra Aydin" pitchFamily="34" charset="0"/>
              </a:rPr>
              <a:t>mel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5500" dirty="0">
                <a:latin typeface="Kayra Aydin" pitchFamily="34" charset="0"/>
              </a:rPr>
              <a:t>ten tak.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6000" dirty="0">
                <a:latin typeface="Kayra Aydin" pitchFamily="34" charset="0"/>
              </a:rPr>
              <a:t>tin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nu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>
                <a:latin typeface="Kayra Aydin" pitchFamily="34" charset="0"/>
              </a:rPr>
              <a:t>te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>
                <a:latin typeface="Kayra Aydin" pitchFamily="34" charset="0"/>
              </a:rPr>
              <a:t>ne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5500" dirty="0">
                <a:latin typeface="Kayra Aydin" pitchFamily="34" charset="0"/>
              </a:rPr>
              <a:t>ne 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an</a:t>
            </a:r>
            <a:r>
              <a:rPr lang="tr-TR" sz="5500" dirty="0">
                <a:latin typeface="Kayra Aydin" pitchFamily="34" charset="0"/>
              </a:rPr>
              <a:t>lat.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Tek</a:t>
            </a:r>
            <a:r>
              <a:rPr lang="tr-TR" sz="6000" dirty="0">
                <a:latin typeface="Kayra Aydin" pitchFamily="34" charset="0"/>
              </a:rPr>
              <a:t> tek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</a:t>
            </a:r>
            <a:r>
              <a:rPr lang="tr-TR" sz="6000" dirty="0">
                <a:latin typeface="Kayra Aydin" pitchFamily="34" charset="0"/>
              </a:rPr>
              <a:t>te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le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İ</a:t>
            </a:r>
            <a:r>
              <a:rPr lang="tr-TR" sz="6000" dirty="0">
                <a:latin typeface="Kayra Aydin" pitchFamily="34" charset="0"/>
              </a:rPr>
              <a:t>ki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ko</a:t>
            </a:r>
            <a:r>
              <a:rPr lang="tr-TR" sz="6000" dirty="0">
                <a:latin typeface="Kayra Aydin" pitchFamily="34" charset="0"/>
              </a:rPr>
              <a:t>li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at</a:t>
            </a:r>
            <a:r>
              <a:rPr lang="tr-TR" sz="6000" dirty="0">
                <a:latin typeface="Kayra Aydin" pitchFamily="34" charset="0"/>
              </a:rPr>
              <a:t>let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5500" dirty="0">
                <a:solidFill>
                  <a:srgbClr val="FF0000"/>
                </a:solidFill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</a:t>
            </a:r>
            <a:r>
              <a:rPr lang="tr-TR" sz="6000" dirty="0">
                <a:latin typeface="Kayra Aydin" pitchFamily="34" charset="0"/>
              </a:rPr>
              <a:t>let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al</a:t>
            </a:r>
            <a:r>
              <a:rPr lang="tr-TR" sz="6000" dirty="0">
                <a:latin typeface="Kayra Aydin" pitchFamily="34" charset="0"/>
              </a:rPr>
              <a:t> tel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tak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ku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lu</a:t>
            </a:r>
            <a:r>
              <a:rPr lang="tr-TR" sz="6000" dirty="0">
                <a:latin typeface="Kayra Aydin" pitchFamily="34" charset="0"/>
              </a:rPr>
              <a:t>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ta</a:t>
            </a:r>
            <a:r>
              <a:rPr lang="tr-TR" sz="6000" dirty="0">
                <a:latin typeface="Kayra Aydin" pitchFamily="34" charset="0"/>
              </a:rPr>
              <a:t>til et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me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4348" y="2571744"/>
            <a:ext cx="7772400" cy="1470025"/>
          </a:xfrm>
        </p:spPr>
        <p:txBody>
          <a:bodyPr>
            <a:normAutofit/>
          </a:bodyPr>
          <a:lstStyle/>
          <a:p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Mi</a:t>
            </a:r>
            <a:r>
              <a:rPr lang="tr-TR" sz="6000" dirty="0">
                <a:latin typeface="Kayra Aydin" pitchFamily="34" charset="0"/>
              </a:rPr>
              <a:t>ne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o</a:t>
            </a:r>
            <a:r>
              <a:rPr lang="tr-TR" sz="6000" dirty="0">
                <a:latin typeface="Kayra Aydin" pitchFamily="34" charset="0"/>
              </a:rPr>
              <a:t>na </a:t>
            </a:r>
            <a:r>
              <a:rPr lang="tr-TR" sz="6000" dirty="0">
                <a:solidFill>
                  <a:srgbClr val="FF0000"/>
                </a:solidFill>
                <a:latin typeface="Kayra Aydin" pitchFamily="34" charset="0"/>
              </a:rPr>
              <a:t>to</a:t>
            </a:r>
            <a:r>
              <a:rPr lang="tr-TR" sz="6000" dirty="0">
                <a:latin typeface="Kayra Aydin" pitchFamily="34" charset="0"/>
              </a:rPr>
              <a:t>ka tak</a:t>
            </a:r>
            <a:r>
              <a:rPr lang="tr-TR" sz="5500" dirty="0">
                <a:latin typeface="Kayra Aydin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180</Words>
  <Application>Microsoft Office PowerPoint</Application>
  <PresentationFormat>Ekran Gösterisi (4:3)</PresentationFormat>
  <Paragraphs>41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40</vt:i4>
      </vt:variant>
    </vt:vector>
  </HeadingPairs>
  <TitlesOfParts>
    <vt:vector size="41" baseType="lpstr">
      <vt:lpstr>Ofis Teması</vt:lpstr>
      <vt:lpstr>Ali ona etek al.</vt:lpstr>
      <vt:lpstr>Kot etek alma.</vt:lpstr>
      <vt:lpstr>Keten etek al.</vt:lpstr>
      <vt:lpstr>Metin onu itele.</vt:lpstr>
      <vt:lpstr>Tek tek itele.</vt:lpstr>
      <vt:lpstr>İki koli atlet al.</vt:lpstr>
      <vt:lpstr>Alet al tel tak.</vt:lpstr>
      <vt:lpstr>Okulu tatil etme.</vt:lpstr>
      <vt:lpstr>Mine ona toka tak.</vt:lpstr>
      <vt:lpstr>Utku mutlu ol.</vt:lpstr>
      <vt:lpstr>Okan kola alma.</vt:lpstr>
      <vt:lpstr>Tek tek lale tut.</vt:lpstr>
      <vt:lpstr>Kenan tele eti tak.</vt:lpstr>
      <vt:lpstr>Anne o et tamam.</vt:lpstr>
      <vt:lpstr>İki kutu kek  al.</vt:lpstr>
      <vt:lpstr>Nine etli ekmek al.</vt:lpstr>
      <vt:lpstr>İki koli elma alma.</vt:lpstr>
      <vt:lpstr>On tane olta  tut.</vt:lpstr>
      <vt:lpstr>Olta ile onu tut.</vt:lpstr>
      <vt:lpstr>Okan olta al.</vt:lpstr>
      <vt:lpstr>Kamil okul ta til.</vt:lpstr>
      <vt:lpstr>Tek tek elma tut.</vt:lpstr>
      <vt:lpstr>Melike toka tak.</vt:lpstr>
      <vt:lpstr>Ata ot ile nal al.</vt:lpstr>
      <vt:lpstr>Tane tane tut al.</vt:lpstr>
      <vt:lpstr>Emel 3 kutu et al.</vt:lpstr>
      <vt:lpstr>Metin toka alma.</vt:lpstr>
      <vt:lpstr>Tekin ite et al.</vt:lpstr>
      <vt:lpstr>Utku, ata ot at.</vt:lpstr>
      <vt:lpstr>Utku, inat etme.</vt:lpstr>
      <vt:lpstr>Kalan otu ata at.</vt:lpstr>
      <vt:lpstr>Emin elma al.</vt:lpstr>
      <vt:lpstr>Emin  iki  limon al.</vt:lpstr>
      <vt:lpstr>Emin lokum al.</vt:lpstr>
      <vt:lpstr>Emel o komik kim?</vt:lpstr>
      <vt:lpstr>Tekin ite et atma.</vt:lpstr>
      <vt:lpstr>Kutu kutu nane al.</vt:lpstr>
      <vt:lpstr>Melek onu takma.</vt:lpstr>
      <vt:lpstr>Temel anten tak.</vt:lpstr>
      <vt:lpstr>Tane tane anlat.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 ona etek al.</dc:title>
  <dc:creator>user</dc:creator>
  <cp:lastModifiedBy>Hasan Ayık</cp:lastModifiedBy>
  <cp:revision>14</cp:revision>
  <dcterms:created xsi:type="dcterms:W3CDTF">2020-12-01T04:51:31Z</dcterms:created>
  <dcterms:modified xsi:type="dcterms:W3CDTF">2020-12-02T20:04:30Z</dcterms:modified>
</cp:coreProperties>
</file>