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ÇAĞLAYAN EROĞLU" userId="b45b86e0597c667b" providerId="LiveId" clId="{0536773B-8055-4E66-AF7C-24D78CCB6B90}"/>
    <pc:docChg chg="custSel addSld delSld modSld">
      <pc:chgData name="ÇAĞLAYAN EROĞLU" userId="b45b86e0597c667b" providerId="LiveId" clId="{0536773B-8055-4E66-AF7C-24D78CCB6B90}" dt="2020-12-21T17:25:43.030" v="5514" actId="207"/>
      <pc:docMkLst>
        <pc:docMk/>
      </pc:docMkLst>
      <pc:sldChg chg="modSp mod">
        <pc:chgData name="ÇAĞLAYAN EROĞLU" userId="b45b86e0597c667b" providerId="LiveId" clId="{0536773B-8055-4E66-AF7C-24D78CCB6B90}" dt="2020-12-21T17:25:43.030" v="5514" actId="207"/>
        <pc:sldMkLst>
          <pc:docMk/>
          <pc:sldMk cId="3902986604" sldId="256"/>
        </pc:sldMkLst>
        <pc:spChg chg="mod">
          <ac:chgData name="ÇAĞLAYAN EROĞLU" userId="b45b86e0597c667b" providerId="LiveId" clId="{0536773B-8055-4E66-AF7C-24D78CCB6B90}" dt="2020-12-21T17:25:43.030" v="5514" actId="207"/>
          <ac:spMkLst>
            <pc:docMk/>
            <pc:sldMk cId="3902986604" sldId="256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5:30.235" v="5513" actId="207"/>
        <pc:sldMkLst>
          <pc:docMk/>
          <pc:sldMk cId="2944893219" sldId="257"/>
        </pc:sldMkLst>
        <pc:spChg chg="mod">
          <ac:chgData name="ÇAĞLAYAN EROĞLU" userId="b45b86e0597c667b" providerId="LiveId" clId="{0536773B-8055-4E66-AF7C-24D78CCB6B90}" dt="2020-12-21T17:25:30.235" v="5513" actId="207"/>
          <ac:spMkLst>
            <pc:docMk/>
            <pc:sldMk cId="2944893219" sldId="257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5:15.295" v="5512" actId="207"/>
        <pc:sldMkLst>
          <pc:docMk/>
          <pc:sldMk cId="98942125" sldId="258"/>
        </pc:sldMkLst>
        <pc:spChg chg="mod">
          <ac:chgData name="ÇAĞLAYAN EROĞLU" userId="b45b86e0597c667b" providerId="LiveId" clId="{0536773B-8055-4E66-AF7C-24D78CCB6B90}" dt="2020-12-21T17:25:15.295" v="5512" actId="207"/>
          <ac:spMkLst>
            <pc:docMk/>
            <pc:sldMk cId="98942125" sldId="258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4:58.251" v="5511" actId="207"/>
        <pc:sldMkLst>
          <pc:docMk/>
          <pc:sldMk cId="1278432963" sldId="259"/>
        </pc:sldMkLst>
        <pc:spChg chg="mod">
          <ac:chgData name="ÇAĞLAYAN EROĞLU" userId="b45b86e0597c667b" providerId="LiveId" clId="{0536773B-8055-4E66-AF7C-24D78CCB6B90}" dt="2020-12-21T17:24:58.251" v="5511" actId="207"/>
          <ac:spMkLst>
            <pc:docMk/>
            <pc:sldMk cId="1278432963" sldId="259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4:44.973" v="5510" actId="255"/>
        <pc:sldMkLst>
          <pc:docMk/>
          <pc:sldMk cId="3476673617" sldId="260"/>
        </pc:sldMkLst>
        <pc:spChg chg="mod">
          <ac:chgData name="ÇAĞLAYAN EROĞLU" userId="b45b86e0597c667b" providerId="LiveId" clId="{0536773B-8055-4E66-AF7C-24D78CCB6B90}" dt="2020-12-21T17:24:44.973" v="5510" actId="255"/>
          <ac:spMkLst>
            <pc:docMk/>
            <pc:sldMk cId="3476673617" sldId="260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4:25.242" v="5508" actId="207"/>
        <pc:sldMkLst>
          <pc:docMk/>
          <pc:sldMk cId="780595031" sldId="261"/>
        </pc:sldMkLst>
        <pc:spChg chg="mod">
          <ac:chgData name="ÇAĞLAYAN EROĞLU" userId="b45b86e0597c667b" providerId="LiveId" clId="{0536773B-8055-4E66-AF7C-24D78CCB6B90}" dt="2020-12-21T17:24:25.242" v="5508" actId="207"/>
          <ac:spMkLst>
            <pc:docMk/>
            <pc:sldMk cId="780595031" sldId="261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4:05.887" v="5507" actId="207"/>
        <pc:sldMkLst>
          <pc:docMk/>
          <pc:sldMk cId="472065544" sldId="262"/>
        </pc:sldMkLst>
        <pc:spChg chg="mod">
          <ac:chgData name="ÇAĞLAYAN EROĞLU" userId="b45b86e0597c667b" providerId="LiveId" clId="{0536773B-8055-4E66-AF7C-24D78CCB6B90}" dt="2020-12-21T17:24:05.887" v="5507" actId="207"/>
          <ac:spMkLst>
            <pc:docMk/>
            <pc:sldMk cId="472065544" sldId="262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3:48.985" v="5505" actId="207"/>
        <pc:sldMkLst>
          <pc:docMk/>
          <pc:sldMk cId="1351905973" sldId="263"/>
        </pc:sldMkLst>
        <pc:spChg chg="mod">
          <ac:chgData name="ÇAĞLAYAN EROĞLU" userId="b45b86e0597c667b" providerId="LiveId" clId="{0536773B-8055-4E66-AF7C-24D78CCB6B90}" dt="2020-12-21T17:23:48.985" v="5505" actId="207"/>
          <ac:spMkLst>
            <pc:docMk/>
            <pc:sldMk cId="1351905973" sldId="263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3:34.816" v="5504" actId="207"/>
        <pc:sldMkLst>
          <pc:docMk/>
          <pc:sldMk cId="4231631371" sldId="264"/>
        </pc:sldMkLst>
        <pc:spChg chg="mod">
          <ac:chgData name="ÇAĞLAYAN EROĞLU" userId="b45b86e0597c667b" providerId="LiveId" clId="{0536773B-8055-4E66-AF7C-24D78CCB6B90}" dt="2020-12-21T17:23:34.816" v="5504" actId="207"/>
          <ac:spMkLst>
            <pc:docMk/>
            <pc:sldMk cId="4231631371" sldId="264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3:22.365" v="5503" actId="207"/>
        <pc:sldMkLst>
          <pc:docMk/>
          <pc:sldMk cId="583441480" sldId="265"/>
        </pc:sldMkLst>
        <pc:spChg chg="mod">
          <ac:chgData name="ÇAĞLAYAN EROĞLU" userId="b45b86e0597c667b" providerId="LiveId" clId="{0536773B-8055-4E66-AF7C-24D78CCB6B90}" dt="2020-12-21T17:23:22.365" v="5503" actId="207"/>
          <ac:spMkLst>
            <pc:docMk/>
            <pc:sldMk cId="583441480" sldId="265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3:07.057" v="5502" actId="207"/>
        <pc:sldMkLst>
          <pc:docMk/>
          <pc:sldMk cId="2480333902" sldId="266"/>
        </pc:sldMkLst>
        <pc:spChg chg="mod">
          <ac:chgData name="ÇAĞLAYAN EROĞLU" userId="b45b86e0597c667b" providerId="LiveId" clId="{0536773B-8055-4E66-AF7C-24D78CCB6B90}" dt="2020-12-21T17:23:07.057" v="5502" actId="207"/>
          <ac:spMkLst>
            <pc:docMk/>
            <pc:sldMk cId="2480333902" sldId="266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2:42.837" v="5501" actId="207"/>
        <pc:sldMkLst>
          <pc:docMk/>
          <pc:sldMk cId="2482587587" sldId="267"/>
        </pc:sldMkLst>
        <pc:spChg chg="mod">
          <ac:chgData name="ÇAĞLAYAN EROĞLU" userId="b45b86e0597c667b" providerId="LiveId" clId="{0536773B-8055-4E66-AF7C-24D78CCB6B90}" dt="2020-12-21T17:22:42.837" v="5501" actId="207"/>
          <ac:spMkLst>
            <pc:docMk/>
            <pc:sldMk cId="2482587587" sldId="267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2:26.730" v="5500" actId="207"/>
        <pc:sldMkLst>
          <pc:docMk/>
          <pc:sldMk cId="2061694078" sldId="268"/>
        </pc:sldMkLst>
        <pc:spChg chg="mod">
          <ac:chgData name="ÇAĞLAYAN EROĞLU" userId="b45b86e0597c667b" providerId="LiveId" clId="{0536773B-8055-4E66-AF7C-24D78CCB6B90}" dt="2020-12-21T17:22:26.730" v="5500" actId="207"/>
          <ac:spMkLst>
            <pc:docMk/>
            <pc:sldMk cId="2061694078" sldId="268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2:14.670" v="5499" actId="207"/>
        <pc:sldMkLst>
          <pc:docMk/>
          <pc:sldMk cId="4244568417" sldId="269"/>
        </pc:sldMkLst>
        <pc:spChg chg="mod">
          <ac:chgData name="ÇAĞLAYAN EROĞLU" userId="b45b86e0597c667b" providerId="LiveId" clId="{0536773B-8055-4E66-AF7C-24D78CCB6B90}" dt="2020-12-21T17:22:14.670" v="5499" actId="207"/>
          <ac:spMkLst>
            <pc:docMk/>
            <pc:sldMk cId="4244568417" sldId="269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2:00.236" v="5498" actId="207"/>
        <pc:sldMkLst>
          <pc:docMk/>
          <pc:sldMk cId="2100638759" sldId="270"/>
        </pc:sldMkLst>
        <pc:spChg chg="mod">
          <ac:chgData name="ÇAĞLAYAN EROĞLU" userId="b45b86e0597c667b" providerId="LiveId" clId="{0536773B-8055-4E66-AF7C-24D78CCB6B90}" dt="2020-12-21T17:22:00.236" v="5498" actId="207"/>
          <ac:spMkLst>
            <pc:docMk/>
            <pc:sldMk cId="2100638759" sldId="270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1:49.159" v="5497" actId="207"/>
        <pc:sldMkLst>
          <pc:docMk/>
          <pc:sldMk cId="336329342" sldId="271"/>
        </pc:sldMkLst>
        <pc:spChg chg="mod">
          <ac:chgData name="ÇAĞLAYAN EROĞLU" userId="b45b86e0597c667b" providerId="LiveId" clId="{0536773B-8055-4E66-AF7C-24D78CCB6B90}" dt="2020-12-21T17:21:49.159" v="5497" actId="207"/>
          <ac:spMkLst>
            <pc:docMk/>
            <pc:sldMk cId="336329342" sldId="271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1:27.365" v="5496" actId="207"/>
        <pc:sldMkLst>
          <pc:docMk/>
          <pc:sldMk cId="667226302" sldId="272"/>
        </pc:sldMkLst>
        <pc:spChg chg="mod">
          <ac:chgData name="ÇAĞLAYAN EROĞLU" userId="b45b86e0597c667b" providerId="LiveId" clId="{0536773B-8055-4E66-AF7C-24D78CCB6B90}" dt="2020-12-21T17:21:27.365" v="5496" actId="207"/>
          <ac:spMkLst>
            <pc:docMk/>
            <pc:sldMk cId="667226302" sldId="272"/>
            <ac:spMk id="2" creationId="{8D13FF6D-0167-43B7-AECF-732B964EDED4}"/>
          </ac:spMkLst>
        </pc:spChg>
      </pc:sldChg>
      <pc:sldChg chg="modSp mod">
        <pc:chgData name="ÇAĞLAYAN EROĞLU" userId="b45b86e0597c667b" providerId="LiveId" clId="{0536773B-8055-4E66-AF7C-24D78CCB6B90}" dt="2020-12-21T17:21:09.870" v="5495" actId="207"/>
        <pc:sldMkLst>
          <pc:docMk/>
          <pc:sldMk cId="1729915551" sldId="273"/>
        </pc:sldMkLst>
        <pc:spChg chg="mod">
          <ac:chgData name="ÇAĞLAYAN EROĞLU" userId="b45b86e0597c667b" providerId="LiveId" clId="{0536773B-8055-4E66-AF7C-24D78CCB6B90}" dt="2020-12-21T17:21:09.870" v="5495" actId="207"/>
          <ac:spMkLst>
            <pc:docMk/>
            <pc:sldMk cId="1729915551" sldId="273"/>
            <ac:spMk id="2" creationId="{8D13FF6D-0167-43B7-AECF-732B964EDED4}"/>
          </ac:spMkLst>
        </pc:spChg>
      </pc:sldChg>
      <pc:sldChg chg="modSp add mod">
        <pc:chgData name="ÇAĞLAYAN EROĞLU" userId="b45b86e0597c667b" providerId="LiveId" clId="{0536773B-8055-4E66-AF7C-24D78CCB6B90}" dt="2020-12-21T17:20:52.982" v="5493" actId="207"/>
        <pc:sldMkLst>
          <pc:docMk/>
          <pc:sldMk cId="2311776065" sldId="274"/>
        </pc:sldMkLst>
        <pc:spChg chg="mod">
          <ac:chgData name="ÇAĞLAYAN EROĞLU" userId="b45b86e0597c667b" providerId="LiveId" clId="{0536773B-8055-4E66-AF7C-24D78CCB6B90}" dt="2020-12-21T17:20:52.982" v="5493" actId="207"/>
          <ac:spMkLst>
            <pc:docMk/>
            <pc:sldMk cId="2311776065" sldId="274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370103400" sldId="274"/>
        </pc:sldMkLst>
        <pc:spChg chg="mod">
          <ac:chgData name="ÇAĞLAYAN EROĞLU" userId="b45b86e0597c667b" providerId="LiveId" clId="{0536773B-8055-4E66-AF7C-24D78CCB6B90}" dt="2020-12-10T19:33:24.511" v="1444" actId="255"/>
          <ac:spMkLst>
            <pc:docMk/>
            <pc:sldMk cId="2370103400" sldId="274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733684620" sldId="275"/>
        </pc:sldMkLst>
        <pc:spChg chg="mod">
          <ac:chgData name="ÇAĞLAYAN EROĞLU" userId="b45b86e0597c667b" providerId="LiveId" clId="{0536773B-8055-4E66-AF7C-24D78CCB6B90}" dt="2020-12-10T19:33:35.446" v="1445" actId="207"/>
          <ac:spMkLst>
            <pc:docMk/>
            <pc:sldMk cId="2733684620" sldId="275"/>
            <ac:spMk id="2" creationId="{8D13FF6D-0167-43B7-AECF-732B964EDED4}"/>
          </ac:spMkLst>
        </pc:spChg>
      </pc:sldChg>
      <pc:sldChg chg="modSp add mod">
        <pc:chgData name="ÇAĞLAYAN EROĞLU" userId="b45b86e0597c667b" providerId="LiveId" clId="{0536773B-8055-4E66-AF7C-24D78CCB6B90}" dt="2020-12-21T17:20:41.046" v="5492" actId="207"/>
        <pc:sldMkLst>
          <pc:docMk/>
          <pc:sldMk cId="3049760244" sldId="275"/>
        </pc:sldMkLst>
        <pc:spChg chg="mod">
          <ac:chgData name="ÇAĞLAYAN EROĞLU" userId="b45b86e0597c667b" providerId="LiveId" clId="{0536773B-8055-4E66-AF7C-24D78CCB6B90}" dt="2020-12-21T17:20:41.046" v="5492" actId="207"/>
          <ac:spMkLst>
            <pc:docMk/>
            <pc:sldMk cId="3049760244" sldId="275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186598515" sldId="276"/>
        </pc:sldMkLst>
        <pc:spChg chg="mod">
          <ac:chgData name="ÇAĞLAYAN EROĞLU" userId="b45b86e0597c667b" providerId="LiveId" clId="{0536773B-8055-4E66-AF7C-24D78CCB6B90}" dt="2020-12-10T19:33:47.724" v="1446" actId="207"/>
          <ac:spMkLst>
            <pc:docMk/>
            <pc:sldMk cId="186598515" sldId="276"/>
            <ac:spMk id="2" creationId="{8D13FF6D-0167-43B7-AECF-732B964EDED4}"/>
          </ac:spMkLst>
        </pc:spChg>
      </pc:sldChg>
      <pc:sldChg chg="modSp add mod">
        <pc:chgData name="ÇAĞLAYAN EROĞLU" userId="b45b86e0597c667b" providerId="LiveId" clId="{0536773B-8055-4E66-AF7C-24D78CCB6B90}" dt="2020-12-21T17:20:30.579" v="5491" actId="207"/>
        <pc:sldMkLst>
          <pc:docMk/>
          <pc:sldMk cId="2923745308" sldId="276"/>
        </pc:sldMkLst>
        <pc:spChg chg="mod">
          <ac:chgData name="ÇAĞLAYAN EROĞLU" userId="b45b86e0597c667b" providerId="LiveId" clId="{0536773B-8055-4E66-AF7C-24D78CCB6B90}" dt="2020-12-21T17:20:30.579" v="5491" actId="207"/>
          <ac:spMkLst>
            <pc:docMk/>
            <pc:sldMk cId="2923745308" sldId="276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1215719425" sldId="277"/>
        </pc:sldMkLst>
        <pc:spChg chg="mod">
          <ac:chgData name="ÇAĞLAYAN EROĞLU" userId="b45b86e0597c667b" providerId="LiveId" clId="{0536773B-8055-4E66-AF7C-24D78CCB6B90}" dt="2020-12-10T19:34:02.643" v="1447" actId="207"/>
          <ac:spMkLst>
            <pc:docMk/>
            <pc:sldMk cId="1215719425" sldId="277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704519109" sldId="278"/>
        </pc:sldMkLst>
        <pc:spChg chg="mod">
          <ac:chgData name="ÇAĞLAYAN EROĞLU" userId="b45b86e0597c667b" providerId="LiveId" clId="{0536773B-8055-4E66-AF7C-24D78CCB6B90}" dt="2020-12-10T19:34:16.125" v="1448" actId="207"/>
          <ac:spMkLst>
            <pc:docMk/>
            <pc:sldMk cId="2704519109" sldId="278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3028749220" sldId="279"/>
        </pc:sldMkLst>
        <pc:spChg chg="mod">
          <ac:chgData name="ÇAĞLAYAN EROĞLU" userId="b45b86e0597c667b" providerId="LiveId" clId="{0536773B-8055-4E66-AF7C-24D78CCB6B90}" dt="2020-12-10T19:34:36.949" v="1449" actId="207"/>
          <ac:spMkLst>
            <pc:docMk/>
            <pc:sldMk cId="3028749220" sldId="279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1141548684" sldId="280"/>
        </pc:sldMkLst>
        <pc:spChg chg="mod">
          <ac:chgData name="ÇAĞLAYAN EROĞLU" userId="b45b86e0597c667b" providerId="LiveId" clId="{0536773B-8055-4E66-AF7C-24D78CCB6B90}" dt="2020-12-10T19:34:48.727" v="1450" actId="207"/>
          <ac:spMkLst>
            <pc:docMk/>
            <pc:sldMk cId="1141548684" sldId="280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164564321" sldId="281"/>
        </pc:sldMkLst>
        <pc:spChg chg="mod">
          <ac:chgData name="ÇAĞLAYAN EROĞLU" userId="b45b86e0597c667b" providerId="LiveId" clId="{0536773B-8055-4E66-AF7C-24D78CCB6B90}" dt="2020-12-10T19:35:01.693" v="1451" actId="207"/>
          <ac:spMkLst>
            <pc:docMk/>
            <pc:sldMk cId="2164564321" sldId="281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654225091" sldId="282"/>
        </pc:sldMkLst>
        <pc:spChg chg="mod">
          <ac:chgData name="ÇAĞLAYAN EROĞLU" userId="b45b86e0597c667b" providerId="LiveId" clId="{0536773B-8055-4E66-AF7C-24D78CCB6B90}" dt="2020-12-10T19:35:12.769" v="1452" actId="207"/>
          <ac:spMkLst>
            <pc:docMk/>
            <pc:sldMk cId="2654225091" sldId="282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2873723346" sldId="283"/>
        </pc:sldMkLst>
        <pc:spChg chg="mod">
          <ac:chgData name="ÇAĞLAYAN EROĞLU" userId="b45b86e0597c667b" providerId="LiveId" clId="{0536773B-8055-4E66-AF7C-24D78CCB6B90}" dt="2020-12-10T19:35:21.820" v="1453" actId="207"/>
          <ac:spMkLst>
            <pc:docMk/>
            <pc:sldMk cId="2873723346" sldId="283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3810766790" sldId="284"/>
        </pc:sldMkLst>
        <pc:spChg chg="mod">
          <ac:chgData name="ÇAĞLAYAN EROĞLU" userId="b45b86e0597c667b" providerId="LiveId" clId="{0536773B-8055-4E66-AF7C-24D78CCB6B90}" dt="2020-12-10T19:35:30.662" v="1454" actId="207"/>
          <ac:spMkLst>
            <pc:docMk/>
            <pc:sldMk cId="3810766790" sldId="284"/>
            <ac:spMk id="2" creationId="{8D13FF6D-0167-43B7-AECF-732B964EDED4}"/>
          </ac:spMkLst>
        </pc:spChg>
      </pc:sldChg>
      <pc:sldChg chg="modSp del mod">
        <pc:chgData name="ÇAĞLAYAN EROĞLU" userId="b45b86e0597c667b" providerId="LiveId" clId="{0536773B-8055-4E66-AF7C-24D78CCB6B90}" dt="2020-12-12T10:55:55.040" v="2320" actId="47"/>
        <pc:sldMkLst>
          <pc:docMk/>
          <pc:sldMk cId="840738419" sldId="285"/>
        </pc:sldMkLst>
        <pc:spChg chg="mod">
          <ac:chgData name="ÇAĞLAYAN EROĞLU" userId="b45b86e0597c667b" providerId="LiveId" clId="{0536773B-8055-4E66-AF7C-24D78CCB6B90}" dt="2020-12-10T19:35:40.318" v="1455" actId="207"/>
          <ac:spMkLst>
            <pc:docMk/>
            <pc:sldMk cId="840738419" sldId="285"/>
            <ac:spMk id="2" creationId="{8D13FF6D-0167-43B7-AECF-732B964EDED4}"/>
          </ac:spMkLst>
        </pc:spChg>
      </pc:sldChg>
      <pc:sldChg chg="del">
        <pc:chgData name="ÇAĞLAYAN EROĞLU" userId="b45b86e0597c667b" providerId="LiveId" clId="{0536773B-8055-4E66-AF7C-24D78CCB6B90}" dt="2020-12-10T19:27:05.303" v="1421" actId="2696"/>
        <pc:sldMkLst>
          <pc:docMk/>
          <pc:sldMk cId="3521994340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B08B791-4451-4DBD-B4CB-1A2738481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A8729D1E-3E3A-41E3-9B59-BECBA10F48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3298C659-B47C-4998-BF16-784FE54A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66E9EBFC-4868-4F91-A842-5A6DF794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51193E65-B95B-4C10-AE06-A540EA13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3372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24DA22F4-3D74-4741-9A51-1C2E1B0F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C00F4757-F40F-40AA-925F-343C57B37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6E6A694A-4152-4BD4-BAC7-E1BF6FF15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5348F501-28E0-4D1C-9DCA-FBA6A865B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BC93A83B-156B-44C0-B943-7FF65297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7919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xmlns="" id="{A61EBF43-97D8-462B-A994-AA613B8DAB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C2B86C18-4791-4799-AA43-8DFFF3C27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543F1936-BD7E-4EEC-AA8D-4E81B832F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EDFF52D6-99FB-4CAC-B1A2-E4A868F29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C133ADE6-EE7A-493F-9084-365DC3789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2858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E20F214-00F1-4A05-97F8-5FF567727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6536E64-9437-4AD1-B6B5-AC4D976D1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92F04C82-FBD7-4225-91E9-98A581DB6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E1CA8C4A-6DCE-4507-9C8A-4A0F563A0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B34134B-749B-4A54-AE70-2AFC6F6E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6996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0B745AA-477C-4BBB-8E18-BCA654E33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4CA57A5E-EE57-4395-9031-AC37F8F4E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AF8AF476-A78B-4D02-A1F6-3EB7E16D2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89BDE61B-AEE0-4C48-96D3-A1937FEA7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E38458EB-1A93-41C6-A175-0F44A3C4E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97763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6DE5EFC-2FD8-481F-87AF-5CC03BFB9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8BFC115-2273-41DB-A702-4540274121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90E91ECD-5A53-4A7E-868A-5C977E704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2083AE95-E1BF-4C6E-95D0-6669882E2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1A121C78-99D3-4E25-9920-F67B08C30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9374F586-5025-4635-8A92-C4D15294C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219509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48ECA1C-C2B1-4F92-A83D-CD2B8E507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54129214-E7E9-48EB-ACDB-DD2219475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DED1D24D-3B3C-493D-BA3C-DFCEA8714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1B57A421-BB9D-47FD-A565-C03AE28E4F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B977C22B-1ACE-423C-893F-BA5B0621F6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xmlns="" id="{9390E09B-1381-4FF7-B731-876AAEEE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xmlns="" id="{06650094-C3F6-4CFA-AB59-057109975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xmlns="" id="{F54D8E52-6057-4C52-A51E-D3C87A268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83608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C032A41-B1C5-498D-AB29-34D1B53D0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D16E3002-46E0-4EB9-A321-ADDC390B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7C04F5BB-34F1-4C1F-901B-8F04D8AA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F4BA5F9C-E8C1-4C7D-B22D-A9AACF269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90043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xmlns="" id="{E5D01B3F-18BC-42E7-9CC5-D053204D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xmlns="" id="{7A69D633-F885-4C0C-B461-58CCAF44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C804223E-348A-4AAE-8C32-90CAE8184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041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E5C7E3D-B3D9-45F7-9A06-AA814E2F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62F63F27-A89F-4FAB-8F86-7547782DF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F550861D-22BD-4E7D-99B2-33469066F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F53CFA97-7AA0-44A3-9C94-C2E7F6DC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6FE04666-8BED-49E8-B6C1-FFBED6E1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4AC03EF7-4FD7-4C8B-9F80-0965EC1F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85804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254225E-FE9C-45F4-BA4F-142F8CB67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xmlns="" id="{81C59117-5A78-4FC5-ABD7-9B3075C40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555991EE-9975-4CF5-A2C3-623011F36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66E2AC02-4519-4F94-94AD-28D0B8A9E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43767C94-FB3A-4E4F-B45B-F5C83ABC5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C172A883-8E91-40B8-BF83-32F8D0A8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01582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5A2B09B5-81CE-403D-A541-D8E80E784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37F80B44-8A35-4CE5-A5B1-81584B3A9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0204F983-DE30-4523-B7D8-E211296CE3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B6E04-09ED-4E58-A148-2B31FB1A84E6}" type="datetimeFigureOut">
              <a:rPr lang="tr-TR" smtClean="0"/>
              <a:pPr/>
              <a:t>23.12.2020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FFF68E7F-3608-45C0-BE49-7843412E0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C1C6EB3-9191-4E0E-8557-2DD0E3F28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BB9F9-AA31-405B-B2A8-0AB5EFE00BF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357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dirty="0">
                <a:latin typeface="TTKB Dik Temel Abece" pitchFamily="2" charset="-94"/>
              </a:rPr>
              <a:t>Bü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lent</a:t>
            </a:r>
            <a:r>
              <a:rPr lang="tr-TR" dirty="0">
                <a:latin typeface="TTKB Dik Temel Abece" pitchFamily="2" charset="-94"/>
              </a:rPr>
              <a:t> bal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lı</a:t>
            </a:r>
            <a:r>
              <a:rPr lang="tr-TR" dirty="0">
                <a:latin typeface="TTKB Dik Temel Abece" pitchFamily="2" charset="-94"/>
              </a:rPr>
              <a:t> ek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dirty="0">
                <a:latin typeface="TTKB Dik Temel Abece" pitchFamily="2" charset="-94"/>
              </a:rPr>
              <a:t> ye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734647" y="511892"/>
            <a:ext cx="2245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u="sng" dirty="0" smtClean="0"/>
              <a:t>www.</a:t>
            </a:r>
            <a:r>
              <a:rPr lang="tr-TR" u="sng" dirty="0" err="1" smtClean="0"/>
              <a:t>egitimhane</a:t>
            </a:r>
            <a:r>
              <a:rPr lang="tr-TR" u="sng" dirty="0" smtClean="0"/>
              <a:t>.com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902986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Küb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ber</a:t>
            </a:r>
            <a:r>
              <a:rPr lang="tr-TR" dirty="0">
                <a:latin typeface="TTKB Dik Temel Abece" pitchFamily="2" charset="-94"/>
              </a:rPr>
              <a:t>li ma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kar</a:t>
            </a:r>
            <a:r>
              <a:rPr lang="tr-TR" dirty="0">
                <a:latin typeface="TTKB Dik Temel Abece" pitchFamily="2" charset="-94"/>
              </a:rPr>
              <a:t>na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yı</a:t>
            </a:r>
            <a:r>
              <a:rPr lang="tr-TR" dirty="0">
                <a:latin typeface="TTKB Dik Temel Abece" pitchFamily="2" charset="-94"/>
              </a:rPr>
              <a:t>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tir</a:t>
            </a:r>
            <a:r>
              <a:rPr lang="tr-TR" dirty="0">
                <a:latin typeface="TTKB Dik Temel Abece" pitchFamily="2" charset="-94"/>
              </a:rPr>
              <a:t>di.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583441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Rü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r>
              <a:rPr lang="tr-TR" dirty="0">
                <a:latin typeface="TTKB Dik Temel Abece" pitchFamily="2" charset="-94"/>
              </a:rPr>
              <a:t> ak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sı</a:t>
            </a:r>
            <a:r>
              <a:rPr lang="tr-TR" dirty="0">
                <a:latin typeface="TTKB Dik Temel Abece" pitchFamily="2" charset="-94"/>
              </a:rPr>
              <a:t> 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 sa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lon</a:t>
            </a:r>
            <a:r>
              <a:rPr lang="tr-TR" dirty="0">
                <a:latin typeface="TTKB Dik Temel Abece" pitchFamily="2" charset="-94"/>
              </a:rPr>
              <a:t>da 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tu</a:t>
            </a:r>
            <a:r>
              <a:rPr lang="tr-TR" dirty="0">
                <a:latin typeface="TTKB Dik Temel Abece" pitchFamily="2" charset="-94"/>
              </a:rPr>
              <a:t>ru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yor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480333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Bü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lent</a:t>
            </a:r>
            <a:r>
              <a:rPr lang="tr-TR" dirty="0">
                <a:latin typeface="TTKB Dik Temel Abece" pitchFamily="2" charset="-94"/>
              </a:rPr>
              <a:t> dün 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ba</a:t>
            </a:r>
            <a:r>
              <a:rPr lang="tr-TR" dirty="0">
                <a:latin typeface="TTKB Dik Temel Abece" pitchFamily="2" charset="-94"/>
              </a:rPr>
              <a:t>sı 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 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ba sür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dü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482587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tr-TR" dirty="0">
                <a:latin typeface="TTKB Dik Temel Abece" pitchFamily="2" charset="-94"/>
              </a:rPr>
              <a:t>Eb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r>
              <a:rPr lang="tr-TR" dirty="0">
                <a:latin typeface="TTKB Dik Temel Abece" pitchFamily="2" charset="-94"/>
              </a:rPr>
              <a:t> de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re</a:t>
            </a:r>
            <a:r>
              <a:rPr lang="tr-TR" dirty="0">
                <a:latin typeface="TTKB Dik Temel Abece" pitchFamily="2" charset="-94"/>
              </a:rPr>
              <a:t>de 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yun</a:t>
            </a:r>
            <a:r>
              <a:rPr lang="tr-TR" dirty="0">
                <a:latin typeface="TTKB Dik Temel Abece" pitchFamily="2" charset="-94"/>
              </a:rPr>
              <a:t> oy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dirty="0">
                <a:latin typeface="TTKB Dik Temel Abece" pitchFamily="2" charset="-94"/>
              </a:rPr>
              <a:t>ma.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061694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dirty="0">
                <a:latin typeface="TTKB Dik Temel Abece" pitchFamily="2" charset="-94"/>
              </a:rPr>
              <a:t>Ka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dir</a:t>
            </a:r>
            <a:r>
              <a:rPr lang="tr-TR" dirty="0">
                <a:latin typeface="TTKB Dik Temel Abece" pitchFamily="2" charset="-94"/>
              </a:rPr>
              <a:t> ab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dirty="0">
                <a:latin typeface="TTKB Dik Temel Abece" pitchFamily="2" charset="-94"/>
              </a:rPr>
              <a:t>sı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dirty="0">
                <a:latin typeface="TTKB Dik Temel Abece" pitchFamily="2" charset="-94"/>
              </a:rPr>
              <a:t> el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bi</a:t>
            </a:r>
            <a:r>
              <a:rPr lang="tr-TR" dirty="0">
                <a:latin typeface="TTKB Dik Temel Abece" pitchFamily="2" charset="-94"/>
              </a:rPr>
              <a:t>se 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4244568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ket</a:t>
            </a:r>
            <a:r>
              <a:rPr lang="tr-TR" dirty="0">
                <a:latin typeface="TTKB Dik Temel Abece" pitchFamily="2" charset="-94"/>
              </a:rPr>
              <a:t> renk </a:t>
            </a:r>
            <a:r>
              <a:rPr lang="tr-TR" dirty="0" err="1">
                <a:latin typeface="TTKB Dik Temel Abece" pitchFamily="2" charset="-94"/>
              </a:rPr>
              <a:t>renk</a:t>
            </a:r>
            <a:r>
              <a:rPr lang="tr-TR" dirty="0">
                <a:latin typeface="TTKB Dik Temel Abece" pitchFamily="2" charset="-94"/>
              </a:rPr>
              <a:t> 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lon</a:t>
            </a:r>
            <a:r>
              <a:rPr lang="tr-TR" dirty="0">
                <a:latin typeface="TTKB Dik Temel Abece" pitchFamily="2" charset="-94"/>
              </a:rPr>
              <a:t> 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100638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9774" y="104140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tr-TR" dirty="0">
                <a:latin typeface="TTKB Dik Temel Abece" pitchFamily="2" charset="-94"/>
              </a:rPr>
              <a:t>Ak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sa</a:t>
            </a:r>
            <a:r>
              <a:rPr lang="tr-TR" dirty="0">
                <a:latin typeface="TTKB Dik Temel Abece" pitchFamily="2" charset="-94"/>
              </a:rPr>
              <a:t>ray’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da</a:t>
            </a:r>
            <a:r>
              <a:rPr lang="tr-TR" dirty="0">
                <a:latin typeface="TTKB Dik Temel Abece" pitchFamily="2" charset="-94"/>
              </a:rPr>
              <a:t>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sik</a:t>
            </a:r>
            <a:r>
              <a:rPr lang="tr-TR" dirty="0">
                <a:latin typeface="TTKB Dik Temel Abece" pitchFamily="2" charset="-94"/>
              </a:rPr>
              <a:t>le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te</a:t>
            </a:r>
            <a:r>
              <a:rPr lang="tr-TR" dirty="0">
                <a:latin typeface="TTKB Dik Temel Abece" pitchFamily="2" charset="-94"/>
              </a:rPr>
              <a:t> bin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dik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36329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Mu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rat</a:t>
            </a:r>
            <a:r>
              <a:rPr lang="tr-TR" dirty="0">
                <a:latin typeface="TTKB Dik Temel Abece" pitchFamily="2" charset="-94"/>
              </a:rPr>
              <a:t>, Bü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lent</a:t>
            </a:r>
            <a:r>
              <a:rPr lang="tr-TR" dirty="0">
                <a:latin typeface="TTKB Dik Temel Abece" pitchFamily="2" charset="-94"/>
              </a:rPr>
              <a:t>’in si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dirty="0">
                <a:latin typeface="TTKB Dik Temel Abece" pitchFamily="2" charset="-94"/>
              </a:rPr>
              <a:t>ma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ti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ni</a:t>
            </a:r>
            <a:r>
              <a:rPr lang="tr-TR" dirty="0">
                <a:latin typeface="TTKB Dik Temel Abece" pitchFamily="2" charset="-94"/>
              </a:rPr>
              <a:t> sak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dirty="0">
                <a:latin typeface="TTKB Dik Temel Abece" pitchFamily="2" charset="-94"/>
              </a:rPr>
              <a:t>dı.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667226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0018" y="1122363"/>
            <a:ext cx="9144000" cy="2387600"/>
          </a:xfrm>
        </p:spPr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Buk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 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ba</a:t>
            </a:r>
            <a:r>
              <a:rPr lang="tr-TR" dirty="0">
                <a:latin typeface="TTKB Dik Temel Abece" pitchFamily="2" charset="-94"/>
              </a:rPr>
              <a:t>sı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dirty="0">
                <a:latin typeface="TTKB Dik Temel Abece" pitchFamily="2" charset="-94"/>
              </a:rPr>
              <a:t> dür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bün</a:t>
            </a:r>
            <a:r>
              <a:rPr lang="tr-TR" dirty="0">
                <a:latin typeface="TTKB Dik Temel Abece" pitchFamily="2" charset="-94"/>
              </a:rPr>
              <a:t> 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729915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Bas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ri</a:t>
            </a:r>
            <a:r>
              <a:rPr lang="tr-TR" dirty="0">
                <a:latin typeface="TTKB Dik Temel Abece" pitchFamily="2" charset="-94"/>
              </a:rPr>
              <a:t> be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bek</a:t>
            </a:r>
            <a:r>
              <a:rPr lang="tr-TR" dirty="0">
                <a:latin typeface="TTKB Dik Temel Abece" pitchFamily="2" charset="-94"/>
              </a:rPr>
              <a:t> bal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lı</a:t>
            </a:r>
            <a:r>
              <a:rPr lang="tr-TR" dirty="0">
                <a:latin typeface="TTKB Dik Temel Abece" pitchFamily="2" charset="-94"/>
              </a:rPr>
              <a:t> sü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dirty="0">
                <a:latin typeface="TTKB Dik Temel Abece" pitchFamily="2" charset="-94"/>
              </a:rPr>
              <a:t> tat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31177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rol</a:t>
            </a:r>
            <a:r>
              <a:rPr lang="tr-TR" dirty="0">
                <a:latin typeface="TTKB Dik Temel Abece" pitchFamily="2" charset="-94"/>
              </a:rPr>
              <a:t> ta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til</a:t>
            </a:r>
            <a:r>
              <a:rPr lang="tr-TR" dirty="0">
                <a:latin typeface="TTKB Dik Temel Abece" pitchFamily="2" charset="-94"/>
              </a:rPr>
              <a:t>de İs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tan</a:t>
            </a:r>
            <a:r>
              <a:rPr lang="tr-TR" dirty="0">
                <a:latin typeface="TTKB Dik Temel Abece" pitchFamily="2" charset="-94"/>
              </a:rPr>
              <a:t>bul’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day</a:t>
            </a:r>
            <a:r>
              <a:rPr lang="tr-TR" dirty="0">
                <a:latin typeface="TTKB Dik Temel Abece" pitchFamily="2" charset="-94"/>
              </a:rPr>
              <a:t>dı.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944893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se</a:t>
            </a:r>
            <a:r>
              <a:rPr lang="tr-TR" dirty="0">
                <a:latin typeface="TTKB Dik Temel Abece" pitchFamily="2" charset="-94"/>
              </a:rPr>
              <a:t>, so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r>
              <a:rPr lang="tr-TR" dirty="0">
                <a:latin typeface="TTKB Dik Temel Abece" pitchFamily="2" charset="-94"/>
              </a:rPr>
              <a:t>yu 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sit</a:t>
            </a:r>
            <a:r>
              <a:rPr lang="tr-TR" dirty="0">
                <a:latin typeface="TTKB Dik Temel Abece" pitchFamily="2" charset="-94"/>
              </a:rPr>
              <a:t> bul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du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049760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Ber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rak</a:t>
            </a:r>
            <a:r>
              <a:rPr lang="tr-TR" dirty="0">
                <a:latin typeface="TTKB Dik Temel Abece" pitchFamily="2" charset="-94"/>
              </a:rPr>
              <a:t> su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do</a:t>
            </a:r>
            <a:r>
              <a:rPr lang="tr-TR" dirty="0">
                <a:latin typeface="TTKB Dik Temel Abece" pitchFamily="2" charset="-94"/>
              </a:rPr>
              <a:t>nu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nu</a:t>
            </a:r>
            <a:r>
              <a:rPr lang="tr-TR" dirty="0">
                <a:latin typeface="TTKB Dik Temel Abece" pitchFamily="2" charset="-94"/>
              </a:rPr>
              <a:t> 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92374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Ba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de</a:t>
            </a:r>
            <a:r>
              <a:rPr lang="tr-TR" dirty="0">
                <a:latin typeface="TTKB Dik Temel Abece" pitchFamily="2" charset="-94"/>
              </a:rPr>
              <a:t> Kur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ban</a:t>
            </a:r>
            <a:r>
              <a:rPr lang="tr-TR" dirty="0">
                <a:latin typeface="TTKB Dik Temel Abece" pitchFamily="2" charset="-94"/>
              </a:rPr>
              <a:t> Bay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mı’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nı</a:t>
            </a:r>
            <a:r>
              <a:rPr lang="tr-TR" dirty="0">
                <a:latin typeface="TTKB Dik Temel Abece" pitchFamily="2" charset="-94"/>
              </a:rPr>
              <a:t> kut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dirty="0">
                <a:latin typeface="TTKB Dik Temel Abece" pitchFamily="2" charset="-94"/>
              </a:rPr>
              <a:t>dı.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9894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68401"/>
            <a:ext cx="9144000" cy="2387600"/>
          </a:xfrm>
        </p:spPr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Küb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 bas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kül</a:t>
            </a:r>
            <a:r>
              <a:rPr lang="tr-TR" dirty="0">
                <a:latin typeface="TTKB Dik Temel Abece" pitchFamily="2" charset="-94"/>
              </a:rPr>
              <a:t>de tar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tıl</a:t>
            </a:r>
            <a:r>
              <a:rPr lang="tr-TR" dirty="0">
                <a:latin typeface="TTKB Dik Temel Abece" pitchFamily="2" charset="-94"/>
              </a:rPr>
              <a:t>dı.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27843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tr-TR" sz="5400" dirty="0">
                <a:latin typeface="TTKB Dik Temel Abece" pitchFamily="2" charset="-94"/>
              </a:rPr>
              <a:t>Sab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ri</a:t>
            </a:r>
            <a:r>
              <a:rPr lang="tr-TR" sz="5400" dirty="0">
                <a:latin typeface="TTKB Dik Temel Abece" pitchFamily="2" charset="-94"/>
              </a:rPr>
              <a:t> si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5400" dirty="0">
                <a:latin typeface="TTKB Dik Temel Abece" pitchFamily="2" charset="-94"/>
              </a:rPr>
              <a:t>ma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r>
              <a:rPr lang="tr-TR" sz="5400" dirty="0">
                <a:latin typeface="TTKB Dik Temel Abece" pitchFamily="2" charset="-94"/>
              </a:rPr>
              <a:t> bi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let</a:t>
            </a:r>
            <a:r>
              <a:rPr lang="tr-TR" sz="5400" dirty="0">
                <a:latin typeface="TTKB Dik Temel Abece" pitchFamily="2" charset="-94"/>
              </a:rPr>
              <a:t> al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dı</a:t>
            </a:r>
            <a:r>
              <a:rPr lang="tr-TR" sz="5400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47667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Eb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r>
              <a:rPr lang="tr-TR" dirty="0">
                <a:latin typeface="TTKB Dik Temel Abece" pitchFamily="2" charset="-94"/>
              </a:rPr>
              <a:t> su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lu</a:t>
            </a:r>
            <a:r>
              <a:rPr lang="tr-TR" dirty="0">
                <a:latin typeface="TTKB Dik Temel Abece" pitchFamily="2" charset="-94"/>
              </a:rPr>
              <a:t>bo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r>
              <a:rPr lang="tr-TR" dirty="0">
                <a:latin typeface="TTKB Dik Temel Abece" pitchFamily="2" charset="-94"/>
              </a:rPr>
              <a:t> 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dirty="0">
                <a:latin typeface="TTKB Dik Temel Abece" pitchFamily="2" charset="-94"/>
              </a:rPr>
              <a:t> re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sim</a:t>
            </a:r>
            <a:r>
              <a:rPr lang="tr-TR" dirty="0">
                <a:latin typeface="TTKB Dik Temel Abece" pitchFamily="2" charset="-94"/>
              </a:rPr>
              <a:t> bo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r>
              <a:rPr lang="tr-TR" dirty="0">
                <a:latin typeface="TTKB Dik Temel Abece" pitchFamily="2" charset="-94"/>
              </a:rPr>
              <a:t>dı.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78059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tr-TR" sz="5400" dirty="0">
                <a:latin typeface="TTKB Dik Temel Abece" pitchFamily="2" charset="-94"/>
              </a:rPr>
              <a:t>Sab</a:t>
            </a:r>
            <a:r>
              <a:rPr lang="tr-TR" sz="5400" dirty="0">
                <a:solidFill>
                  <a:srgbClr val="FF0000"/>
                </a:solidFill>
                <a:latin typeface="TTKB Dik Temel Abece" pitchFamily="2" charset="-94"/>
              </a:rPr>
              <a:t>ri</a:t>
            </a:r>
            <a:r>
              <a:rPr lang="tr-TR" sz="5400" dirty="0">
                <a:latin typeface="TTKB Dik Temel Abece" pitchFamily="2" charset="-94"/>
              </a:rPr>
              <a:t> ye</a:t>
            </a:r>
            <a:r>
              <a:rPr lang="tr-TR" sz="54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5400" dirty="0">
                <a:latin typeface="TTKB Dik Temel Abece" pitchFamily="2" charset="-94"/>
              </a:rPr>
              <a:t>te ba</a:t>
            </a:r>
            <a:r>
              <a:rPr lang="tr-TR" sz="5400" dirty="0">
                <a:solidFill>
                  <a:srgbClr val="FF0000"/>
                </a:solidFill>
                <a:latin typeface="TTKB Dik Temel Abece" pitchFamily="2" charset="-94"/>
              </a:rPr>
              <a:t>lık</a:t>
            </a:r>
            <a:r>
              <a:rPr lang="tr-TR" sz="5400" dirty="0">
                <a:latin typeface="TTKB Dik Temel Abece" pitchFamily="2" charset="-94"/>
              </a:rPr>
              <a:t> ye</a:t>
            </a:r>
            <a:r>
              <a:rPr lang="tr-TR" sz="5400" dirty="0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r>
              <a:rPr lang="tr-TR" sz="5400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472065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Ye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dirty="0">
                <a:latin typeface="TTKB Dik Temel Abece" pitchFamily="2" charset="-94"/>
              </a:rPr>
              <a:t>ten son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ra</a:t>
            </a:r>
            <a:r>
              <a:rPr lang="tr-TR" dirty="0">
                <a:latin typeface="TTKB Dik Temel Abece" pitchFamily="2" charset="-94"/>
              </a:rPr>
              <a:t> kat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mer</a:t>
            </a:r>
            <a:r>
              <a:rPr lang="tr-TR" dirty="0">
                <a:latin typeface="TTKB Dik Temel Abece" pitchFamily="2" charset="-94"/>
              </a:rPr>
              <a:t> ye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dik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351905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D13FF6D-0167-43B7-AECF-732B964EDE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>
                <a:latin typeface="TTKB Dik Temel Abece" pitchFamily="2" charset="-94"/>
              </a:rPr>
              <a:t>Si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bel</a:t>
            </a:r>
            <a:r>
              <a:rPr lang="tr-TR" dirty="0">
                <a:latin typeface="TTKB Dik Temel Abece" pitchFamily="2" charset="-94"/>
              </a:rPr>
              <a:t> so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ba</a:t>
            </a:r>
            <a:r>
              <a:rPr lang="tr-TR" dirty="0">
                <a:latin typeface="TTKB Dik Temel Abece" pitchFamily="2" charset="-94"/>
              </a:rPr>
              <a:t>ya o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dun</a:t>
            </a:r>
            <a:r>
              <a:rPr lang="tr-TR" dirty="0">
                <a:latin typeface="TTKB Dik Temel Abece" pitchFamily="2" charset="-94"/>
              </a:rPr>
              <a:t> at</a:t>
            </a:r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tı</a:t>
            </a:r>
            <a:r>
              <a:rPr lang="tr-TR" dirty="0">
                <a:latin typeface="TTKB Dik Temel Abece" pitchFamily="2" charset="-94"/>
              </a:rPr>
              <a:t>.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9C5A745-1A64-4248-8EBB-6893D0BB6C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423163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147</TotalTime>
  <Words>112</Words>
  <Application>Microsoft Office PowerPoint</Application>
  <PresentationFormat>Özel</PresentationFormat>
  <Paragraphs>22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Bülent ballı ekmek yedi.</vt:lpstr>
      <vt:lpstr>Birol tatilde İstanbul’daydı.</vt:lpstr>
      <vt:lpstr>Bade Kurban Bayramı’nı kutladı.</vt:lpstr>
      <vt:lpstr>Kübra baskülde tartıldı.</vt:lpstr>
      <vt:lpstr>Sabri sinemaya bilet aldı.</vt:lpstr>
      <vt:lpstr>Ebru suluboya ile resim boyadı.</vt:lpstr>
      <vt:lpstr>Sabri yemekte balık yedi.</vt:lpstr>
      <vt:lpstr>Yemekten sonra katmer yedik.</vt:lpstr>
      <vt:lpstr>Sibel sobaya odun attı.</vt:lpstr>
      <vt:lpstr>Kübra biberli makarnayı bitirdi.</vt:lpstr>
      <vt:lpstr>Rüya akrabası ile salonda oturuyor.</vt:lpstr>
      <vt:lpstr>Bülent dün babası ile araba sürdü.</vt:lpstr>
      <vt:lpstr>Ebru derede oyun oynama.</vt:lpstr>
      <vt:lpstr>Kadir ablasına elbise aldı.</vt:lpstr>
      <vt:lpstr>Buket renk renk balon aldı.</vt:lpstr>
      <vt:lpstr>Aksaray’da bisiklete bindik.</vt:lpstr>
      <vt:lpstr>Murat, Bülent’in sinema biletini sakladı.</vt:lpstr>
      <vt:lpstr>Bukle babasına dürbün aldı.</vt:lpstr>
      <vt:lpstr>Basri bebek ballı sütü tattı.</vt:lpstr>
      <vt:lpstr>Buse, soruyu basit buldu.</vt:lpstr>
      <vt:lpstr>Berrak su bidonunu aldı.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Öykü, ona konunun önemini anlat.</dc:title>
  <dc:creator>ÇAĞLAYAN EROĞLU</dc:creator>
  <cp:lastModifiedBy>nesrin deniz</cp:lastModifiedBy>
  <cp:revision>13</cp:revision>
  <dcterms:created xsi:type="dcterms:W3CDTF">2020-12-08T20:05:24Z</dcterms:created>
  <dcterms:modified xsi:type="dcterms:W3CDTF">2020-12-23T17:19:41Z</dcterms:modified>
</cp:coreProperties>
</file>