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 /><Relationship Id="rId2" Type="http://schemas.openxmlformats.org/package/2006/relationships/metadata/thumbnail" Target="docProps/thumbnail.jpeg" /><Relationship Id="rId1" Type="http://schemas.openxmlformats.org/officeDocument/2006/relationships/officeDocument" Target="ppt/presentation.xml" /><Relationship Id="rId4" Type="http://schemas.openxmlformats.org/officeDocument/2006/relationships/extended-properties" Target="docProps/app.xml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</p:sldIdLst>
  <p:sldSz cx="9144000" cy="6858000" type="screen4x3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57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 /><Relationship Id="rId7" Type="http://schemas.openxmlformats.org/officeDocument/2006/relationships/tableStyles" Target="tableStyles.xml" /><Relationship Id="rId2" Type="http://schemas.openxmlformats.org/officeDocument/2006/relationships/slide" Target="slides/slide1.xml" /><Relationship Id="rId1" Type="http://schemas.openxmlformats.org/officeDocument/2006/relationships/slideMaster" Target="slideMasters/slideMaster1.xml" /><Relationship Id="rId6" Type="http://schemas.openxmlformats.org/officeDocument/2006/relationships/theme" Target="theme/theme1.xml" /><Relationship Id="rId5" Type="http://schemas.openxmlformats.org/officeDocument/2006/relationships/viewProps" Target="viewProps.xml" /><Relationship Id="rId4" Type="http://schemas.openxmlformats.org/officeDocument/2006/relationships/presProps" Target="presProps.xml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Alt Başlık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tr-TR"/>
              <a:t>Asıl alt başlık stilini düzenlemek için tıklatın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pPr/>
              <a:t>12.12.2020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,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pPr/>
              <a:t>12.12.2020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Dikey Başlık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pPr/>
              <a:t>12.12.2020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pPr/>
              <a:t>12.12.2020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tr-TR"/>
              <a:t>Asıl başlık stili için tıklatın</a:t>
            </a:r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pPr/>
              <a:t>12.12.2020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İçerik Yer Tutucusu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pPr/>
              <a:t>12.12.2020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tr-TR"/>
              <a:t>Asıl başlık stili için tıklatın</a:t>
            </a:r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5" name="4 Metin Yer Tutucusu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6" name="5 İçerik Yer Tutucusu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7" name="6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pPr/>
              <a:t>12.12.2020</a:t>
            </a:fld>
            <a:endParaRPr lang="tr-TR"/>
          </a:p>
        </p:txBody>
      </p:sp>
      <p:sp>
        <p:nvSpPr>
          <p:cNvPr id="8" name="7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8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pPr/>
              <a:t>12.12.2020</a:t>
            </a:fld>
            <a:endParaRPr lang="tr-TR"/>
          </a:p>
        </p:txBody>
      </p:sp>
      <p:sp>
        <p:nvSpPr>
          <p:cNvPr id="4" name="3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4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pPr/>
              <a:t>12.12.2020</a:t>
            </a:fld>
            <a:endParaRPr lang="tr-TR"/>
          </a:p>
        </p:txBody>
      </p:sp>
      <p:sp>
        <p:nvSpPr>
          <p:cNvPr id="3" name="2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/>
              <a:t>Asıl başlık stili için tıklatın</a:t>
            </a: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pPr/>
              <a:t>12.12.2020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/>
              <a:t>Asıl başlık stili için tıklatın</a:t>
            </a:r>
          </a:p>
        </p:txBody>
      </p:sp>
      <p:sp>
        <p:nvSpPr>
          <p:cNvPr id="3" name="2 Resim Yer Tutucusu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r-TR"/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pPr/>
              <a:t>12.12.2020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 /><Relationship Id="rId3" Type="http://schemas.openxmlformats.org/officeDocument/2006/relationships/slideLayout" Target="../slideLayouts/slideLayout3.xml" /><Relationship Id="rId7" Type="http://schemas.openxmlformats.org/officeDocument/2006/relationships/slideLayout" Target="../slideLayouts/slideLayout7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1" Type="http://schemas.openxmlformats.org/officeDocument/2006/relationships/slideLayout" Target="../slideLayouts/slideLayout1.xml" /><Relationship Id="rId6" Type="http://schemas.openxmlformats.org/officeDocument/2006/relationships/slideLayout" Target="../slideLayouts/slideLayout6.xml" /><Relationship Id="rId11" Type="http://schemas.openxmlformats.org/officeDocument/2006/relationships/slideLayout" Target="../slideLayouts/slideLayout11.xml" /><Relationship Id="rId5" Type="http://schemas.openxmlformats.org/officeDocument/2006/relationships/slideLayout" Target="../slideLayouts/slideLayout5.xml" /><Relationship Id="rId10" Type="http://schemas.openxmlformats.org/officeDocument/2006/relationships/slideLayout" Target="../slideLayouts/slideLayout10.xml" /><Relationship Id="rId4" Type="http://schemas.openxmlformats.org/officeDocument/2006/relationships/slideLayout" Target="../slideLayouts/slideLayout4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 Yer Tutucusu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3720DD-5B6D-40BF-8493-A6B52D484E6B}" type="datetimeFigureOut">
              <a:rPr lang="tr-TR" smtClean="0"/>
              <a:pPr/>
              <a:t>12.12.2020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02176B-0E47-46AC-8F43-DAB4B8A37D06}" type="slidenum">
              <a:rPr lang="tr-TR" smtClean="0"/>
              <a:pPr/>
              <a:t>‹#›</a:t>
            </a:fld>
            <a:endParaRPr lang="tr-T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r-T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 /><Relationship Id="rId2" Type="http://schemas.openxmlformats.org/officeDocument/2006/relationships/image" Target="../media/image1.png" /><Relationship Id="rId1" Type="http://schemas.openxmlformats.org/officeDocument/2006/relationships/slideLayout" Target="../slideLayouts/slideLayout1.xml" 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 /><Relationship Id="rId1" Type="http://schemas.openxmlformats.org/officeDocument/2006/relationships/slideLayout" Target="../slideLayouts/slideLayout2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1" y="0"/>
            <a:ext cx="8568952" cy="160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 descr="4.Sınıf Fen Bilimleri Beslenme Nedir? | Doküman Okul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484784"/>
            <a:ext cx="7632848" cy="51781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244291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1" name="Picture 5" descr="https://www.fenokulu.net/yeni/image/userfoto/3/Yapilarina-gore-besinler_222653_50880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5" y="116632"/>
            <a:ext cx="8808913" cy="64087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Bulut 3"/>
          <p:cNvSpPr/>
          <p:nvPr/>
        </p:nvSpPr>
        <p:spPr>
          <a:xfrm>
            <a:off x="2915816" y="2780928"/>
            <a:ext cx="2520280" cy="1368152"/>
          </a:xfrm>
          <a:prstGeom prst="cloud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5" name="Metin kutusu 4"/>
          <p:cNvSpPr txBox="1"/>
          <p:nvPr/>
        </p:nvSpPr>
        <p:spPr>
          <a:xfrm>
            <a:off x="3222306" y="2888038"/>
            <a:ext cx="221379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800" b="1" dirty="0">
                <a:solidFill>
                  <a:srgbClr val="FF0000"/>
                </a:solidFill>
              </a:rPr>
              <a:t>  BESİN  İÇERİKLERİ</a:t>
            </a:r>
          </a:p>
        </p:txBody>
      </p:sp>
      <p:sp>
        <p:nvSpPr>
          <p:cNvPr id="7" name="Dalga 6"/>
          <p:cNvSpPr/>
          <p:nvPr/>
        </p:nvSpPr>
        <p:spPr>
          <a:xfrm>
            <a:off x="395536" y="5589240"/>
            <a:ext cx="2016224" cy="1080120"/>
          </a:xfrm>
          <a:prstGeom prst="wav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8" name="Metin kutusu 7"/>
          <p:cNvSpPr txBox="1"/>
          <p:nvPr/>
        </p:nvSpPr>
        <p:spPr>
          <a:xfrm>
            <a:off x="399615" y="5944634"/>
            <a:ext cx="2160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b="1" i="1" dirty="0"/>
              <a:t>İbrahim Öğretmen</a:t>
            </a:r>
          </a:p>
        </p:txBody>
      </p:sp>
    </p:spTree>
    <p:extLst>
      <p:ext uri="{BB962C8B-B14F-4D97-AF65-F5344CB8AC3E}">
        <p14:creationId xmlns:p14="http://schemas.microsoft.com/office/powerpoint/2010/main" val="2170065515"/>
      </p:ext>
    </p:extLst>
  </p:cSld>
  <p:clrMapOvr>
    <a:masterClrMapping/>
  </p:clrMapOvr>
</p:sld>
</file>

<file path=ppt/theme/theme1.xml><?xml version="1.0" encoding="utf-8"?>
<a:theme xmlns:a="http://schemas.openxmlformats.org/drawingml/2006/main" name="Ofis Teması">
  <a:themeElements>
    <a:clrScheme name="Ofis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s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i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6</Words>
  <Application>Microsoft Office PowerPoint</Application>
  <PresentationFormat>Ekran Gösterisi (4:3)</PresentationFormat>
  <Paragraphs>3</Paragraphs>
  <Slides>2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Slayt Başlıkları</vt:lpstr>
      </vt:variant>
      <vt:variant>
        <vt:i4>2</vt:i4>
      </vt:variant>
    </vt:vector>
  </HeadingPairs>
  <TitlesOfParts>
    <vt:vector size="3" baseType="lpstr">
      <vt:lpstr>Ofis Teması</vt:lpstr>
      <vt:lpstr>PowerPoint Sunusu</vt:lpstr>
      <vt:lpstr>PowerPoint Sunusu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Sunusu</dc:title>
  <dc:creator>Windows 10</dc:creator>
  <cp:lastModifiedBy>Hasan Ayık</cp:lastModifiedBy>
  <cp:revision>4</cp:revision>
  <dcterms:created xsi:type="dcterms:W3CDTF">2020-10-23T13:04:02Z</dcterms:created>
  <dcterms:modified xsi:type="dcterms:W3CDTF">2020-12-12T16:00:22Z</dcterms:modified>
</cp:coreProperties>
</file>