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0" r:id="rId17"/>
    <p:sldId id="272" r:id="rId18"/>
    <p:sldId id="273" r:id="rId19"/>
    <p:sldId id="284" r:id="rId20"/>
    <p:sldId id="285" r:id="rId21"/>
    <p:sldId id="286" r:id="rId22"/>
    <p:sldId id="287" r:id="rId23"/>
    <p:sldId id="288" r:id="rId24"/>
    <p:sldId id="289" r:id="rId25"/>
    <p:sldId id="292" r:id="rId26"/>
    <p:sldId id="293" r:id="rId27"/>
    <p:sldId id="294" r:id="rId28"/>
    <p:sldId id="297" r:id="rId29"/>
    <p:sldId id="298" r:id="rId30"/>
    <p:sldId id="299" r:id="rId31"/>
    <p:sldId id="300" r:id="rId32"/>
    <p:sldId id="301" r:id="rId3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9" autoAdjust="0"/>
    <p:restoredTop sz="94660"/>
  </p:normalViewPr>
  <p:slideViewPr>
    <p:cSldViewPr snapToGrid="0">
      <p:cViewPr varScale="1">
        <p:scale>
          <a:sx n="58" d="100"/>
          <a:sy n="58" d="100"/>
        </p:scale>
        <p:origin x="-80" y="-1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slide" Target="slides/slide17.xml" /><Relationship Id="rId26" Type="http://schemas.openxmlformats.org/officeDocument/2006/relationships/slide" Target="slides/slide25.xml" /><Relationship Id="rId3" Type="http://schemas.openxmlformats.org/officeDocument/2006/relationships/slide" Target="slides/slide2.xml" /><Relationship Id="rId21" Type="http://schemas.openxmlformats.org/officeDocument/2006/relationships/slide" Target="slides/slide20.xml" /><Relationship Id="rId34" Type="http://schemas.openxmlformats.org/officeDocument/2006/relationships/presProps" Target="presProps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slide" Target="slides/slide16.xml" /><Relationship Id="rId25" Type="http://schemas.openxmlformats.org/officeDocument/2006/relationships/slide" Target="slides/slide24.xml" /><Relationship Id="rId33" Type="http://schemas.openxmlformats.org/officeDocument/2006/relationships/slide" Target="slides/slide32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slide" Target="slides/slide19.xml" /><Relationship Id="rId29" Type="http://schemas.openxmlformats.org/officeDocument/2006/relationships/slide" Target="slides/slide28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24" Type="http://schemas.openxmlformats.org/officeDocument/2006/relationships/slide" Target="slides/slide23.xml" /><Relationship Id="rId32" Type="http://schemas.openxmlformats.org/officeDocument/2006/relationships/slide" Target="slides/slide31.xml" /><Relationship Id="rId37" Type="http://schemas.openxmlformats.org/officeDocument/2006/relationships/tableStyles" Target="tableStyles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23" Type="http://schemas.openxmlformats.org/officeDocument/2006/relationships/slide" Target="slides/slide22.xml" /><Relationship Id="rId28" Type="http://schemas.openxmlformats.org/officeDocument/2006/relationships/slide" Target="slides/slide27.xml" /><Relationship Id="rId36" Type="http://schemas.openxmlformats.org/officeDocument/2006/relationships/theme" Target="theme/theme1.xml" /><Relationship Id="rId10" Type="http://schemas.openxmlformats.org/officeDocument/2006/relationships/slide" Target="slides/slide9.xml" /><Relationship Id="rId19" Type="http://schemas.openxmlformats.org/officeDocument/2006/relationships/slide" Target="slides/slide18.xml" /><Relationship Id="rId31" Type="http://schemas.openxmlformats.org/officeDocument/2006/relationships/slide" Target="slides/slide30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Relationship Id="rId22" Type="http://schemas.openxmlformats.org/officeDocument/2006/relationships/slide" Target="slides/slide21.xml" /><Relationship Id="rId27" Type="http://schemas.openxmlformats.org/officeDocument/2006/relationships/slide" Target="slides/slide26.xml" /><Relationship Id="rId30" Type="http://schemas.openxmlformats.org/officeDocument/2006/relationships/slide" Target="slides/slide29.xml" /><Relationship Id="rId35" Type="http://schemas.openxmlformats.org/officeDocument/2006/relationships/viewProps" Target="viewProps.xml" 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0-12-12T18:27:37.395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734868EE-078A-4755-B0EC-8FC0404336E9}" emma:medium="tactile" emma:mode="ink">
          <msink:context xmlns:msink="http://schemas.microsoft.com/ink/2010/main" type="writingRegion" rotatedBoundingBox="16438,1010 16266,1848 15952,1784 16124,945"/>
        </emma:interpretation>
      </emma:emma>
    </inkml:annotationXML>
    <inkml:traceGroup>
      <inkml:annotationXML>
        <emma:emma xmlns:emma="http://www.w3.org/2003/04/emma" version="1.0">
          <emma:interpretation id="{FFEC00FF-D175-400B-879B-B6303ABF84E1}" emma:medium="tactile" emma:mode="ink">
            <msink:context xmlns:msink="http://schemas.microsoft.com/ink/2010/main" type="paragraph" rotatedBoundingBox="16438,1010 16266,1848 15952,1784 16124,945" alignmentLevel="1"/>
          </emma:interpretation>
        </emma:emma>
      </inkml:annotationXML>
      <inkml:traceGroup>
        <inkml:annotationXML>
          <emma:emma xmlns:emma="http://www.w3.org/2003/04/emma" version="1.0">
            <emma:interpretation id="{A39BA734-8544-4FA0-A6F1-7214285C29C1}" emma:medium="tactile" emma:mode="ink">
              <msink:context xmlns:msink="http://schemas.microsoft.com/ink/2010/main" type="line" rotatedBoundingBox="16438,1010 16266,1848 15952,1784 16124,945"/>
            </emma:interpretation>
          </emma:emma>
        </inkml:annotationXML>
        <inkml:traceGroup>
          <inkml:annotationXML>
            <emma:emma xmlns:emma="http://www.w3.org/2003/04/emma" version="1.0">
              <emma:interpretation id="{C3D796E2-6105-4BC3-BD22-79B97B3FD6E7}" emma:medium="tactile" emma:mode="ink">
                <msink:context xmlns:msink="http://schemas.microsoft.com/ink/2010/main" type="inkWord" rotatedBoundingBox="16438,1010 16266,1848 15952,1784 16124,945"/>
              </emma:interpretation>
              <emma:one-of disjunction-type="recognition" id="oneOf0">
                <emma:interpretation id="interp0" emma:lang="" emma:confidence="0">
                  <emma:literal>-a*</emma:literal>
                </emma:interpretation>
                <emma:interpretation id="interp1" emma:lang="" emma:confidence="0">
                  <emma:literal>Tası</emma:literal>
                </emma:interpretation>
                <emma:interpretation id="interp2" emma:lang="" emma:confidence="0">
                  <emma:literal>-o</emma:literal>
                </emma:interpretation>
                <emma:interpretation id="interp3" emma:lang="" emma:confidence="0">
                  <emma:literal>-o*</emma:literal>
                </emma:interpretation>
                <emma:interpretation id="interp4" emma:lang="" emma:confidence="0">
                  <emma:literal>Ta*</emma:literal>
                </emma:interpretation>
              </emma:one-of>
            </emma:emma>
          </inkml:annotationXML>
          <inkml:trace contextRef="#ctx0" brushRef="#br0">162 126 0,'-32'31'250,"32"1"-219,0-1 0,-31-31-15,31 31-1,0 1 17,0-1-17,-31-31 1,31 31-1,0 1 1,0-1 0,-32 0 31,32 1-32,0-1 16,0 1 1,0-1 15,-31 0-16,31 1 16,0-1 31,0 0-31,31-31 0,-31 32-32,32-32 32,-32 31-31,0 0 93,31-31-93,0 32 62,1-32 0,-32-32-62,31 32-1,0-31 16,1 0 1,-1-1-1,0 1 0,-31 0 0,0-1 16,0 1 0,0 0-16,0-1 1,0 1 30,-31 31 16,31-32-46,-31 32-1,-1 0 16,32 32-16,-31-32-31,0 0 47,31 31-47,-32-31 15,1 32 17,0-1 77,62-62-31,-31-1-62,31 1 15,-31-1 0,32 32-15,-1 0 15,-31-31-31,31 31 31,1 0 1,-1 0 46,-31 31-63,0 1 48,0-1-1,0 1-30,0-1 15,0 0-1,-31 1-14,31-1 15,-32-31 15,32 31-46,-31-31 15,0 32 16,-1-32 47,1-32-48,31 1 1,0 0-15,-31 31-32,62-32 15,-31 1 1,0 0-1,0-1 17,0 1-1,0-1 16,0 1-32,31 0 17,-31-1-17,0 1 17,0 0-1,0-1-16,32 32 1,-32-31 0,0 0 15,31-1 0,-31 1 16,31 31-47,-31-31 31,32 31-15,-1-32 31,0 32-16,1-31 32,-1 31-1,0-32 16,-62 32 78,31 32-156,-31-32 16,-1 0 15,32 31-15,-31-31-16,31 32 16,-31-32 15,31 31-16,-32-31 17,32 31-32,-31-31 31,0 32-31</inkml:trace>
        </inkml:traceGroup>
      </inkml:traceGroup>
    </inkml:traceGroup>
  </inkml:traceGroup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0-12-12T18:27:50.144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EF79075D-1583-459F-ABD4-25251BCF07BD}" emma:medium="tactile" emma:mode="ink">
          <msink:context xmlns:msink="http://schemas.microsoft.com/ink/2010/main" type="writingRegion" rotatedBoundingBox="16029,1889 16138,1177 16511,1234 16402,1945"/>
        </emma:interpretation>
      </emma:emma>
    </inkml:annotationXML>
    <inkml:traceGroup>
      <inkml:annotationXML>
        <emma:emma xmlns:emma="http://www.w3.org/2003/04/emma" version="1.0">
          <emma:interpretation id="{83114712-F063-48D2-AF76-757D370110DF}" emma:medium="tactile" emma:mode="ink">
            <msink:context xmlns:msink="http://schemas.microsoft.com/ink/2010/main" type="paragraph" rotatedBoundingBox="16029,1889 16138,1177 16511,1234 16402,1945" alignmentLevel="1"/>
          </emma:interpretation>
        </emma:emma>
      </inkml:annotationXML>
      <inkml:traceGroup>
        <inkml:annotationXML>
          <emma:emma xmlns:emma="http://www.w3.org/2003/04/emma" version="1.0">
            <emma:interpretation id="{516F25AE-F798-4D7E-ABC3-A8D1FD043901}" emma:medium="tactile" emma:mode="ink">
              <msink:context xmlns:msink="http://schemas.microsoft.com/ink/2010/main" type="line" rotatedBoundingBox="16029,1889 16138,1177 16511,1234 16402,1945"/>
            </emma:interpretation>
          </emma:emma>
        </inkml:annotationXML>
        <inkml:traceGroup>
          <inkml:annotationXML>
            <emma:emma xmlns:emma="http://www.w3.org/2003/04/emma" version="1.0">
              <emma:interpretation id="{D070A1A8-8D49-4E8B-B2C1-088FDB06A807}" emma:medium="tactile" emma:mode="ink">
                <msink:context xmlns:msink="http://schemas.microsoft.com/ink/2010/main" type="inkWord" rotatedBoundingBox="16029,1889 16138,1177 16511,1234 16402,1945"/>
              </emma:interpretation>
              <emma:one-of disjunction-type="recognition" id="oneOf0">
                <emma:interpretation id="interp0" emma:lang="" emma:confidence="0">
                  <emma:literal>a</emma:literal>
                </emma:interpretation>
                <emma:interpretation id="interp1" emma:lang="" emma:confidence="0">
                  <emma:literal>*</emma:literal>
                </emma:interpretation>
                <emma:interpretation id="interp2" emma:lang="" emma:confidence="0">
                  <emma:literal>&amp;</emma:literal>
                </emma:interpretation>
                <emma:interpretation id="interp3" emma:lang="" emma:confidence="0">
                  <emma:literal>.</emma:literal>
                </emma:interpretation>
                <emma:interpretation id="interp4" emma:lang="" emma:confidence="0">
                  <emma:literal>x</emma:literal>
                </emma:interpretation>
              </emma:one-of>
            </emma:emma>
          </inkml:annotationXML>
          <inkml:trace contextRef="#ctx0" brushRef="#br0">202 125 0,'-31'0'31,"31"-31"-15,-31 31 62,31-31-78,-32 31 47,1 0 0,0 0-32,31 31 17,-32-31-17,32 31 16,0 1 1,0-1-1,32-31-15,-32 31-1,0 1 32,31-32-31,-31 31 31,31-31-32,1 0 16,-32 32-31,31-32 32,-31 31-17,31-31-15,1 0 32,-32 31-32,31-31 15,-31 32 1,31-32-1,-31 31 1,0 0 15,0 1 1,0-1-17,0 0 1,-31-31-1,31 32 1,0-1 0,-31-31 15,31 31-15,-32 1 30,1-32-30,0 0 31,-1 0-16,1 0-31,0-32 47,-1 32-16,32-31-15,0 0 31,0-1-16,32 32-31,-32-31 31,31 0-15,-31-1 15,31 32-15,-31-31-16,0 0 31,32 31-15,-32-32 15,31 32-15,-31-31-1,31 31 16,-31-31 1,32 31-17,-32-32 17,31 32-32,-31-31 31,31 31-31,-31-32 31,32 32-31,-32-31 16,31 31 15,-31-31-31,0-1 47,32 32-16,-32-31-15,0 0 46,-32 31-31,32-32-15,-31 1 62,-1 62-62,1-31-1,0 0 1,-1 0 0,1 32-1,0-1 1</inkml:trace>
        </inkml:traceGroup>
      </inkml:traceGroup>
    </inkml:traceGroup>
  </inkml:traceGroup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0-12-12T18:28:00.034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36C3D691-432F-4B24-B7F4-AD9063C09EAE}" emma:medium="tactile" emma:mode="ink">
          <msink:context xmlns:msink="http://schemas.microsoft.com/ink/2010/main" type="writingRegion" rotatedBoundingBox="16425,1117 16452,1745 16071,1762 16044,1133"/>
        </emma:interpretation>
      </emma:emma>
    </inkml:annotationXML>
    <inkml:traceGroup>
      <inkml:annotationXML>
        <emma:emma xmlns:emma="http://www.w3.org/2003/04/emma" version="1.0">
          <emma:interpretation id="{5A064DCF-AFEA-4435-A191-12AF09B9DACB}" emma:medium="tactile" emma:mode="ink">
            <msink:context xmlns:msink="http://schemas.microsoft.com/ink/2010/main" type="paragraph" rotatedBoundingBox="16425,1117 16452,1745 16071,1762 16044,1133" alignmentLevel="1"/>
          </emma:interpretation>
        </emma:emma>
      </inkml:annotationXML>
      <inkml:traceGroup>
        <inkml:annotationXML>
          <emma:emma xmlns:emma="http://www.w3.org/2003/04/emma" version="1.0">
            <emma:interpretation id="{CAF48D76-EDEA-4825-854C-CDD02A77AA2C}" emma:medium="tactile" emma:mode="ink">
              <msink:context xmlns:msink="http://schemas.microsoft.com/ink/2010/main" type="line" rotatedBoundingBox="16425,1117 16452,1745 16071,1762 16044,1133"/>
            </emma:interpretation>
          </emma:emma>
        </inkml:annotationXML>
        <inkml:traceGroup>
          <inkml:annotationXML>
            <emma:emma xmlns:emma="http://www.w3.org/2003/04/emma" version="1.0">
              <emma:interpretation id="{545DF75D-D406-4CA2-83B3-B4641407BE5A}" emma:medium="tactile" emma:mode="ink">
                <msink:context xmlns:msink="http://schemas.microsoft.com/ink/2010/main" type="inkWord" rotatedBoundingBox="16425,1117 16452,1745 16071,1762 16044,1133"/>
              </emma:interpretation>
              <emma:one-of disjunction-type="recognition" id="oneOf0">
                <emma:interpretation id="interp0" emma:lang="" emma:confidence="0">
                  <emma:literal>Q</emma:literal>
                </emma:interpretation>
                <emma:interpretation id="interp1" emma:lang="" emma:confidence="0">
                  <emma:literal>a</emma:literal>
                </emma:interpretation>
                <emma:interpretation id="interp2" emma:lang="" emma:confidence="0">
                  <emma:literal>@</emma:literal>
                </emma:interpretation>
                <emma:interpretation id="interp3" emma:lang="" emma:confidence="0">
                  <emma:literal>W</emma:literal>
                </emma:interpretation>
                <emma:interpretation id="interp4" emma:lang="" emma:confidence="0">
                  <emma:literal>9</emma:literal>
                </emma:interpretation>
              </emma:one-of>
            </emma:emma>
          </inkml:annotationXML>
          <inkml:trace contextRef="#ctx0" brushRef="#br0">316 76 0,'0'-32'47,"-31"32"-47,-1 0 32,1 0-1,31-31-31,-31 31 31,-1 0-15,1 0-1,31 31 1,-31-31 0,-1 0-1,32 32 1,-31-32-16,31 31 15,-31-31 1,31 31 0,0 1-1,0-1 17,0 0-17,0 1 16,31-1 1,0-31-1,1 0 0,-1 0-15,0 0-1,1-31 17,-1-1-1,-31 1 0,31 31-31,-31-31 31,0-1-15,0 1 0,0 0-1,0-1 17,32 32-17,-32-31 16,31 62 94,-31 1-109,31-32 0,-31 31-1,32 0 17,-32 1-17,0-1 16,0 0 1,0 1-17,0-1 1,0 0 0,0 1-16,0-1 15,0 1 1,-32-1-1,32 0 17,0 1-17,-31-1 1,0 0 15,-1 1 16,1-32-16,0 31 1,-1-62-17,1 31 16,0 0-15,31-32-16,-32 32 16</inkml:trace>
        </inkml:traceGroup>
      </inkml:traceGroup>
    </inkml:traceGroup>
  </inkml:traceGroup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9645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597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031290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05537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135910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90339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52541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76287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84928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1986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377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1167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5100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12/13/2020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9293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2681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8602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13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slideLayout" Target="../slideLayouts/slideLayout12.xml" /><Relationship Id="rId17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6" Type="http://schemas.openxmlformats.org/officeDocument/2006/relationships/slideLayout" Target="../slideLayouts/slideLayout16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5" Type="http://schemas.openxmlformats.org/officeDocument/2006/relationships/slideLayout" Target="../slideLayouts/slideLayout1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Relationship Id="rId14" Type="http://schemas.openxmlformats.org/officeDocument/2006/relationships/slideLayout" Target="../slideLayouts/slideLayout14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12/13/2020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6487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 /><Relationship Id="rId2" Type="http://schemas.openxmlformats.org/officeDocument/2006/relationships/image" Target="../media/image1.png" /><Relationship Id="rId1" Type="http://schemas.openxmlformats.org/officeDocument/2006/relationships/slideLayout" Target="../slideLayouts/slideLayout7.xml" 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 /><Relationship Id="rId2" Type="http://schemas.openxmlformats.org/officeDocument/2006/relationships/image" Target="../media/image22.png" /><Relationship Id="rId1" Type="http://schemas.openxmlformats.org/officeDocument/2006/relationships/slideLayout" Target="../slideLayouts/slideLayout7.xml" 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 /><Relationship Id="rId1" Type="http://schemas.openxmlformats.org/officeDocument/2006/relationships/slideLayout" Target="../slideLayouts/slideLayout7.xml" 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 /><Relationship Id="rId2" Type="http://schemas.openxmlformats.org/officeDocument/2006/relationships/image" Target="../media/image25.png" /><Relationship Id="rId1" Type="http://schemas.openxmlformats.org/officeDocument/2006/relationships/slideLayout" Target="../slideLayouts/slideLayout7.xml" /><Relationship Id="rId4" Type="http://schemas.openxmlformats.org/officeDocument/2006/relationships/image" Target="../media/image27.png" 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 /><Relationship Id="rId1" Type="http://schemas.openxmlformats.org/officeDocument/2006/relationships/slideLayout" Target="../slideLayouts/slideLayout7.xml" 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 /><Relationship Id="rId2" Type="http://schemas.openxmlformats.org/officeDocument/2006/relationships/image" Target="../media/image29.png" /><Relationship Id="rId1" Type="http://schemas.openxmlformats.org/officeDocument/2006/relationships/slideLayout" Target="../slideLayouts/slideLayout7.xml" /><Relationship Id="rId4" Type="http://schemas.openxmlformats.org/officeDocument/2006/relationships/image" Target="../media/image31.png" 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 /><Relationship Id="rId2" Type="http://schemas.openxmlformats.org/officeDocument/2006/relationships/image" Target="../media/image32.png" /><Relationship Id="rId1" Type="http://schemas.openxmlformats.org/officeDocument/2006/relationships/slideLayout" Target="../slideLayouts/slideLayout7.xml" /><Relationship Id="rId4" Type="http://schemas.openxmlformats.org/officeDocument/2006/relationships/image" Target="../media/image33.emf" 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 /><Relationship Id="rId2" Type="http://schemas.openxmlformats.org/officeDocument/2006/relationships/image" Target="../media/image33.png" /><Relationship Id="rId1" Type="http://schemas.openxmlformats.org/officeDocument/2006/relationships/slideLayout" Target="../slideLayouts/slideLayout7.xml" 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 /><Relationship Id="rId2" Type="http://schemas.openxmlformats.org/officeDocument/2006/relationships/image" Target="../media/image32.png" /><Relationship Id="rId1" Type="http://schemas.openxmlformats.org/officeDocument/2006/relationships/slideLayout" Target="../slideLayouts/slideLayout7.xml" /><Relationship Id="rId4" Type="http://schemas.openxmlformats.org/officeDocument/2006/relationships/image" Target="../media/image36.emf" 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 /><Relationship Id="rId2" Type="http://schemas.openxmlformats.org/officeDocument/2006/relationships/image" Target="../media/image32.png" /><Relationship Id="rId1" Type="http://schemas.openxmlformats.org/officeDocument/2006/relationships/slideLayout" Target="../slideLayouts/slideLayout7.xml" /><Relationship Id="rId4" Type="http://schemas.openxmlformats.org/officeDocument/2006/relationships/image" Target="../media/image37.emf" 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 /><Relationship Id="rId2" Type="http://schemas.openxmlformats.org/officeDocument/2006/relationships/image" Target="../media/image35.png" /><Relationship Id="rId1" Type="http://schemas.openxmlformats.org/officeDocument/2006/relationships/slideLayout" Target="../slideLayouts/slideLayout7.xml" /><Relationship Id="rId4" Type="http://schemas.openxmlformats.org/officeDocument/2006/relationships/image" Target="../media/image37.png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 /><Relationship Id="rId2" Type="http://schemas.openxmlformats.org/officeDocument/2006/relationships/image" Target="../media/image3.png" /><Relationship Id="rId1" Type="http://schemas.openxmlformats.org/officeDocument/2006/relationships/slideLayout" Target="../slideLayouts/slideLayout7.xml" /><Relationship Id="rId4" Type="http://schemas.openxmlformats.org/officeDocument/2006/relationships/image" Target="../media/image5.png" 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 /><Relationship Id="rId1" Type="http://schemas.openxmlformats.org/officeDocument/2006/relationships/slideLayout" Target="../slideLayouts/slideLayout7.xml" 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 /><Relationship Id="rId1" Type="http://schemas.openxmlformats.org/officeDocument/2006/relationships/slideLayout" Target="../slideLayouts/slideLayout7.xml" 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 /><Relationship Id="rId1" Type="http://schemas.openxmlformats.org/officeDocument/2006/relationships/slideLayout" Target="../slideLayouts/slideLayout7.xml" 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 /><Relationship Id="rId2" Type="http://schemas.openxmlformats.org/officeDocument/2006/relationships/image" Target="../media/image41.png" /><Relationship Id="rId1" Type="http://schemas.openxmlformats.org/officeDocument/2006/relationships/slideLayout" Target="../slideLayouts/slideLayout7.xml" /><Relationship Id="rId4" Type="http://schemas.openxmlformats.org/officeDocument/2006/relationships/image" Target="../media/image43.png" 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 /><Relationship Id="rId1" Type="http://schemas.openxmlformats.org/officeDocument/2006/relationships/slideLayout" Target="../slideLayouts/slideLayout7.xml" 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 /><Relationship Id="rId1" Type="http://schemas.openxmlformats.org/officeDocument/2006/relationships/slideLayout" Target="../slideLayouts/slideLayout7.xml" 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 /><Relationship Id="rId1" Type="http://schemas.openxmlformats.org/officeDocument/2006/relationships/slideLayout" Target="../slideLayouts/slideLayout7.xml" 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 /><Relationship Id="rId1" Type="http://schemas.openxmlformats.org/officeDocument/2006/relationships/slideLayout" Target="../slideLayouts/slideLayout7.xml" 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 /><Relationship Id="rId1" Type="http://schemas.openxmlformats.org/officeDocument/2006/relationships/slideLayout" Target="../slideLayouts/slideLayout7.xml" 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 /><Relationship Id="rId1" Type="http://schemas.openxmlformats.org/officeDocument/2006/relationships/slideLayout" Target="../slideLayouts/slideLayout7.xml" 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 /><Relationship Id="rId2" Type="http://schemas.openxmlformats.org/officeDocument/2006/relationships/image" Target="../media/image6.png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10.png" /><Relationship Id="rId5" Type="http://schemas.openxmlformats.org/officeDocument/2006/relationships/image" Target="../media/image9.png" /><Relationship Id="rId4" Type="http://schemas.openxmlformats.org/officeDocument/2006/relationships/image" Target="../media/image8.png" 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 /><Relationship Id="rId1" Type="http://schemas.openxmlformats.org/officeDocument/2006/relationships/slideLayout" Target="../slideLayouts/slideLayout7.xml" 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 /><Relationship Id="rId1" Type="http://schemas.openxmlformats.org/officeDocument/2006/relationships/slideLayout" Target="../slideLayouts/slideLayout7.xml" 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 /><Relationship Id="rId2" Type="http://schemas.openxmlformats.org/officeDocument/2006/relationships/image" Target="../media/image11.png" /><Relationship Id="rId1" Type="http://schemas.openxmlformats.org/officeDocument/2006/relationships/slideLayout" Target="../slideLayouts/slideLayout7.xml" /><Relationship Id="rId4" Type="http://schemas.openxmlformats.org/officeDocument/2006/relationships/image" Target="../media/image13.png" 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 /><Relationship Id="rId2" Type="http://schemas.openxmlformats.org/officeDocument/2006/relationships/image" Target="../media/image14.png" /><Relationship Id="rId1" Type="http://schemas.openxmlformats.org/officeDocument/2006/relationships/slideLayout" Target="../slideLayouts/slideLayout7.xml" /><Relationship Id="rId4" Type="http://schemas.openxmlformats.org/officeDocument/2006/relationships/image" Target="../media/image16.png" 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 /><Relationship Id="rId2" Type="http://schemas.openxmlformats.org/officeDocument/2006/relationships/image" Target="../media/image17.png" /><Relationship Id="rId1" Type="http://schemas.openxmlformats.org/officeDocument/2006/relationships/slideLayout" Target="../slideLayouts/slideLayout7.xml" 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 /><Relationship Id="rId2" Type="http://schemas.openxmlformats.org/officeDocument/2006/relationships/image" Target="../media/image19.png" /><Relationship Id="rId1" Type="http://schemas.openxmlformats.org/officeDocument/2006/relationships/slideLayout" Target="../slideLayouts/slideLayout7.xml" 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 /><Relationship Id="rId1" Type="http://schemas.openxmlformats.org/officeDocument/2006/relationships/slideLayout" Target="../slideLayouts/slideLayout7.xml" 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 /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3030" y="945268"/>
            <a:ext cx="7486650" cy="140017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5952" y="3046764"/>
            <a:ext cx="481965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200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552" y="692678"/>
            <a:ext cx="11297004" cy="1440922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044" y="3815467"/>
            <a:ext cx="10961512" cy="1501600"/>
          </a:xfrm>
          <a:prstGeom prst="rect">
            <a:avLst/>
          </a:prstGeom>
        </p:spPr>
      </p:pic>
      <p:sp>
        <p:nvSpPr>
          <p:cNvPr id="2" name="Metin kutusu 1"/>
          <p:cNvSpPr txBox="1"/>
          <p:nvPr/>
        </p:nvSpPr>
        <p:spPr>
          <a:xfrm>
            <a:off x="1117599" y="2235200"/>
            <a:ext cx="13320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</a:rPr>
              <a:t>5x3</a:t>
            </a:r>
          </a:p>
        </p:txBody>
      </p:sp>
      <p:sp>
        <p:nvSpPr>
          <p:cNvPr id="3" name="Metin kutusu 2"/>
          <p:cNvSpPr txBox="1"/>
          <p:nvPr/>
        </p:nvSpPr>
        <p:spPr>
          <a:xfrm>
            <a:off x="3951111" y="2235200"/>
            <a:ext cx="135466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</a:rPr>
              <a:t>9x2</a:t>
            </a:r>
          </a:p>
          <a:p>
            <a:r>
              <a:rPr lang="tr-TR" sz="3600" dirty="0">
                <a:solidFill>
                  <a:srgbClr val="FF0000"/>
                </a:solidFill>
              </a:rPr>
              <a:t>6x3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54118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354" y="412220"/>
            <a:ext cx="11156068" cy="6102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791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362" y="2890697"/>
            <a:ext cx="10711038" cy="1147611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362" y="580318"/>
            <a:ext cx="10801350" cy="107549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2229" y="5273192"/>
            <a:ext cx="5188303" cy="1251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14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48" y="872242"/>
            <a:ext cx="11240867" cy="5652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708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924" y="2819076"/>
            <a:ext cx="10460919" cy="116358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924" y="247651"/>
            <a:ext cx="10539943" cy="1197328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9252" y="5356754"/>
            <a:ext cx="4860925" cy="1124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13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712" y="270934"/>
            <a:ext cx="11221155" cy="6352537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Mürekkep 3"/>
              <p14:cNvContentPartPr/>
              <p14:nvPr/>
            </p14:nvContentPartPr>
            <p14:xfrm>
              <a:off x="5755596" y="361076"/>
              <a:ext cx="148680" cy="290880"/>
            </p14:xfrm>
          </p:contentPart>
        </mc:Choice>
        <mc:Fallback xmlns="">
          <p:pic>
            <p:nvPicPr>
              <p:cNvPr id="4" name="Mürekkep 3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743716" y="349196"/>
                <a:ext cx="172440" cy="314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91226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5092" y="93134"/>
            <a:ext cx="6610350" cy="855133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688" y="948267"/>
            <a:ext cx="11469511" cy="5746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981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878" y="342721"/>
            <a:ext cx="10423878" cy="6017155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Mürekkep 3"/>
              <p14:cNvContentPartPr/>
              <p14:nvPr/>
            </p14:nvContentPartPr>
            <p14:xfrm>
              <a:off x="5797356" y="440276"/>
              <a:ext cx="141120" cy="249480"/>
            </p14:xfrm>
          </p:contentPart>
        </mc:Choice>
        <mc:Fallback xmlns="">
          <p:pic>
            <p:nvPicPr>
              <p:cNvPr id="4" name="Mürekkep 3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785476" y="428396"/>
                <a:ext cx="164880" cy="273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69424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134" y="274989"/>
            <a:ext cx="11277600" cy="6402572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Mürekkep 4"/>
              <p14:cNvContentPartPr/>
              <p14:nvPr/>
            </p14:nvContentPartPr>
            <p14:xfrm>
              <a:off x="5778996" y="401756"/>
              <a:ext cx="136800" cy="222840"/>
            </p14:xfrm>
          </p:contentPart>
        </mc:Choice>
        <mc:Fallback xmlns="">
          <p:pic>
            <p:nvPicPr>
              <p:cNvPr id="5" name="Mürekkep 4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767116" y="389876"/>
                <a:ext cx="160560" cy="246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83524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786" y="0"/>
            <a:ext cx="11753850" cy="19812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08733" y="395640"/>
            <a:ext cx="1066800" cy="82867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118" y="3176940"/>
            <a:ext cx="10823291" cy="2061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02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7557" y="294746"/>
            <a:ext cx="9020175" cy="714375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1707" y="1302632"/>
            <a:ext cx="7126513" cy="3843338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6977" y="5145970"/>
            <a:ext cx="6287911" cy="1397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8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176" y="625651"/>
            <a:ext cx="11173002" cy="5583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555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379" y="660929"/>
            <a:ext cx="11514666" cy="5536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976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3610" y="1011942"/>
            <a:ext cx="9473488" cy="43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088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089" y="124178"/>
            <a:ext cx="11571111" cy="3987339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3488" y="4184895"/>
            <a:ext cx="10783712" cy="267310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058" y="124178"/>
            <a:ext cx="895350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295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007" y="484539"/>
            <a:ext cx="11306882" cy="6153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693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49" y="569911"/>
            <a:ext cx="11286419" cy="5695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427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49" y="577144"/>
            <a:ext cx="10706807" cy="6151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588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312" y="198261"/>
            <a:ext cx="11074400" cy="6514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938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0198" y="179564"/>
            <a:ext cx="9265179" cy="6198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49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508001"/>
            <a:ext cx="11498063" cy="6152444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5350933" y="2122311"/>
            <a:ext cx="8015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</a:rPr>
              <a:t>24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5350933" y="5317067"/>
            <a:ext cx="9708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</a:rPr>
              <a:t>32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3138311" y="6273225"/>
            <a:ext cx="7337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</a:rPr>
              <a:t>16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417689" y="5317067"/>
            <a:ext cx="10498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</a:rPr>
              <a:t>20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654756" y="1799145"/>
            <a:ext cx="81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</a:rPr>
              <a:t>28</a:t>
            </a:r>
          </a:p>
        </p:txBody>
      </p:sp>
    </p:spTree>
    <p:extLst>
      <p:ext uri="{BB962C8B-B14F-4D97-AF65-F5344CB8AC3E}">
        <p14:creationId xmlns:p14="http://schemas.microsoft.com/office/powerpoint/2010/main" val="2319421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641" y="995424"/>
            <a:ext cx="3609521" cy="3704256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2948" y="1956122"/>
            <a:ext cx="3267175" cy="3950789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0918" y="175682"/>
            <a:ext cx="4824060" cy="1280584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832" y="4992511"/>
            <a:ext cx="4467225" cy="914400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01137" y="6199743"/>
            <a:ext cx="8067675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193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302" y="352953"/>
            <a:ext cx="11081021" cy="6251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181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870" y="378707"/>
            <a:ext cx="11100330" cy="593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070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597269" y="1680402"/>
            <a:ext cx="8591070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Muammer TURAN</a:t>
            </a:r>
          </a:p>
          <a:p>
            <a:pPr algn="ctr"/>
            <a:r>
              <a:rPr lang="tr-TR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Mehmet Akif İnan İlkokulu</a:t>
            </a:r>
          </a:p>
          <a:p>
            <a:pPr algn="ctr"/>
            <a:r>
              <a:rPr lang="tr-TR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3.C Sınıfı</a:t>
            </a:r>
            <a:endParaRPr lang="tr-TR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34137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465" y="537740"/>
            <a:ext cx="10201275" cy="9906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2692" y="2189113"/>
            <a:ext cx="3609145" cy="3706689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82229" y="3378721"/>
            <a:ext cx="3069102" cy="1841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303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476" y="863942"/>
            <a:ext cx="10201275" cy="117157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2292" y="2035517"/>
            <a:ext cx="3535976" cy="4274837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1809" y="3641766"/>
            <a:ext cx="2719940" cy="1532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810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911" y="135467"/>
            <a:ext cx="10453511" cy="5068711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145" y="5466997"/>
            <a:ext cx="9553575" cy="116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497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718" y="3218568"/>
            <a:ext cx="11180854" cy="310321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6623" y="225777"/>
            <a:ext cx="6468534" cy="2634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536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634" y="1727729"/>
            <a:ext cx="11199828" cy="2291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113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0450" y="534810"/>
            <a:ext cx="10406104" cy="5865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057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Yüzeyler">
  <a:themeElements>
    <a:clrScheme name="Yüzeyler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Yüzeyler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Yüzeyler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TM02900688[[fn=Model]]</Template>
  <TotalTime>174</TotalTime>
  <Words>17</Words>
  <Application>Microsoft Office PowerPoint</Application>
  <PresentationFormat>Geniş ekran</PresentationFormat>
  <Paragraphs>12</Paragraphs>
  <Slides>32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32</vt:i4>
      </vt:variant>
    </vt:vector>
  </HeadingPairs>
  <TitlesOfParts>
    <vt:vector size="33" baseType="lpstr">
      <vt:lpstr>Yüzeyler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NouS/TncTR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User</dc:creator>
  <cp:lastModifiedBy>Hasan Ayık</cp:lastModifiedBy>
  <cp:revision>21</cp:revision>
  <dcterms:created xsi:type="dcterms:W3CDTF">2020-12-12T17:10:44Z</dcterms:created>
  <dcterms:modified xsi:type="dcterms:W3CDTF">2020-12-13T16:19:17Z</dcterms:modified>
</cp:coreProperties>
</file>