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1" r:id="rId4"/>
    <p:sldId id="260" r:id="rId5"/>
    <p:sldId id="262" r:id="rId6"/>
    <p:sldId id="263" r:id="rId7"/>
    <p:sldId id="264" r:id="rId8"/>
    <p:sldId id="265" r:id="rId9"/>
    <p:sldId id="257" r:id="rId10"/>
    <p:sldId id="258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5" r:id="rId22"/>
    <p:sldId id="276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58" d="100"/>
          <a:sy n="58" d="100"/>
        </p:scale>
        <p:origin x="-80" y="-1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tableStyles" Target="tableStyle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7.png" /><Relationship Id="rId5" Type="http://schemas.openxmlformats.org/officeDocument/2006/relationships/image" Target="../media/image6.png" /><Relationship Id="rId4" Type="http://schemas.openxmlformats.org/officeDocument/2006/relationships/image" Target="../media/image5.png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 /><Relationship Id="rId2" Type="http://schemas.openxmlformats.org/officeDocument/2006/relationships/image" Target="../media/image33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32.pn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 /><Relationship Id="rId2" Type="http://schemas.openxmlformats.org/officeDocument/2006/relationships/image" Target="../media/image35.pn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 /><Relationship Id="rId2" Type="http://schemas.openxmlformats.org/officeDocument/2006/relationships/image" Target="../media/image37.png" /><Relationship Id="rId1" Type="http://schemas.openxmlformats.org/officeDocument/2006/relationships/slideLayout" Target="../slideLayouts/slideLayout7.xml" /><Relationship Id="rId6" Type="http://schemas.openxmlformats.org/officeDocument/2006/relationships/hyperlink" Target="https://timestableslearning.com/TR/8-ler-carpim-tablosu" TargetMode="External" /><Relationship Id="rId5" Type="http://schemas.openxmlformats.org/officeDocument/2006/relationships/image" Target="../media/image40.png" /><Relationship Id="rId4" Type="http://schemas.openxmlformats.org/officeDocument/2006/relationships/image" Target="../media/image39.png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 /><Relationship Id="rId2" Type="http://schemas.openxmlformats.org/officeDocument/2006/relationships/image" Target="../media/image35.png" /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 /><Relationship Id="rId2" Type="http://schemas.openxmlformats.org/officeDocument/2006/relationships/image" Target="../media/image42.png" /><Relationship Id="rId1" Type="http://schemas.openxmlformats.org/officeDocument/2006/relationships/slideLayout" Target="../slideLayouts/slideLayout7.xml" /><Relationship Id="rId6" Type="http://schemas.openxmlformats.org/officeDocument/2006/relationships/hyperlink" Target="https://timestableslearning.com/TR/9-lar-carpim-tablosu" TargetMode="External" /><Relationship Id="rId5" Type="http://schemas.openxmlformats.org/officeDocument/2006/relationships/image" Target="../media/image45.png" /><Relationship Id="rId4" Type="http://schemas.openxmlformats.org/officeDocument/2006/relationships/image" Target="../media/image44.png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 /><Relationship Id="rId2" Type="http://schemas.openxmlformats.org/officeDocument/2006/relationships/image" Target="../media/image35.png" /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 /><Relationship Id="rId2" Type="http://schemas.openxmlformats.org/officeDocument/2006/relationships/image" Target="../media/image47.png" /><Relationship Id="rId1" Type="http://schemas.openxmlformats.org/officeDocument/2006/relationships/slideLayout" Target="../slideLayouts/slideLayout7.xml" /><Relationship Id="rId5" Type="http://schemas.openxmlformats.org/officeDocument/2006/relationships/hyperlink" Target="https://timestableslearning.com/TR/10-lar-carpim-tablosu" TargetMode="External" /><Relationship Id="rId4" Type="http://schemas.openxmlformats.org/officeDocument/2006/relationships/image" Target="../media/image49.png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 /><Relationship Id="rId2" Type="http://schemas.openxmlformats.org/officeDocument/2006/relationships/image" Target="../media/image50.png" /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 /><Relationship Id="rId2" Type="http://schemas.openxmlformats.org/officeDocument/2006/relationships/image" Target="../media/image51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53.png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 /><Relationship Id="rId2" Type="http://schemas.openxmlformats.org/officeDocument/2006/relationships/image" Target="../media/image51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53.pn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11.png" /><Relationship Id="rId5" Type="http://schemas.openxmlformats.org/officeDocument/2006/relationships/image" Target="../media/image10.png" /><Relationship Id="rId4" Type="http://schemas.openxmlformats.org/officeDocument/2006/relationships/image" Target="../media/image9.png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 /><Relationship Id="rId2" Type="http://schemas.openxmlformats.org/officeDocument/2006/relationships/image" Target="../media/image55.png" /><Relationship Id="rId1" Type="http://schemas.openxmlformats.org/officeDocument/2006/relationships/slideLayout" Target="../slideLayouts/slideLayout7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 /><Relationship Id="rId2" Type="http://schemas.openxmlformats.org/officeDocument/2006/relationships/image" Target="../media/image55.png" /><Relationship Id="rId1" Type="http://schemas.openxmlformats.org/officeDocument/2006/relationships/slideLayout" Target="../slideLayouts/slideLayout7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 /><Relationship Id="rId2" Type="http://schemas.openxmlformats.org/officeDocument/2006/relationships/image" Target="../media/image55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59.png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 /><Relationship Id="rId2" Type="http://schemas.openxmlformats.org/officeDocument/2006/relationships/image" Target="../media/image55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61.png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 /><Relationship Id="rId1" Type="http://schemas.openxmlformats.org/officeDocument/2006/relationships/slideLayout" Target="../slideLayouts/slideLayout7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 /><Relationship Id="rId1" Type="http://schemas.openxmlformats.org/officeDocument/2006/relationships/slideLayout" Target="../slideLayouts/slideLayout7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 /><Relationship Id="rId1" Type="http://schemas.openxmlformats.org/officeDocument/2006/relationships/slideLayout" Target="../slideLayouts/slideLayout7.xml" 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 /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1.xml" /><Relationship Id="rId5" Type="http://schemas.openxmlformats.org/officeDocument/2006/relationships/hyperlink" Target="https://timestableslearning.com/TR/carpim-tablosu-matrisi" TargetMode="External" /><Relationship Id="rId4" Type="http://schemas.openxmlformats.org/officeDocument/2006/relationships/image" Target="../media/image14.pn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 /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17.pn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 /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20.pn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 /><Relationship Id="rId2" Type="http://schemas.openxmlformats.org/officeDocument/2006/relationships/image" Target="../media/image21.png" /><Relationship Id="rId1" Type="http://schemas.openxmlformats.org/officeDocument/2006/relationships/slideLayout" Target="../slideLayouts/slideLayout1.xml" /><Relationship Id="rId6" Type="http://schemas.openxmlformats.org/officeDocument/2006/relationships/hyperlink" Target="https://timestableslearning.com/TR/6-lar-carpim-tablosu" TargetMode="External" /><Relationship Id="rId5" Type="http://schemas.openxmlformats.org/officeDocument/2006/relationships/image" Target="../media/image24.png" /><Relationship Id="rId4" Type="http://schemas.openxmlformats.org/officeDocument/2006/relationships/image" Target="../media/image23.pn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 /><Relationship Id="rId2" Type="http://schemas.openxmlformats.org/officeDocument/2006/relationships/image" Target="../media/image25.png" /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 /><Relationship Id="rId2" Type="http://schemas.openxmlformats.org/officeDocument/2006/relationships/image" Target="../media/image27.png" /><Relationship Id="rId1" Type="http://schemas.openxmlformats.org/officeDocument/2006/relationships/slideLayout" Target="../slideLayouts/slideLayout1.xml" /><Relationship Id="rId6" Type="http://schemas.openxmlformats.org/officeDocument/2006/relationships/hyperlink" Target="https://timestableslearning.com/TR/7-ler-carpim-tablosu" TargetMode="External" /><Relationship Id="rId5" Type="http://schemas.openxmlformats.org/officeDocument/2006/relationships/image" Target="../media/image30.png" /><Relationship Id="rId4" Type="http://schemas.openxmlformats.org/officeDocument/2006/relationships/image" Target="../media/image29.pn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 /><Relationship Id="rId2" Type="http://schemas.openxmlformats.org/officeDocument/2006/relationships/image" Target="../media/image31.pn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3" y="-5845"/>
            <a:ext cx="6991350" cy="12650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696" y="1286522"/>
            <a:ext cx="1456444" cy="1371837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4894" y="1392382"/>
            <a:ext cx="8623767" cy="9632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973" y="2906477"/>
            <a:ext cx="6257925" cy="3495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Resim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1977" y="2906477"/>
            <a:ext cx="4903933" cy="34394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51156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2445" y="980231"/>
            <a:ext cx="6227631" cy="5478442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9882" y="1035847"/>
            <a:ext cx="2382757" cy="5422826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4294" y="0"/>
            <a:ext cx="828675" cy="800100"/>
          </a:xfrm>
          <a:prstGeom prst="rect">
            <a:avLst/>
          </a:prstGeom>
        </p:spPr>
      </p:pic>
      <p:sp>
        <p:nvSpPr>
          <p:cNvPr id="5" name="Dikdörtgen 4"/>
          <p:cNvSpPr/>
          <p:nvPr/>
        </p:nvSpPr>
        <p:spPr>
          <a:xfrm>
            <a:off x="9029882" y="215384"/>
            <a:ext cx="2025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dirty="0">
                <a:solidFill>
                  <a:srgbClr val="FF0000"/>
                </a:solidFill>
                <a:latin typeface="Yavuz Bagis Dik Temel" panose="020F0503040000020004" pitchFamily="34" charset="-94"/>
              </a:rPr>
              <a:t>ÇALIŞMA KİTABI</a:t>
            </a:r>
          </a:p>
        </p:txBody>
      </p:sp>
    </p:spTree>
    <p:extLst>
      <p:ext uri="{BB962C8B-B14F-4D97-AF65-F5344CB8AC3E}">
        <p14:creationId xmlns:p14="http://schemas.microsoft.com/office/powerpoint/2010/main" val="287317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482" y="726321"/>
            <a:ext cx="6633023" cy="5560034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3713" y="386528"/>
            <a:ext cx="3418439" cy="579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707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184" y="0"/>
            <a:ext cx="8953500" cy="1228725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765" y="1612311"/>
            <a:ext cx="4827805" cy="43482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1874" y="907015"/>
            <a:ext cx="2936969" cy="4336619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0941" y="5500915"/>
            <a:ext cx="5301867" cy="965284"/>
          </a:xfrm>
          <a:prstGeom prst="rect">
            <a:avLst/>
          </a:prstGeom>
        </p:spPr>
      </p:pic>
      <p:sp>
        <p:nvSpPr>
          <p:cNvPr id="6" name="Dikdörtgen 5"/>
          <p:cNvSpPr/>
          <p:nvPr/>
        </p:nvSpPr>
        <p:spPr>
          <a:xfrm>
            <a:off x="290161" y="6354148"/>
            <a:ext cx="72621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>
                <a:hlinkClick r:id="rId6"/>
              </a:rPr>
              <a:t>https://timestableslearning.com/TR/8-ler-carpim-tablosu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51282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689" y="468361"/>
            <a:ext cx="6633023" cy="5560034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8698" y="237170"/>
            <a:ext cx="2645893" cy="6620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284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573" y="150812"/>
            <a:ext cx="8905875" cy="1476375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905" y="1131227"/>
            <a:ext cx="4775200" cy="435950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8448" y="320145"/>
            <a:ext cx="2683051" cy="4319601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1055" y="4930611"/>
            <a:ext cx="6660444" cy="1120233"/>
          </a:xfrm>
          <a:prstGeom prst="rect">
            <a:avLst/>
          </a:prstGeom>
        </p:spPr>
      </p:pic>
      <p:sp>
        <p:nvSpPr>
          <p:cNvPr id="6" name="Dikdörtgen 5"/>
          <p:cNvSpPr/>
          <p:nvPr/>
        </p:nvSpPr>
        <p:spPr>
          <a:xfrm>
            <a:off x="733777" y="6147165"/>
            <a:ext cx="68184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>
                <a:hlinkClick r:id="rId6"/>
              </a:rPr>
              <a:t>https://timestableslearning.com/TR/9-lar-carpim-tablosu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4501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577" y="355472"/>
            <a:ext cx="6633023" cy="5560034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9223" y="518231"/>
            <a:ext cx="3598687" cy="579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51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273" y="98778"/>
            <a:ext cx="8677275" cy="1219200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556" y="1543661"/>
            <a:ext cx="4781199" cy="43359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8385" y="1317978"/>
            <a:ext cx="3204105" cy="4787310"/>
          </a:xfrm>
          <a:prstGeom prst="rect">
            <a:avLst/>
          </a:prstGeom>
        </p:spPr>
      </p:pic>
      <p:sp>
        <p:nvSpPr>
          <p:cNvPr id="5" name="Dikdörtgen 4"/>
          <p:cNvSpPr/>
          <p:nvPr/>
        </p:nvSpPr>
        <p:spPr>
          <a:xfrm>
            <a:off x="1715909" y="6237883"/>
            <a:ext cx="7112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>
                <a:hlinkClick r:id="rId5"/>
              </a:rPr>
              <a:t>https://timestableslearning.com/TR/10-lar-carpim-tablosu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96306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49" y="188897"/>
            <a:ext cx="3074107" cy="6028650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799" y="423205"/>
            <a:ext cx="6633023" cy="556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299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155" y="0"/>
            <a:ext cx="6400800" cy="676275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9425" y="825674"/>
            <a:ext cx="9087908" cy="5800903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33464" y="197024"/>
            <a:ext cx="733425" cy="628650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8974668" y="338137"/>
            <a:ext cx="186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latin typeface="Lucida Console" panose="020B0609040504020204" pitchFamily="49" charset="0"/>
              </a:rPr>
              <a:t>DERS KİTABI</a:t>
            </a:r>
          </a:p>
        </p:txBody>
      </p:sp>
    </p:spTree>
    <p:extLst>
      <p:ext uri="{BB962C8B-B14F-4D97-AF65-F5344CB8AC3E}">
        <p14:creationId xmlns:p14="http://schemas.microsoft.com/office/powerpoint/2010/main" val="120377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155" y="0"/>
            <a:ext cx="6400800" cy="676275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370" y="900641"/>
            <a:ext cx="11019897" cy="5793670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70532" y="159808"/>
            <a:ext cx="733425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16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5238045" y="3940261"/>
            <a:ext cx="406399" cy="4285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6" y="1805692"/>
            <a:ext cx="8570308" cy="4787372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8314" y="3386225"/>
            <a:ext cx="1493197" cy="94861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50229" y="0"/>
            <a:ext cx="10106025" cy="14382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27205" y="4901236"/>
            <a:ext cx="1550379" cy="12596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24057" y="2045708"/>
            <a:ext cx="1754686" cy="7741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1885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855" y="79022"/>
            <a:ext cx="6401355" cy="676715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631" y="1357488"/>
            <a:ext cx="10742435" cy="5201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84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855" y="79022"/>
            <a:ext cx="6401355" cy="676715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16" y="936977"/>
            <a:ext cx="10307461" cy="574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0823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855" y="79022"/>
            <a:ext cx="6401355" cy="676715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073" y="1096786"/>
            <a:ext cx="5546549" cy="5540836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1158" y="1096786"/>
            <a:ext cx="5802486" cy="545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52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855" y="79022"/>
            <a:ext cx="6401355" cy="676715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031" y="978604"/>
            <a:ext cx="5470702" cy="5755254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448" y="978604"/>
            <a:ext cx="5211602" cy="563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835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089" y="124178"/>
            <a:ext cx="11288889" cy="658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26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912" y="676274"/>
            <a:ext cx="10682288" cy="566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7132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2" y="714374"/>
            <a:ext cx="10742260" cy="560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5486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2223911" y="1806222"/>
            <a:ext cx="7947377" cy="378565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6000" b="1" dirty="0">
                <a:latin typeface="Bahnschrift Condensed" panose="020B0502040204020203" pitchFamily="34" charset="0"/>
              </a:rPr>
              <a:t>Muammer TURAN</a:t>
            </a:r>
          </a:p>
          <a:p>
            <a:pPr algn="ctr"/>
            <a:r>
              <a:rPr lang="tr-TR" sz="6000" b="1" dirty="0">
                <a:latin typeface="Bahnschrift Condensed" panose="020B0502040204020203" pitchFamily="34" charset="0"/>
              </a:rPr>
              <a:t>Mehmet Akif İnan İlkokulu</a:t>
            </a:r>
          </a:p>
          <a:p>
            <a:pPr algn="ctr"/>
            <a:r>
              <a:rPr lang="tr-TR" sz="6000" b="1" dirty="0">
                <a:latin typeface="Bahnschrift Condensed" panose="020B0502040204020203" pitchFamily="34" charset="0"/>
              </a:rPr>
              <a:t>3.C Sınıfı</a:t>
            </a:r>
          </a:p>
          <a:p>
            <a:pPr algn="ctr"/>
            <a:r>
              <a:rPr lang="tr-TR" sz="6000" b="1" dirty="0">
                <a:latin typeface="Bahnschrift Condensed" panose="020B0502040204020203" pitchFamily="34" charset="0"/>
              </a:rPr>
              <a:t>ORDU</a:t>
            </a:r>
          </a:p>
        </p:txBody>
      </p:sp>
    </p:spTree>
    <p:extLst>
      <p:ext uri="{BB962C8B-B14F-4D97-AF65-F5344CB8AC3E}">
        <p14:creationId xmlns:p14="http://schemas.microsoft.com/office/powerpoint/2010/main" val="327349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32" y="-174889"/>
            <a:ext cx="9696980" cy="6658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3465" y="1154295"/>
            <a:ext cx="1913511" cy="177149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6938" y="4275836"/>
            <a:ext cx="2306566" cy="1563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1" name="Dikdörtgen 10"/>
          <p:cNvSpPr/>
          <p:nvPr/>
        </p:nvSpPr>
        <p:spPr>
          <a:xfrm>
            <a:off x="4992547" y="6436311"/>
            <a:ext cx="71994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>
                <a:hlinkClick r:id="rId5"/>
              </a:rPr>
              <a:t>https://timestableslearning.com/TR/carpim-tablosu-matrisi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5245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259" y="184150"/>
            <a:ext cx="5038725" cy="1409700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597" y="2145064"/>
            <a:ext cx="4500387" cy="4123187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3932" y="819679"/>
            <a:ext cx="6625992" cy="555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32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338" y="464784"/>
            <a:ext cx="3902698" cy="31775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749" y="401925"/>
            <a:ext cx="4913212" cy="42676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1986" y="5486400"/>
            <a:ext cx="9240975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5504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720" y="395818"/>
            <a:ext cx="4975931" cy="440790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9266" y="266144"/>
            <a:ext cx="3587706" cy="4667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698" y="5157258"/>
            <a:ext cx="8686800" cy="9810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74881" y="5271557"/>
            <a:ext cx="1952625" cy="752475"/>
          </a:xfrm>
          <a:prstGeom prst="rect">
            <a:avLst/>
          </a:prstGeom>
        </p:spPr>
      </p:pic>
      <p:sp>
        <p:nvSpPr>
          <p:cNvPr id="7" name="Dikdörtgen 6"/>
          <p:cNvSpPr/>
          <p:nvPr/>
        </p:nvSpPr>
        <p:spPr>
          <a:xfrm>
            <a:off x="3750197" y="6261905"/>
            <a:ext cx="64170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>
                <a:solidFill>
                  <a:srgbClr val="C00000"/>
                </a:solidFill>
                <a:hlinkClick r:id="rId6"/>
              </a:rPr>
              <a:t>https://timestableslearning.com/TR/6-lar-carpim-tablosu</a:t>
            </a:r>
            <a:endParaRPr lang="tr-T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526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8500" y="819034"/>
            <a:ext cx="3545327" cy="5669771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759" y="636118"/>
            <a:ext cx="6626926" cy="556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85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43" y="0"/>
            <a:ext cx="9330521" cy="1376634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43" y="1617925"/>
            <a:ext cx="4414052" cy="369119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5184" y="907340"/>
            <a:ext cx="2809875" cy="4286250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3312" y="5309118"/>
            <a:ext cx="6132651" cy="1094160"/>
          </a:xfrm>
          <a:prstGeom prst="rect">
            <a:avLst/>
          </a:prstGeom>
        </p:spPr>
      </p:pic>
      <p:sp>
        <p:nvSpPr>
          <p:cNvPr id="6" name="Dikdörtgen 5"/>
          <p:cNvSpPr/>
          <p:nvPr/>
        </p:nvSpPr>
        <p:spPr>
          <a:xfrm>
            <a:off x="5552804" y="6403278"/>
            <a:ext cx="6965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>
                <a:hlinkClick r:id="rId6"/>
              </a:rPr>
              <a:t>https://timestableslearning.com/TR/7-ler-carpim-tablosu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37328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370" y="296119"/>
            <a:ext cx="6964344" cy="6233819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3419" y="296119"/>
            <a:ext cx="828675" cy="800100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8992022" y="696169"/>
            <a:ext cx="19213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dirty="0">
                <a:solidFill>
                  <a:srgbClr val="FF0000"/>
                </a:solidFill>
                <a:latin typeface="Yavuz Bagis Dik Temel" panose="020F0503040000020004" pitchFamily="34" charset="-94"/>
              </a:rPr>
              <a:t>ÇALIŞMA KİTABI</a:t>
            </a:r>
          </a:p>
        </p:txBody>
      </p:sp>
    </p:spTree>
    <p:extLst>
      <p:ext uri="{BB962C8B-B14F-4D97-AF65-F5344CB8AC3E}">
        <p14:creationId xmlns:p14="http://schemas.microsoft.com/office/powerpoint/2010/main" val="218503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çak İzi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TM04033937[[fn=Uçak İzi]]</Template>
  <TotalTime>1033</TotalTime>
  <Words>34</Words>
  <Application>Microsoft Office PowerPoint</Application>
  <PresentationFormat>Geniş ekran</PresentationFormat>
  <Paragraphs>14</Paragraphs>
  <Slides>27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27</vt:i4>
      </vt:variant>
    </vt:vector>
  </HeadingPairs>
  <TitlesOfParts>
    <vt:vector size="28" baseType="lpstr">
      <vt:lpstr>Uçak İzi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NouS/TncTR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User</dc:creator>
  <cp:lastModifiedBy>Hasan Ayık</cp:lastModifiedBy>
  <cp:revision>25</cp:revision>
  <dcterms:created xsi:type="dcterms:W3CDTF">2020-12-13T20:08:04Z</dcterms:created>
  <dcterms:modified xsi:type="dcterms:W3CDTF">2020-12-15T19:54:14Z</dcterms:modified>
</cp:coreProperties>
</file>