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5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6" r:id="rId11"/>
    <p:sldId id="267" r:id="rId12"/>
    <p:sldId id="268" r:id="rId13"/>
    <p:sldId id="269" r:id="rId14"/>
    <p:sldId id="271" r:id="rId15"/>
    <p:sldId id="272" r:id="rId16"/>
    <p:sldId id="270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1" d="100"/>
          <a:sy n="91" d="100"/>
        </p:scale>
        <p:origin x="-126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99" y="0"/>
            <a:ext cx="4926466" cy="12470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971" y="1347037"/>
            <a:ext cx="10904221" cy="1380137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7418" y="2827184"/>
            <a:ext cx="9077325" cy="3409950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4034" y="6337144"/>
            <a:ext cx="5076825" cy="495300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54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936" y="713285"/>
            <a:ext cx="10874789" cy="507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964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781" y="1"/>
            <a:ext cx="11194596" cy="1541544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835" y="1703207"/>
            <a:ext cx="10711542" cy="505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181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389" y="862148"/>
            <a:ext cx="11064239" cy="553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49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923" y="137433"/>
            <a:ext cx="10622825" cy="1619250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923" y="2148023"/>
            <a:ext cx="11399951" cy="412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190" y="625791"/>
            <a:ext cx="10682036" cy="603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811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63" y="656681"/>
            <a:ext cx="10526701" cy="5299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34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137" y="260304"/>
            <a:ext cx="11312433" cy="550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000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083" y="731791"/>
            <a:ext cx="10078747" cy="526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65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596" y="770298"/>
            <a:ext cx="10353675" cy="560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265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938" y="222069"/>
            <a:ext cx="10077450" cy="1956026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470240"/>
            <a:ext cx="10633166" cy="4388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221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65" y="229212"/>
            <a:ext cx="6114748" cy="3663520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5630" y="2060972"/>
            <a:ext cx="5678086" cy="3394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13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450" y="513396"/>
            <a:ext cx="11142619" cy="611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425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51" y="1794146"/>
            <a:ext cx="11782700" cy="2312406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751" y="4189028"/>
            <a:ext cx="11900265" cy="2672253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044" y="-4356"/>
            <a:ext cx="553402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87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679" y="101698"/>
            <a:ext cx="8116390" cy="13780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7288" y="1591063"/>
            <a:ext cx="3886677" cy="2616701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253" y="4319034"/>
            <a:ext cx="4004244" cy="2412494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0171" y="1591063"/>
            <a:ext cx="5512525" cy="522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518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091" y="284118"/>
            <a:ext cx="9974625" cy="1244236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692" y="2352812"/>
            <a:ext cx="4877032" cy="3355657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9518" y="2352812"/>
            <a:ext cx="4992976" cy="3434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4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25" y="396240"/>
            <a:ext cx="5619750" cy="6248400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165" y="1555977"/>
            <a:ext cx="4362450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679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859" y="2544671"/>
            <a:ext cx="11544929" cy="4039009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0037" y="131989"/>
            <a:ext cx="3614466" cy="402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15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072" y="141105"/>
            <a:ext cx="9172575" cy="1533525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814" y="2068154"/>
            <a:ext cx="8840833" cy="478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645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307" y="1971129"/>
            <a:ext cx="11425647" cy="4717054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1736" y="235131"/>
            <a:ext cx="4669682" cy="25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953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amla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TM04033925[[fn=Damla]]</Template>
  <TotalTime>53</TotalTime>
  <Words>0</Words>
  <Application>Microsoft Office PowerPoint</Application>
  <PresentationFormat>Özel</PresentationFormat>
  <Paragraphs>0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1" baseType="lpstr">
      <vt:lpstr>Damla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NouS/TncTR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User</dc:creator>
  <cp:lastModifiedBy>Buro</cp:lastModifiedBy>
  <cp:revision>8</cp:revision>
  <dcterms:created xsi:type="dcterms:W3CDTF">2020-12-08T19:15:17Z</dcterms:created>
  <dcterms:modified xsi:type="dcterms:W3CDTF">2020-12-10T09:26:18Z</dcterms:modified>
</cp:coreProperties>
</file>