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217" autoAdjust="0"/>
  </p:normalViewPr>
  <p:slideViewPr>
    <p:cSldViewPr snapToGrid="0">
      <p:cViewPr varScale="1">
        <p:scale>
          <a:sx n="61" d="100"/>
          <a:sy n="61" d="100"/>
        </p:scale>
        <p:origin x="2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notesMaster" Target="notesMasters/notesMaster1.xml" /><Relationship Id="rId30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CDECD-FE46-4DE4-9804-597CEE239C08}" type="datetimeFigureOut">
              <a:rPr lang="tr-TR" smtClean="0"/>
              <a:t>2.12.2020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E9865-7CE1-45AD-A9B3-B02AC00CE2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265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3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5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E9865-7CE1-45AD-A9B3-B02AC00CE2ED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0755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E9865-7CE1-45AD-A9B3-B02AC00CE2ED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48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E9865-7CE1-45AD-A9B3-B02AC00CE2ED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88078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E9865-7CE1-45AD-A9B3-B02AC00CE2ED}" type="slidenum">
              <a:rPr lang="tr-TR" smtClean="0"/>
              <a:t>17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29885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E9865-7CE1-45AD-A9B3-B02AC00CE2ED}" type="slidenum">
              <a:rPr lang="tr-TR" smtClean="0"/>
              <a:t>23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16831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E9865-7CE1-45AD-A9B3-B02AC00CE2ED}" type="slidenum">
              <a:rPr lang="tr-TR" smtClean="0"/>
              <a:t>25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60603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3E47668-6273-4248-A1CF-F3ADAE0EBC95}" type="datetimeFigureOut">
              <a:rPr lang="tr-TR" smtClean="0"/>
              <a:t>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t>‹#›</a:t>
            </a:fld>
            <a:endParaRPr lang="tr-T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9124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t>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1109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t>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t>‹#›</a:t>
            </a:fld>
            <a:endParaRPr lang="tr-TR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82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t>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98028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t>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t>‹#›</a:t>
            </a:fld>
            <a:endParaRPr lang="tr-T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619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t>2.12.2020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8078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t>2.12.2020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13006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t>2.12.2020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1483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t>2.12.2020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9106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t>2.12.2020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08357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t>2.12.2020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2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03E47668-6273-4248-A1CF-F3ADAE0EBC95}" type="datetimeFigureOut">
              <a:rPr lang="tr-TR" smtClean="0"/>
              <a:t>2.12.2020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B64B78F-5CEC-4C0C-B116-4CE13F427BC5}" type="slidenum">
              <a:rPr lang="tr-TR" smtClean="0"/>
              <a:t>‹#›</a:t>
            </a:fld>
            <a:endParaRPr lang="tr-TR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335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3DF7E6B-1D3A-4C72-BBF4-C68C9573A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6591" y="569843"/>
            <a:ext cx="10959548" cy="3504875"/>
          </a:xfrm>
        </p:spPr>
        <p:txBody>
          <a:bodyPr>
            <a:normAutofit/>
          </a:bodyPr>
          <a:lstStyle/>
          <a:p>
            <a:pPr algn="ctr"/>
            <a:r>
              <a:rPr lang="tr-TR" sz="8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‘O’ SESİ </a:t>
            </a:r>
            <a:br>
              <a:rPr lang="tr-TR" sz="8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8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CÜMLE OKUMALARI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F6DE517B-C7BA-4EFB-A943-40D7991D6C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tr-TR" dirty="0" err="1">
                <a:solidFill>
                  <a:srgbClr val="FFFFFF"/>
                </a:solidFill>
              </a:rPr>
              <a:t>ooooooooooooooooooooooooooooooooooooooooooooooooo</a:t>
            </a:r>
            <a:endParaRPr lang="tr-T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992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52FCFF9-0170-4480-A1F9-02334077A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000000000000000000000000000000000000000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20CBA35-B75F-4D93-A502-6F33C0269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O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kan</a:t>
            </a:r>
            <a:r>
              <a:rPr lang="tr-TR" sz="11500" dirty="0">
                <a:latin typeface="TTKB Dik Temel Abece" pitchFamily="2" charset="-94"/>
              </a:rPr>
              <a:t> ko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nak</a:t>
            </a:r>
            <a:r>
              <a:rPr lang="tr-TR" sz="115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val="1361731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EAAC5FC-ACBF-444C-9EE7-EC754AD8E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9A11EA6-864E-4847-BFC8-3881C5869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8800" dirty="0">
                <a:latin typeface="TTKB Dik Temel Abece" pitchFamily="2" charset="-94"/>
              </a:rPr>
              <a:t>A</a:t>
            </a:r>
            <a:r>
              <a:rPr lang="tr-TR" sz="88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r>
              <a:rPr lang="tr-TR" sz="8800" dirty="0">
                <a:latin typeface="TTKB Dik Temel Abece" pitchFamily="2" charset="-94"/>
              </a:rPr>
              <a:t> i</a:t>
            </a:r>
            <a:r>
              <a:rPr lang="tr-TR" sz="88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8800" dirty="0">
                <a:latin typeface="TTKB Dik Temel Abece" pitchFamily="2" charset="-94"/>
              </a:rPr>
              <a:t> O</a:t>
            </a:r>
            <a:r>
              <a:rPr lang="tr-TR" sz="8800" dirty="0">
                <a:solidFill>
                  <a:srgbClr val="FF0000"/>
                </a:solidFill>
                <a:latin typeface="TTKB Dik Temel Abece" pitchFamily="2" charset="-94"/>
              </a:rPr>
              <a:t>kan</a:t>
            </a:r>
            <a:r>
              <a:rPr lang="tr-TR" sz="8800" dirty="0">
                <a:latin typeface="TTKB Dik Temel Abece" pitchFamily="2" charset="-94"/>
              </a:rPr>
              <a:t> kol ko</a:t>
            </a:r>
            <a:r>
              <a:rPr lang="tr-TR" sz="88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sz="8800" dirty="0">
                <a:latin typeface="TTKB Dik Temel Abece" pitchFamily="2" charset="-94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64486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401584A-FF46-4D4B-8F6B-947B657BB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F8E24B5-57A2-412F-B446-BA5A118497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On ok el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138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val="220638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1671B82-5B24-49DF-8458-7A88BC6B6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2AAB17E-6A40-44A7-AE92-E78545F67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9600" dirty="0">
                <a:latin typeface="TTKB Dik Temel Abece" pitchFamily="2" charset="-94"/>
              </a:rPr>
              <a:t>Kek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lik</a:t>
            </a:r>
            <a:r>
              <a:rPr lang="tr-TR" sz="9600" dirty="0">
                <a:latin typeface="TTKB Dik Temel Abece" pitchFamily="2" charset="-94"/>
              </a:rPr>
              <a:t> na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9600" dirty="0">
                <a:latin typeface="TTKB Dik Temel Abece" pitchFamily="2" charset="-94"/>
              </a:rPr>
              <a:t>ne kon.</a:t>
            </a:r>
          </a:p>
        </p:txBody>
      </p:sp>
    </p:spTree>
    <p:extLst>
      <p:ext uri="{BB962C8B-B14F-4D97-AF65-F5344CB8AC3E}">
        <p14:creationId xmlns:p14="http://schemas.microsoft.com/office/powerpoint/2010/main" val="261946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FE6F594-9BA3-4376-9626-7A20F11A4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368"/>
            <a:ext cx="10515600" cy="1325563"/>
          </a:xfrm>
        </p:spPr>
        <p:txBody>
          <a:bodyPr/>
          <a:lstStyle/>
          <a:p>
            <a:r>
              <a:rPr lang="tr-TR" dirty="0" err="1"/>
              <a:t>ooooooooooooooooooooooooooooooooo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431B940-BB1F-49D5-94AC-78511DD32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İ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11500" dirty="0">
                <a:latin typeface="TTKB Dik Temel Abece" pitchFamily="2" charset="-94"/>
              </a:rPr>
              <a:t> ko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r>
              <a:rPr lang="tr-TR" sz="11500" dirty="0">
                <a:latin typeface="TTKB Dik Temel Abece" pitchFamily="2" charset="-94"/>
              </a:rPr>
              <a:t> na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115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val="2741240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C1AE8DF-7E72-44B2-97DE-193D37D61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DB3F40C-E52C-40DE-B079-9560C68285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E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r>
              <a:rPr lang="tr-TR" sz="11500" dirty="0">
                <a:latin typeface="TTKB Dik Temel Abece" pitchFamily="2" charset="-94"/>
              </a:rPr>
              <a:t>ne ka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ka</a:t>
            </a:r>
            <a:r>
              <a:rPr lang="tr-TR" sz="11500" dirty="0">
                <a:latin typeface="TTKB Dik Temel Abece" pitchFamily="2" charset="-94"/>
              </a:rPr>
              <a:t>o al.</a:t>
            </a:r>
          </a:p>
        </p:txBody>
      </p:sp>
    </p:spTree>
    <p:extLst>
      <p:ext uri="{BB962C8B-B14F-4D97-AF65-F5344CB8AC3E}">
        <p14:creationId xmlns:p14="http://schemas.microsoft.com/office/powerpoint/2010/main" val="2478242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ED75713-AA86-47DE-B772-2210E9467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021F802-B603-4D9D-8283-695D1A8929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O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kan</a:t>
            </a:r>
            <a:r>
              <a:rPr lang="tr-TR" sz="11500" dirty="0">
                <a:latin typeface="TTKB Dik Temel Abece" pitchFamily="2" charset="-94"/>
              </a:rPr>
              <a:t> i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nek</a:t>
            </a:r>
            <a:r>
              <a:rPr lang="tr-TR" sz="11500" dirty="0">
                <a:latin typeface="TTKB Dik Temel Abece" pitchFamily="2" charset="-94"/>
              </a:rPr>
              <a:t> el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115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25237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C9E7E6B-343D-4185-A309-2E878E11D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566C975-BBED-47E5-8851-851C53C15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On i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13800" dirty="0">
                <a:latin typeface="TTKB Dik Temel Abece" pitchFamily="2" charset="-94"/>
              </a:rPr>
              <a:t> nal al.</a:t>
            </a:r>
          </a:p>
        </p:txBody>
      </p:sp>
    </p:spTree>
    <p:extLst>
      <p:ext uri="{BB962C8B-B14F-4D97-AF65-F5344CB8AC3E}">
        <p14:creationId xmlns:p14="http://schemas.microsoft.com/office/powerpoint/2010/main" val="3889809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B5FC2C1-175D-4646-A621-66A65F4CB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048CEB0-736D-4FC2-A209-4DC5C5CCE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Ko</a:t>
            </a:r>
            <a:r>
              <a:rPr lang="tr-TR" sz="9600" dirty="0">
                <a:solidFill>
                  <a:schemeClr val="tx1">
                    <a:lumMod val="85000"/>
                    <a:lumOff val="15000"/>
                  </a:schemeClr>
                </a:solidFill>
                <a:latin typeface="TTKB Dik Temel Abece" pitchFamily="2" charset="-94"/>
              </a:rPr>
              <a:t>nak</a:t>
            </a:r>
            <a:r>
              <a:rPr lang="tr-TR" sz="9600" dirty="0">
                <a:latin typeface="TTKB Dik Temel Abece" pitchFamily="2" charset="-94"/>
              </a:rPr>
              <a:t> on 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i</a:t>
            </a:r>
            <a:r>
              <a:rPr lang="tr-TR" sz="9600" dirty="0">
                <a:latin typeface="TTKB Dik Temel Abece" pitchFamily="2" charset="-94"/>
              </a:rPr>
              <a:t>ki ko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lon</a:t>
            </a:r>
            <a:r>
              <a:rPr lang="tr-TR" sz="96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7180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F99885F-5C14-4370-911D-4303454DA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75DD924-55EB-45DD-B4E3-CFBB59755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9600" dirty="0">
                <a:latin typeface="TTKB Dik Temel Abece" pitchFamily="2" charset="-94"/>
              </a:rPr>
              <a:t>An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9600" dirty="0">
                <a:latin typeface="TTKB Dik Temel Abece" pitchFamily="2" charset="-94"/>
              </a:rPr>
              <a:t> na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9600" dirty="0">
                <a:latin typeface="TTKB Dik Temel Abece" pitchFamily="2" charset="-94"/>
              </a:rPr>
              <a:t> kok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sz="96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6677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C495FC0-F06F-4252-AED8-C1F9637FB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288DD19-BDF6-4073-A82A-685DA69B30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5300" dirty="0">
                <a:latin typeface="TTKB Dik Temel Abece" pitchFamily="2" charset="-94"/>
              </a:rPr>
              <a:t>O</a:t>
            </a:r>
            <a:r>
              <a:rPr lang="tr-TR" sz="15300" dirty="0">
                <a:solidFill>
                  <a:srgbClr val="FF0000"/>
                </a:solidFill>
                <a:latin typeface="TTKB Dik Temel Abece" pitchFamily="2" charset="-94"/>
              </a:rPr>
              <a:t>kan</a:t>
            </a:r>
            <a:r>
              <a:rPr lang="tr-TR" sz="15300" dirty="0">
                <a:latin typeface="TTKB Dik Temel Abece" pitchFamily="2" charset="-94"/>
              </a:rPr>
              <a:t> ok al.</a:t>
            </a:r>
          </a:p>
        </p:txBody>
      </p:sp>
    </p:spTree>
    <p:extLst>
      <p:ext uri="{BB962C8B-B14F-4D97-AF65-F5344CB8AC3E}">
        <p14:creationId xmlns:p14="http://schemas.microsoft.com/office/powerpoint/2010/main" val="6886084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3066B70-4F42-4325-A42D-B11C5E189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5CFF866-351A-4D2B-849B-005B42B761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İ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11500" dirty="0">
                <a:latin typeface="TTKB Dik Temel Abece" pitchFamily="2" charset="-94"/>
              </a:rPr>
              <a:t> ki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lo</a:t>
            </a:r>
            <a:r>
              <a:rPr lang="tr-TR" sz="11500" dirty="0">
                <a:latin typeface="TTKB Dik Temel Abece" pitchFamily="2" charset="-94"/>
              </a:rPr>
              <a:t> ke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kik</a:t>
            </a:r>
            <a:r>
              <a:rPr lang="tr-TR" sz="115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val="467272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EA22166-5623-4202-9F28-D624A56A2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219ADEC-2BAD-4BC9-BF81-9B66543C4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6600" dirty="0">
                <a:latin typeface="TTKB Dik Temel Abece" pitchFamily="2" charset="-94"/>
              </a:rPr>
              <a:t>E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16600" dirty="0">
                <a:latin typeface="TTKB Dik Temel Abece" pitchFamily="2" charset="-94"/>
              </a:rPr>
              <a:t> kek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lik</a:t>
            </a:r>
            <a:r>
              <a:rPr lang="tr-TR" sz="166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val="280251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E05CDEB-C08C-47D8-8F8A-B11E7524B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13D6EC4-CC33-4C07-B8D1-3F75BFDC3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On la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13800" dirty="0">
                <a:latin typeface="TTKB Dik Temel Abece" pitchFamily="2" charset="-94"/>
              </a:rPr>
              <a:t> kok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sz="138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5687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6D7C05D-45AF-4C5E-84D6-56DA38CC1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81F9331-A056-4A1A-ABC1-34D2A6D57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4200" dirty="0">
                <a:latin typeface="TTKB Dik Temel Abece" pitchFamily="2" charset="-94"/>
              </a:rPr>
              <a:t>O a</a:t>
            </a:r>
            <a:r>
              <a:rPr lang="tr-TR" sz="14200" dirty="0">
                <a:solidFill>
                  <a:srgbClr val="FF0000"/>
                </a:solidFill>
                <a:latin typeface="TTKB Dik Temel Abece" pitchFamily="2" charset="-94"/>
              </a:rPr>
              <a:t>i</a:t>
            </a:r>
            <a:r>
              <a:rPr lang="tr-TR" sz="14200" dirty="0">
                <a:latin typeface="TTKB Dik Temel Abece" pitchFamily="2" charset="-94"/>
              </a:rPr>
              <a:t>le el e</a:t>
            </a:r>
            <a:r>
              <a:rPr lang="tr-TR" sz="142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142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65495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A1FB247-187B-4A97-973D-BA08D4FBD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3866CB7-1CEE-4D82-889C-A91070D58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900" dirty="0">
                <a:latin typeface="TTKB Dik Temel Abece" pitchFamily="2" charset="-94"/>
              </a:rPr>
              <a:t>On </a:t>
            </a:r>
            <a:r>
              <a:rPr lang="tr-TR" sz="11900" dirty="0">
                <a:solidFill>
                  <a:srgbClr val="FF0000"/>
                </a:solidFill>
                <a:latin typeface="TTKB Dik Temel Abece" pitchFamily="2" charset="-94"/>
              </a:rPr>
              <a:t>e</a:t>
            </a:r>
            <a:r>
              <a:rPr lang="tr-TR" sz="11900" dirty="0">
                <a:latin typeface="TTKB Dik Temel Abece" pitchFamily="2" charset="-94"/>
              </a:rPr>
              <a:t>nik </a:t>
            </a:r>
            <a:r>
              <a:rPr lang="tr-TR" sz="11900" dirty="0">
                <a:solidFill>
                  <a:srgbClr val="FF0000"/>
                </a:solidFill>
                <a:latin typeface="TTKB Dik Temel Abece" pitchFamily="2" charset="-94"/>
              </a:rPr>
              <a:t>e</a:t>
            </a:r>
            <a:r>
              <a:rPr lang="tr-TR" sz="11900" dirty="0">
                <a:latin typeface="TTKB Dik Temel Abece" pitchFamily="2" charset="-94"/>
              </a:rPr>
              <a:t>le al.</a:t>
            </a:r>
          </a:p>
        </p:txBody>
      </p:sp>
    </p:spTree>
    <p:extLst>
      <p:ext uri="{BB962C8B-B14F-4D97-AF65-F5344CB8AC3E}">
        <p14:creationId xmlns:p14="http://schemas.microsoft.com/office/powerpoint/2010/main" val="3462732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7669750-4498-4577-A1B4-3B7845E8E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6A88BC3-B06F-42DD-B166-A4E1DA4CB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4200" dirty="0">
                <a:latin typeface="TTKB Dik Temel Abece" pitchFamily="2" charset="-94"/>
              </a:rPr>
              <a:t>El</a:t>
            </a:r>
            <a:r>
              <a:rPr lang="tr-TR" sz="142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r>
              <a:rPr lang="tr-TR" sz="14200" dirty="0">
                <a:latin typeface="TTKB Dik Temel Abece" pitchFamily="2" charset="-94"/>
              </a:rPr>
              <a:t> i</a:t>
            </a:r>
            <a:r>
              <a:rPr lang="tr-TR" sz="142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14200" dirty="0">
                <a:latin typeface="TTKB Dik Temel Abece" pitchFamily="2" charset="-94"/>
              </a:rPr>
              <a:t> ko</a:t>
            </a:r>
            <a:r>
              <a:rPr lang="tr-TR" sz="142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r>
              <a:rPr lang="tr-TR" sz="14200" dirty="0">
                <a:latin typeface="TTKB Dik Temel Abece" pitchFamily="2" charset="-94"/>
              </a:rPr>
              <a:t> ok.</a:t>
            </a:r>
          </a:p>
        </p:txBody>
      </p:sp>
    </p:spTree>
    <p:extLst>
      <p:ext uri="{BB962C8B-B14F-4D97-AF65-F5344CB8AC3E}">
        <p14:creationId xmlns:p14="http://schemas.microsoft.com/office/powerpoint/2010/main" val="729324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6C80654-A41A-4CDE-A898-731E3327A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E6A3F59-AD73-46C1-A1C1-1A1644105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912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O</a:t>
            </a:r>
            <a:r>
              <a:rPr lang="tr-TR" sz="13800" dirty="0">
                <a:latin typeface="TTKB Dik Temel Abece" pitchFamily="2" charset="-94"/>
              </a:rPr>
              <a:t>kan 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ko</a:t>
            </a:r>
            <a:r>
              <a:rPr lang="tr-TR" sz="13800" dirty="0">
                <a:latin typeface="TTKB Dik Temel Abece" pitchFamily="2" charset="-94"/>
              </a:rPr>
              <a:t>la al.</a:t>
            </a:r>
          </a:p>
        </p:txBody>
      </p:sp>
    </p:spTree>
    <p:extLst>
      <p:ext uri="{BB962C8B-B14F-4D97-AF65-F5344CB8AC3E}">
        <p14:creationId xmlns:p14="http://schemas.microsoft.com/office/powerpoint/2010/main" val="3622201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4E4B3B0-98AE-408D-9A51-38791B3B1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FC86CA4-7FF7-494C-93EE-269036F117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A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r>
              <a:rPr lang="tr-TR" sz="11500" dirty="0">
                <a:latin typeface="TTKB Dik Temel Abece" pitchFamily="2" charset="-94"/>
              </a:rPr>
              <a:t> i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11500" dirty="0">
                <a:latin typeface="TTKB Dik Temel Abece" pitchFamily="2" charset="-94"/>
              </a:rPr>
              <a:t> O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kan</a:t>
            </a:r>
            <a:r>
              <a:rPr lang="tr-TR" sz="11500" dirty="0">
                <a:latin typeface="TTKB Dik Temel Abece" pitchFamily="2" charset="-94"/>
              </a:rPr>
              <a:t> a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i</a:t>
            </a:r>
            <a:r>
              <a:rPr lang="tr-TR" sz="11500" dirty="0">
                <a:latin typeface="TTKB Dik Temel Abece" pitchFamily="2" charset="-94"/>
              </a:rPr>
              <a:t>le.</a:t>
            </a:r>
          </a:p>
        </p:txBody>
      </p:sp>
    </p:spTree>
    <p:extLst>
      <p:ext uri="{BB962C8B-B14F-4D97-AF65-F5344CB8AC3E}">
        <p14:creationId xmlns:p14="http://schemas.microsoft.com/office/powerpoint/2010/main" val="1262909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EB5CFB2-8CC6-4C0C-AC50-CBE035763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80635C9-DC7D-4BBE-8DDC-D1CD3392E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On 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ko</a:t>
            </a:r>
            <a:r>
              <a:rPr lang="tr-TR" sz="13800" dirty="0">
                <a:latin typeface="TTKB Dik Temel Abece" pitchFamily="2" charset="-94"/>
              </a:rPr>
              <a:t>li 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ka</a:t>
            </a:r>
            <a:r>
              <a:rPr lang="tr-TR" sz="13800" dirty="0">
                <a:latin typeface="TTKB Dik Temel Abece" pitchFamily="2" charset="-94"/>
              </a:rPr>
              <a:t>ka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o</a:t>
            </a:r>
            <a:r>
              <a:rPr lang="tr-TR" sz="138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5587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71FAE8B-2F99-4A0E-AC31-37ED7960E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BFF3D82-7F9F-4B41-B0D1-3711D1224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On 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i</a:t>
            </a:r>
            <a:r>
              <a:rPr lang="tr-TR" sz="11500" dirty="0">
                <a:latin typeface="TTKB Dik Temel Abece" pitchFamily="2" charset="-94"/>
              </a:rPr>
              <a:t>ki 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ko</a:t>
            </a:r>
            <a:r>
              <a:rPr lang="tr-TR" sz="11500" dirty="0">
                <a:latin typeface="TTKB Dik Temel Abece" pitchFamily="2" charset="-94"/>
              </a:rPr>
              <a:t>li 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ko</a:t>
            </a:r>
            <a:r>
              <a:rPr lang="tr-TR" sz="11500" dirty="0">
                <a:latin typeface="TTKB Dik Temel Abece" pitchFamily="2" charset="-94"/>
              </a:rPr>
              <a:t>la.</a:t>
            </a:r>
          </a:p>
        </p:txBody>
      </p:sp>
    </p:spTree>
    <p:extLst>
      <p:ext uri="{BB962C8B-B14F-4D97-AF65-F5344CB8AC3E}">
        <p14:creationId xmlns:p14="http://schemas.microsoft.com/office/powerpoint/2010/main" val="2223556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5F86C03-935D-4FF6-ADCE-6A555AB8A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01D1C24-C5B0-4C32-80C5-80D098B40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O</a:t>
            </a:r>
            <a:r>
              <a:rPr lang="tr-TR" sz="9600" dirty="0">
                <a:latin typeface="TTKB Dik Temel Abece" pitchFamily="2" charset="-94"/>
              </a:rPr>
              <a:t>kan 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ka</a:t>
            </a:r>
            <a:r>
              <a:rPr lang="tr-TR" sz="9600" dirty="0">
                <a:latin typeface="TTKB Dik Temel Abece" pitchFamily="2" charset="-94"/>
              </a:rPr>
              <a:t>ka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o</a:t>
            </a:r>
            <a:r>
              <a:rPr lang="tr-TR" sz="9600" dirty="0">
                <a:latin typeface="TTKB Dik Temel Abece" pitchFamily="2" charset="-94"/>
              </a:rPr>
              <a:t> kok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sz="96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9095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DD79A5B-C2F4-414A-ADF0-6C287254F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3F623B1-0758-43E6-A33F-BEE789584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 err="1">
                <a:latin typeface="TTKB Dik Temel Abece" pitchFamily="2" charset="-94"/>
              </a:rPr>
              <a:t>Ko</a:t>
            </a:r>
            <a:r>
              <a:rPr lang="tr-TR" sz="11500" dirty="0" err="1">
                <a:solidFill>
                  <a:srgbClr val="FF0000"/>
                </a:solidFill>
                <a:latin typeface="TTKB Dik Temel Abece" pitchFamily="2" charset="-94"/>
              </a:rPr>
              <a:t>a</a:t>
            </a:r>
            <a:r>
              <a:rPr lang="tr-TR" sz="11500" dirty="0" err="1">
                <a:latin typeface="TTKB Dik Temel Abece" pitchFamily="2" charset="-94"/>
              </a:rPr>
              <a:t>la</a:t>
            </a:r>
            <a:r>
              <a:rPr lang="tr-TR" sz="11500" dirty="0">
                <a:latin typeface="TTKB Dik Temel Abece" pitchFamily="2" charset="-94"/>
              </a:rPr>
              <a:t> on 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i</a:t>
            </a:r>
            <a:r>
              <a:rPr lang="tr-TR" sz="11500" dirty="0">
                <a:latin typeface="TTKB Dik Temel Abece" pitchFamily="2" charset="-94"/>
              </a:rPr>
              <a:t>ki 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11500" dirty="0">
                <a:latin typeface="TTKB Dik Temel Abece" pitchFamily="2" charset="-94"/>
              </a:rPr>
              <a:t>lo.</a:t>
            </a:r>
          </a:p>
        </p:txBody>
      </p:sp>
    </p:spTree>
    <p:extLst>
      <p:ext uri="{BB962C8B-B14F-4D97-AF65-F5344CB8AC3E}">
        <p14:creationId xmlns:p14="http://schemas.microsoft.com/office/powerpoint/2010/main" val="3945796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B30182B-6CFC-4FB1-B1BE-681F81C7F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oooooooooooooooooooooooooooooo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FF4B955-137E-4824-91AB-CC36C97B0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A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lo</a:t>
            </a:r>
            <a:r>
              <a:rPr lang="tr-TR" sz="11500" dirty="0">
                <a:latin typeface="TTKB Dik Temel Abece" pitchFamily="2" charset="-94"/>
              </a:rPr>
              <a:t> O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kan</a:t>
            </a:r>
            <a:r>
              <a:rPr lang="tr-TR" sz="11500" dirty="0">
                <a:latin typeface="TTKB Dik Temel Abece" pitchFamily="2" charset="-94"/>
              </a:rPr>
              <a:t>, a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lo</a:t>
            </a:r>
            <a:r>
              <a:rPr lang="tr-TR" sz="115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25636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Entegral">
  <a:themeElements>
    <a:clrScheme name="E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E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71</TotalTime>
  <Words>152</Words>
  <Application>Microsoft Office PowerPoint</Application>
  <PresentationFormat>Geniş ekran</PresentationFormat>
  <Paragraphs>63</Paragraphs>
  <Slides>25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25</vt:i4>
      </vt:variant>
    </vt:vector>
  </HeadingPairs>
  <TitlesOfParts>
    <vt:vector size="26" baseType="lpstr">
      <vt:lpstr>Entegral</vt:lpstr>
      <vt:lpstr>‘O’ SESİ  CÜMLE OKUMALARI</vt:lpstr>
      <vt:lpstr>ooooooooooooooooooooooooooooooo</vt:lpstr>
      <vt:lpstr>oooooooooooooooooooooooooooooo</vt:lpstr>
      <vt:lpstr>ooooooooooooooooooooooooooooooo</vt:lpstr>
      <vt:lpstr>ooooooooooooooooooooooooooooooo</vt:lpstr>
      <vt:lpstr>ooooooooooooooooooooooooooooooo</vt:lpstr>
      <vt:lpstr>oooooooooooooooooooooooooooooo</vt:lpstr>
      <vt:lpstr>ooooooooooooooooooooooooooooooo</vt:lpstr>
      <vt:lpstr>oooooooooooooooooooooooooooooo</vt:lpstr>
      <vt:lpstr>000000000000000000000000000000000000000</vt:lpstr>
      <vt:lpstr>ooooooooooooooooooooooooooooooo</vt:lpstr>
      <vt:lpstr>ooooooooooooooooooooooooooooooo</vt:lpstr>
      <vt:lpstr>ooooooooooooooooooooooooooooooo</vt:lpstr>
      <vt:lpstr>ooooooooooooooooooooooooooooooooo</vt:lpstr>
      <vt:lpstr>oooooooooooooooooooooooooooooo</vt:lpstr>
      <vt:lpstr>ooooooooooooooooooooooooooooooo</vt:lpstr>
      <vt:lpstr>ooooooooooooooooooooooooooooooo</vt:lpstr>
      <vt:lpstr>oooooooooooooooooooooooooooooo</vt:lpstr>
      <vt:lpstr>ooooooooooooooooooooooooooooo</vt:lpstr>
      <vt:lpstr>ooooooooooooooooooooooooooooooo</vt:lpstr>
      <vt:lpstr>ooooooooooooooooooooooooooooooo</vt:lpstr>
      <vt:lpstr>oooooooooooooooooooooooooooooo</vt:lpstr>
      <vt:lpstr>ooooooooooooooooooooooooooo</vt:lpstr>
      <vt:lpstr>oooooooooooooooooooooooooooo</vt:lpstr>
      <vt:lpstr>ooooooooooooooooooooooooooooooo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‘O’ SESİ CÜMLE OKUMALARI</dc:title>
  <dc:creator>Mustafa Pusal</dc:creator>
  <cp:lastModifiedBy>Hasan Ayık</cp:lastModifiedBy>
  <cp:revision>34</cp:revision>
  <dcterms:created xsi:type="dcterms:W3CDTF">2020-12-02T16:56:34Z</dcterms:created>
  <dcterms:modified xsi:type="dcterms:W3CDTF">2020-12-02T19:34:31Z</dcterms:modified>
</cp:coreProperties>
</file>