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320" r:id="rId3"/>
    <p:sldId id="321" r:id="rId4"/>
    <p:sldId id="324" r:id="rId5"/>
    <p:sldId id="322" r:id="rId6"/>
    <p:sldId id="258" r:id="rId7"/>
    <p:sldId id="289" r:id="rId8"/>
    <p:sldId id="290" r:id="rId9"/>
    <p:sldId id="291" r:id="rId10"/>
    <p:sldId id="292" r:id="rId11"/>
    <p:sldId id="295" r:id="rId12"/>
    <p:sldId id="293" r:id="rId13"/>
    <p:sldId id="297" r:id="rId14"/>
    <p:sldId id="323" r:id="rId15"/>
    <p:sldId id="298" r:id="rId16"/>
    <p:sldId id="316" r:id="rId17"/>
    <p:sldId id="318" r:id="rId18"/>
    <p:sldId id="325" r:id="rId19"/>
    <p:sldId id="326" r:id="rId20"/>
    <p:sldId id="319" r:id="rId21"/>
    <p:sldId id="286" r:id="rId22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FFE5"/>
    <a:srgbClr val="FCFFF7"/>
    <a:srgbClr val="E3D2EA"/>
    <a:srgbClr val="F4EDF7"/>
    <a:srgbClr val="EFE5F3"/>
    <a:srgbClr val="FAD9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58" d="100"/>
          <a:sy n="58" d="100"/>
        </p:scale>
        <p:origin x="-80" y="-1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tableStyles" Target="tableStyles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theme" Target="theme/theme1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viewProps" Target="viewProps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presProps" Target="presProps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9.12.2020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94589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9.12.2020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22542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9.12.2020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44456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9.12.2020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71686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9.12.2020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44506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9.12.2020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00340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9.12.2020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87885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9.12.2020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47705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9.12.2020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48729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9.12.2020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10042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9.12.2020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73345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FF5AB4-CF63-487D-AD1E-769824867559}" type="datetimeFigureOut">
              <a:rPr lang="tr-TR" smtClean="0"/>
              <a:pPr/>
              <a:t>9.12.2020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06025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9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10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11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12.xml" 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13.xml" 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14.xml" 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15.xml" 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16.xml" 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17.xml" 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18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1.xml" 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19.xml" 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 /><Relationship Id="rId2" Type="http://schemas.openxmlformats.org/officeDocument/2006/relationships/slideLayout" Target="../slideLayouts/slideLayout1.xml" /><Relationship Id="rId1" Type="http://schemas.openxmlformats.org/officeDocument/2006/relationships/tags" Target="../tags/tag20.xml" /><Relationship Id="rId4" Type="http://schemas.openxmlformats.org/officeDocument/2006/relationships/image" Target="../media/image2.png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3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4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5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6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7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8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9101">
              <a:schemeClr val="accent2">
                <a:lumMod val="60000"/>
                <a:lumOff val="40000"/>
              </a:schemeClr>
            </a:gs>
            <a:gs pos="45510">
              <a:schemeClr val="accent4">
                <a:lumMod val="20000"/>
                <a:lumOff val="80000"/>
              </a:schemeClr>
            </a:gs>
            <a:gs pos="70230">
              <a:schemeClr val="accent2">
                <a:lumMod val="60000"/>
                <a:lumOff val="40000"/>
              </a:schemeClr>
            </a:gs>
            <a:gs pos="27000">
              <a:schemeClr val="accent6">
                <a:lumMod val="20000"/>
                <a:lumOff val="80000"/>
              </a:schemeClr>
            </a:gs>
            <a:gs pos="57000">
              <a:schemeClr val="accent4"/>
            </a:gs>
            <a:gs pos="78000">
              <a:schemeClr val="accent2">
                <a:lumMod val="40000"/>
                <a:lumOff val="60000"/>
              </a:schemeClr>
            </a:gs>
            <a:gs pos="98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2113771" y="1594899"/>
            <a:ext cx="7763581" cy="1928637"/>
          </a:xfr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tr-TR" dirty="0">
                <a:solidFill>
                  <a:schemeClr val="tx2">
                    <a:lumMod val="75000"/>
                  </a:schemeClr>
                </a:solidFill>
                <a:latin typeface="TTKB Dik Temel Abece" pitchFamily="2" charset="-94"/>
              </a:rPr>
              <a:t>Ö SESİ</a:t>
            </a:r>
            <a:br>
              <a:rPr lang="tr-TR" dirty="0">
                <a:solidFill>
                  <a:schemeClr val="tx2">
                    <a:lumMod val="75000"/>
                  </a:schemeClr>
                </a:solidFill>
                <a:latin typeface="TTKB Dik Temel Abece" pitchFamily="2" charset="-94"/>
              </a:rPr>
            </a:br>
            <a:r>
              <a:rPr lang="tr-TR" dirty="0">
                <a:solidFill>
                  <a:schemeClr val="tx2">
                    <a:lumMod val="75000"/>
                  </a:schemeClr>
                </a:solidFill>
                <a:latin typeface="TTKB Dik Temel Abece" pitchFamily="2" charset="-94"/>
              </a:rPr>
              <a:t>KELİME OLUŞTURMA</a:t>
            </a:r>
          </a:p>
        </p:txBody>
      </p:sp>
      <p:sp>
        <p:nvSpPr>
          <p:cNvPr id="4" name="Unvan 1"/>
          <p:cNvSpPr txBox="1">
            <a:spLocks/>
          </p:cNvSpPr>
          <p:nvPr/>
        </p:nvSpPr>
        <p:spPr>
          <a:xfrm>
            <a:off x="4870767" y="4074281"/>
            <a:ext cx="2249587" cy="67022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71098" tIns="35549" rIns="71098" bIns="35549" rtlCol="0" anchor="b">
            <a:normAutofit/>
          </a:bodyPr>
          <a:lstStyle>
            <a:lvl1pPr algn="ctr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1866" dirty="0">
                <a:solidFill>
                  <a:srgbClr val="002060"/>
                </a:solidFill>
                <a:latin typeface="TTKB Dik Temel Abece" pitchFamily="2" charset="-94"/>
              </a:rPr>
              <a:t>HAZIRLAYAN</a:t>
            </a:r>
          </a:p>
          <a:p>
            <a:r>
              <a:rPr lang="tr-TR" sz="1866" dirty="0">
                <a:solidFill>
                  <a:srgbClr val="002060"/>
                </a:solidFill>
                <a:latin typeface="TTKB Dik Temel Abece" pitchFamily="2" charset="-94"/>
              </a:rPr>
              <a:t>ABDULLAH YAKUT</a:t>
            </a:r>
          </a:p>
        </p:txBody>
      </p:sp>
    </p:spTree>
    <p:extLst>
      <p:ext uri="{BB962C8B-B14F-4D97-AF65-F5344CB8AC3E}">
        <p14:creationId xmlns:p14="http://schemas.microsoft.com/office/powerpoint/2010/main" val="274795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25"/>
    </mc:Choice>
    <mc:Fallback xmlns="">
      <p:transition spd="slow" advTm="242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err="1">
                <a:latin typeface="TTKB Dik Temel Abece" pitchFamily="2" charset="-94"/>
              </a:rPr>
              <a:t>kö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92214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err="1">
                <a:solidFill>
                  <a:srgbClr val="FF0000"/>
                </a:solidFill>
                <a:latin typeface="TTKB Dik Temel Abece" pitchFamily="2" charset="-94"/>
              </a:rPr>
              <a:t>tü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60867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541"/>
    </mc:Choice>
    <mc:Fallback xmlns="">
      <p:transition spd="slow" advTm="1054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6 -4.07407E-6 L -0.28268 -0.0004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41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err="1">
                <a:latin typeface="TTKB Dik Temel Abece" pitchFamily="2" charset="-94"/>
              </a:rPr>
              <a:t>kö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8387276" y="1643026"/>
            <a:ext cx="5508396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solidFill>
                  <a:srgbClr val="FF0000"/>
                </a:solidFill>
                <a:latin typeface="TTKB Dik Temel Abece" pitchFamily="2" charset="-94"/>
              </a:rPr>
              <a:t>ye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88313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64"/>
    </mc:Choice>
    <mc:Fallback xmlns="">
      <p:transition spd="slow" advTm="1106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08333E-6 -4.07407E-6 L -0.39831 -0.0018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922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köy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854881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err="1">
                <a:solidFill>
                  <a:srgbClr val="FF0000"/>
                </a:solidFill>
                <a:latin typeface="TTKB Dik Temel Abece" pitchFamily="2" charset="-94"/>
              </a:rPr>
              <a:t>lü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47048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751"/>
    </mc:Choice>
    <mc:Fallback xmlns="">
      <p:transition spd="slow" advTm="1175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2.5E-6 -4.07407E-6 L -0.29284 -0.0004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48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err="1">
                <a:latin typeface="TTKB Dik Temel Abece" pitchFamily="2" charset="-94"/>
              </a:rPr>
              <a:t>Öy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8494048" y="1643026"/>
            <a:ext cx="5775296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err="1">
                <a:solidFill>
                  <a:srgbClr val="FF0000"/>
                </a:solidFill>
                <a:latin typeface="TTKB Dik Temel Abece" pitchFamily="2" charset="-94"/>
              </a:rPr>
              <a:t>kü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23428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574"/>
    </mc:Choice>
    <mc:Fallback xmlns="">
      <p:transition spd="slow" advTm="1157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3.75E-6 -4.07407E-6 L -0.30677 -0.0018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39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Ö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679933" y="1643026"/>
            <a:ext cx="7589411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err="1">
                <a:solidFill>
                  <a:srgbClr val="FF0000"/>
                </a:solidFill>
                <a:latin typeface="TTKB Dik Temel Abece" pitchFamily="2" charset="-94"/>
              </a:rPr>
              <a:t>nay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57888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688"/>
    </mc:Choice>
    <mc:Fallback xmlns="">
      <p:transition spd="slow" advTm="1068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58333E-6 -4.07407E-6 L -0.28906 -0.0018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53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ö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5698156" y="1643026"/>
            <a:ext cx="6261125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solidFill>
                  <a:srgbClr val="FF0000"/>
                </a:solidFill>
                <a:latin typeface="TTKB Dik Temel Abece" pitchFamily="2" charset="-94"/>
              </a:rPr>
              <a:t>nem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30316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683"/>
    </mc:Choice>
    <mc:Fallback xmlns="">
      <p:transition spd="slow" advTm="1068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1.45833E-6 -4.07407E-6 L -0.29857 -0.0018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35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459782" y="1864685"/>
            <a:ext cx="11352161" cy="269668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20000" dirty="0">
                <a:latin typeface="TTKB Dik Temel Abece" pitchFamily="2" charset="-94"/>
              </a:rPr>
              <a:t>ö</a:t>
            </a:r>
          </a:p>
        </p:txBody>
      </p:sp>
      <p:sp>
        <p:nvSpPr>
          <p:cNvPr id="10" name="Alt Başlık 2"/>
          <p:cNvSpPr txBox="1">
            <a:spLocks/>
          </p:cNvSpPr>
          <p:nvPr/>
        </p:nvSpPr>
        <p:spPr>
          <a:xfrm>
            <a:off x="5290507" y="1643026"/>
            <a:ext cx="11486754" cy="47426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20000" dirty="0">
                <a:solidFill>
                  <a:srgbClr val="FF0000"/>
                </a:solidFill>
                <a:latin typeface="TTKB Dik Temel Abece" pitchFamily="2" charset="-94"/>
              </a:rPr>
              <a:t>nem</a:t>
            </a:r>
          </a:p>
        </p:txBody>
      </p:sp>
      <p:sp>
        <p:nvSpPr>
          <p:cNvPr id="11" name="Alt Başlık 2"/>
          <p:cNvSpPr txBox="1">
            <a:spLocks/>
          </p:cNvSpPr>
          <p:nvPr/>
        </p:nvSpPr>
        <p:spPr>
          <a:xfrm>
            <a:off x="9069572" y="1643026"/>
            <a:ext cx="11035703" cy="47426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20000" dirty="0" err="1">
                <a:latin typeface="TTKB Dik Temel Abece" pitchFamily="2" charset="-94"/>
              </a:rPr>
              <a:t>li</a:t>
            </a:r>
            <a:endParaRPr lang="tr-TR" sz="20000" dirty="0"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70684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379"/>
    </mc:Choice>
    <mc:Fallback xmlns="">
      <p:transition spd="slow" advTm="1537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4.81481E-6 L -0.30847 0.003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30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path" presetSubtype="0" accel="50000" decel="50000" fill="hold" grpId="1" nodeType="click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4.375E-6 4.81481E-6 L -0.29544 4.81481E-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77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0" grpId="1"/>
      <p:bldP spid="11" grpId="0"/>
      <p:bldP spid="11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459782" y="1864685"/>
            <a:ext cx="11352161" cy="269668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20000" dirty="0">
                <a:latin typeface="TTKB Dik Temel Abece" pitchFamily="2" charset="-94"/>
              </a:rPr>
              <a:t> ö</a:t>
            </a:r>
          </a:p>
        </p:txBody>
      </p:sp>
      <p:sp>
        <p:nvSpPr>
          <p:cNvPr id="10" name="Alt Başlık 2"/>
          <p:cNvSpPr txBox="1">
            <a:spLocks/>
          </p:cNvSpPr>
          <p:nvPr/>
        </p:nvSpPr>
        <p:spPr>
          <a:xfrm>
            <a:off x="5290507" y="1643026"/>
            <a:ext cx="11486754" cy="47426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20000" dirty="0">
                <a:solidFill>
                  <a:srgbClr val="FF0000"/>
                </a:solidFill>
                <a:latin typeface="TTKB Dik Temel Abece" pitchFamily="2" charset="-94"/>
              </a:rPr>
              <a:t>te</a:t>
            </a:r>
          </a:p>
        </p:txBody>
      </p:sp>
      <p:sp>
        <p:nvSpPr>
          <p:cNvPr id="11" name="Alt Başlık 2"/>
          <p:cNvSpPr txBox="1">
            <a:spLocks/>
          </p:cNvSpPr>
          <p:nvPr/>
        </p:nvSpPr>
        <p:spPr>
          <a:xfrm>
            <a:off x="8618522" y="1643026"/>
            <a:ext cx="11486754" cy="47426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20000" dirty="0">
                <a:latin typeface="TTKB Dik Temel Abece" pitchFamily="2" charset="-94"/>
              </a:rPr>
              <a:t>ki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18137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136"/>
    </mc:Choice>
    <mc:Fallback xmlns="">
      <p:transition spd="slow" advTm="1513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4.81481E-6 L -0.21602 0.003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07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4.81481E-6 L -0.34062 0.00324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31" y="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0" grpId="1"/>
      <p:bldP spid="11" grpId="0"/>
      <p:bldP spid="11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459782" y="1864685"/>
            <a:ext cx="11352161" cy="269668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20000" dirty="0">
                <a:latin typeface="TTKB Dik Temel Abece" pitchFamily="2" charset="-94"/>
              </a:rPr>
              <a:t> ö</a:t>
            </a:r>
          </a:p>
        </p:txBody>
      </p:sp>
      <p:sp>
        <p:nvSpPr>
          <p:cNvPr id="10" name="Alt Başlık 2"/>
          <p:cNvSpPr txBox="1">
            <a:spLocks/>
          </p:cNvSpPr>
          <p:nvPr/>
        </p:nvSpPr>
        <p:spPr>
          <a:xfrm>
            <a:off x="5290507" y="1643026"/>
            <a:ext cx="11486754" cy="47426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20000" dirty="0">
                <a:solidFill>
                  <a:srgbClr val="FF0000"/>
                </a:solidFill>
                <a:latin typeface="TTKB Dik Temel Abece" pitchFamily="2" charset="-94"/>
              </a:rPr>
              <a:t>nü</a:t>
            </a:r>
          </a:p>
        </p:txBody>
      </p:sp>
      <p:sp>
        <p:nvSpPr>
          <p:cNvPr id="11" name="Alt Başlık 2"/>
          <p:cNvSpPr txBox="1">
            <a:spLocks/>
          </p:cNvSpPr>
          <p:nvPr/>
        </p:nvSpPr>
        <p:spPr>
          <a:xfrm>
            <a:off x="9027042" y="1643026"/>
            <a:ext cx="11269620" cy="47426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20000" dirty="0">
                <a:latin typeface="TTKB Dik Temel Abece" pitchFamily="2" charset="-94"/>
              </a:rPr>
              <a:t>nü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35760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175"/>
    </mc:Choice>
    <mc:Fallback xmlns="">
      <p:transition spd="slow" advTm="1517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4.81481E-6 L -0.22565 0.003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89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3.95833E-6 4.81481E-6 L -0.33815 0.00393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14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0" grpId="1"/>
      <p:bldP spid="11" grpId="0"/>
      <p:bldP spid="11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459782" y="1864685"/>
            <a:ext cx="11352161" cy="269668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20000" dirty="0">
                <a:latin typeface="TTKB Dik Temel Abece" pitchFamily="2" charset="-94"/>
              </a:rPr>
              <a:t> ö</a:t>
            </a:r>
          </a:p>
        </p:txBody>
      </p:sp>
      <p:sp>
        <p:nvSpPr>
          <p:cNvPr id="10" name="Alt Başlık 2"/>
          <p:cNvSpPr txBox="1">
            <a:spLocks/>
          </p:cNvSpPr>
          <p:nvPr/>
        </p:nvSpPr>
        <p:spPr>
          <a:xfrm>
            <a:off x="5290507" y="1643026"/>
            <a:ext cx="11486754" cy="47426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20000" dirty="0">
                <a:solidFill>
                  <a:srgbClr val="FF0000"/>
                </a:solidFill>
                <a:latin typeface="TTKB Dik Temel Abece" pitchFamily="2" charset="-94"/>
              </a:rPr>
              <a:t>nü</a:t>
            </a:r>
          </a:p>
        </p:txBody>
      </p:sp>
      <p:sp>
        <p:nvSpPr>
          <p:cNvPr id="11" name="Alt Başlık 2"/>
          <p:cNvSpPr txBox="1">
            <a:spLocks/>
          </p:cNvSpPr>
          <p:nvPr/>
        </p:nvSpPr>
        <p:spPr>
          <a:xfrm>
            <a:off x="9027042" y="1643026"/>
            <a:ext cx="11269620" cy="47426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20000" dirty="0">
                <a:latin typeface="TTKB Dik Temel Abece" pitchFamily="2" charset="-94"/>
              </a:rPr>
              <a:t>ne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789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034"/>
    </mc:Choice>
    <mc:Fallback xmlns="">
      <p:transition spd="slow" advTm="1403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4.81481E-6 L -0.22565 0.003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89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path" presetSubtype="0" accel="50000" decel="50000" fill="hold" grpId="1" nodeType="click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-3.95833E-6 4.81481E-6 L -0.33815 0.00393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14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0" grpId="1"/>
      <p:bldP spid="11" grpId="0"/>
      <p:bldP spid="11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ön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92214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solidFill>
                  <a:srgbClr val="FF0000"/>
                </a:solidFill>
                <a:latin typeface="TTKB Dik Temel Abece" pitchFamily="2" charset="-94"/>
              </a:rPr>
              <a:t>le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47070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763"/>
    </mc:Choice>
    <mc:Fallback xmlns="">
      <p:transition spd="slow" advTm="976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6 -4.07407E-6 L -0.25677 -0.00069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39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459782" y="1864685"/>
            <a:ext cx="11352161" cy="269668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20000" dirty="0">
                <a:latin typeface="TTKB Dik Temel Abece" pitchFamily="2" charset="-94"/>
              </a:rPr>
              <a:t>ön</a:t>
            </a:r>
          </a:p>
        </p:txBody>
      </p:sp>
      <p:sp>
        <p:nvSpPr>
          <p:cNvPr id="10" name="Alt Başlık 2"/>
          <p:cNvSpPr txBox="1">
            <a:spLocks/>
          </p:cNvSpPr>
          <p:nvPr/>
        </p:nvSpPr>
        <p:spPr>
          <a:xfrm>
            <a:off x="5290507" y="1643026"/>
            <a:ext cx="11486754" cy="47426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20000" dirty="0">
                <a:solidFill>
                  <a:srgbClr val="FF0000"/>
                </a:solidFill>
                <a:latin typeface="TTKB Dik Temel Abece" pitchFamily="2" charset="-94"/>
              </a:rPr>
              <a:t>lük</a:t>
            </a:r>
          </a:p>
        </p:txBody>
      </p:sp>
      <p:sp>
        <p:nvSpPr>
          <p:cNvPr id="11" name="Alt Başlık 2"/>
          <p:cNvSpPr txBox="1">
            <a:spLocks/>
          </p:cNvSpPr>
          <p:nvPr/>
        </p:nvSpPr>
        <p:spPr>
          <a:xfrm>
            <a:off x="8856920" y="1643026"/>
            <a:ext cx="11248355" cy="47426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20000" dirty="0" err="1">
                <a:latin typeface="TTKB Dik Temel Abece" pitchFamily="2" charset="-94"/>
              </a:rPr>
              <a:t>lü</a:t>
            </a:r>
            <a:endParaRPr lang="tr-TR" sz="20000" dirty="0"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80719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854"/>
    </mc:Choice>
    <mc:Fallback xmlns="">
      <p:transition spd="slow" advTm="1385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4.81481E-6 L -0.21602 0.003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07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4.81481E-6 L -0.28281 -7.40741E-7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88" y="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0" grpId="1"/>
      <p:bldP spid="11" grpId="0"/>
      <p:bldP spid="11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5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van 1"/>
          <p:cNvSpPr txBox="1">
            <a:spLocks/>
          </p:cNvSpPr>
          <p:nvPr/>
        </p:nvSpPr>
        <p:spPr>
          <a:xfrm>
            <a:off x="2947434" y="1344207"/>
            <a:ext cx="3345941" cy="1434491"/>
          </a:xfrm>
          <a:prstGeom prst="rect">
            <a:avLst/>
          </a:prstGeom>
          <a:noFill/>
          <a:ln w="28575">
            <a:noFill/>
          </a:ln>
        </p:spPr>
        <p:txBody>
          <a:bodyPr vert="horz" lIns="71098" tIns="35549" rIns="71098" bIns="35549" rtlCol="0" anchor="b">
            <a:noAutofit/>
          </a:bodyPr>
          <a:lstStyle>
            <a:lvl1pPr algn="ctr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6842" dirty="0">
                <a:solidFill>
                  <a:schemeClr val="tx1">
                    <a:lumMod val="95000"/>
                    <a:lumOff val="5000"/>
                  </a:schemeClr>
                </a:solidFill>
                <a:latin typeface="TTKB Dik Temel Abece" pitchFamily="2" charset="-94"/>
              </a:rPr>
              <a:t>AFERİN</a:t>
            </a:r>
          </a:p>
        </p:txBody>
      </p:sp>
      <p:sp>
        <p:nvSpPr>
          <p:cNvPr id="2" name="AutoShape 2" descr="Ok Icons - Download 244 Free Ok icons here"/>
          <p:cNvSpPr>
            <a:spLocks noChangeAspect="1" noChangeArrowheads="1"/>
          </p:cNvSpPr>
          <p:nvPr/>
        </p:nvSpPr>
        <p:spPr bwMode="auto">
          <a:xfrm>
            <a:off x="1644965" y="-112325"/>
            <a:ext cx="236994" cy="236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71098" tIns="35549" rIns="71098" bIns="35549" numCol="1" anchor="t" anchorCtr="0" compatLnSpc="1">
            <a:prstTxWarp prst="textNoShape">
              <a:avLst/>
            </a:prstTxWarp>
          </a:bodyPr>
          <a:lstStyle/>
          <a:p>
            <a:endParaRPr lang="tr-TR" sz="1400"/>
          </a:p>
        </p:txBody>
      </p:sp>
      <p:pic>
        <p:nvPicPr>
          <p:cNvPr id="6" name="Resi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893" y="3670155"/>
            <a:ext cx="1895948" cy="1895948"/>
          </a:xfrm>
          <a:prstGeom prst="rect">
            <a:avLst/>
          </a:prstGeom>
        </p:spPr>
      </p:pic>
      <p:pic>
        <p:nvPicPr>
          <p:cNvPr id="8" name="Resim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7229" y="1352652"/>
            <a:ext cx="1426046" cy="142604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10788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573"/>
    </mc:Choice>
    <mc:Fallback xmlns="">
      <p:transition spd="slow" advTm="657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ön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477802" y="1643026"/>
            <a:ext cx="5408894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err="1">
                <a:solidFill>
                  <a:srgbClr val="FF0000"/>
                </a:solidFill>
                <a:latin typeface="TTKB Dik Temel Abece" pitchFamily="2" charset="-94"/>
              </a:rPr>
              <a:t>lem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48238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723"/>
    </mc:Choice>
    <mc:Fallback xmlns="">
      <p:transition spd="slow" advTm="1072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0.00638 -0.00138 L -0.21862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50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err="1">
                <a:latin typeface="TTKB Dik Temel Abece" pitchFamily="2" charset="-94"/>
              </a:rPr>
              <a:t>yö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882062" y="1643026"/>
            <a:ext cx="5004633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solidFill>
                  <a:srgbClr val="FF0000"/>
                </a:solidFill>
                <a:latin typeface="TTKB Dik Temel Abece" pitchFamily="2" charset="-94"/>
              </a:rPr>
              <a:t>net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24274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281"/>
    </mc:Choice>
    <mc:Fallback xmlns="">
      <p:transition spd="slow" advTm="1128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0.00638 -0.00138 L -0.27461 -0.0004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49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ön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7382577" y="1643026"/>
            <a:ext cx="5408894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solidFill>
                  <a:srgbClr val="FF0000"/>
                </a:solidFill>
                <a:latin typeface="TTKB Dik Temel Abece" pitchFamily="2" charset="-94"/>
              </a:rPr>
              <a:t>lük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24512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100"/>
    </mc:Choice>
    <mc:Fallback xmlns="">
      <p:transition spd="slow" advTm="111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0.00638 -0.00138 L -0.28658 -0.0018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48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err="1">
                <a:latin typeface="TTKB Dik Temel Abece" pitchFamily="2" charset="-94"/>
              </a:rPr>
              <a:t>öy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92214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solidFill>
                  <a:srgbClr val="FF0000"/>
                </a:solidFill>
                <a:latin typeface="TTKB Dik Temel Abece" pitchFamily="2" charset="-94"/>
              </a:rPr>
              <a:t>le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7050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868"/>
    </mc:Choice>
    <mc:Fallback xmlns="">
      <p:transition spd="slow" advTm="1086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6 -4.07407E-6 L -0.26536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68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öt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92214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solidFill>
                  <a:srgbClr val="FF0000"/>
                </a:solidFill>
                <a:latin typeface="TTKB Dik Temel Abece" pitchFamily="2" charset="-94"/>
              </a:rPr>
              <a:t>me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72738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953"/>
    </mc:Choice>
    <mc:Fallback xmlns="">
      <p:transition spd="slow" advTm="1095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6 -4.07407E-6 L -0.29609 -0.0004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05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öt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92214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err="1">
                <a:solidFill>
                  <a:srgbClr val="FF0000"/>
                </a:solidFill>
                <a:latin typeface="TTKB Dik Temel Abece" pitchFamily="2" charset="-94"/>
              </a:rPr>
              <a:t>tü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94106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534"/>
    </mc:Choice>
    <mc:Fallback xmlns="">
      <p:transition spd="slow" advTm="1053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6 -4.07407E-6 L -0.28502 -0.0004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58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err="1">
                <a:latin typeface="TTKB Dik Temel Abece" pitchFamily="2" charset="-94"/>
              </a:rPr>
              <a:t>öy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92214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err="1">
                <a:solidFill>
                  <a:srgbClr val="FF0000"/>
                </a:solidFill>
                <a:latin typeface="TTKB Dik Temel Abece" pitchFamily="2" charset="-94"/>
              </a:rPr>
              <a:t>kü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81157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715"/>
    </mc:Choice>
    <mc:Fallback xmlns="">
      <p:transition spd="slow" advTm="1071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6 -4.07407E-6 L -0.26445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29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2|2.1|2.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9|2.3|3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9|2.6|3.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2.5|3.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2.6|2.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9|1.9|3.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4|2|2|3.3|1.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3|2.2|2|3.2|2.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9|2.2|2.8|2.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8|1.9|2.9|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3|2|1.9|2.7|1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1|2|3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0.9|1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4|2.6|3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2|2|3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8|2.6|2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2.6|2.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8|2.2|2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2.1|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2.3|2.6"/>
</p:tagLst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336</TotalTime>
  <Words>53</Words>
  <Application>Microsoft Office PowerPoint</Application>
  <PresentationFormat>Geniş ekran</PresentationFormat>
  <Paragraphs>48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21</vt:i4>
      </vt:variant>
    </vt:vector>
  </HeadingPairs>
  <TitlesOfParts>
    <vt:vector size="22" baseType="lpstr">
      <vt:lpstr>Office Teması</vt:lpstr>
      <vt:lpstr>Ö SESİ KELİME OLUŞTURMA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>SilentAll Team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User</dc:creator>
  <cp:lastModifiedBy>Hasan Ayık</cp:lastModifiedBy>
  <cp:revision>34</cp:revision>
  <dcterms:created xsi:type="dcterms:W3CDTF">2020-12-05T09:12:01Z</dcterms:created>
  <dcterms:modified xsi:type="dcterms:W3CDTF">2020-12-09T17:37:22Z</dcterms:modified>
</cp:coreProperties>
</file>