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  <p:sldMasterId id="2147483728" r:id="rId2"/>
    <p:sldMasterId id="2147483660" r:id="rId3"/>
  </p:sldMasterIdLst>
  <p:notesMasterIdLst>
    <p:notesMasterId r:id="rId40"/>
  </p:notesMasterIdLst>
  <p:sldIdLst>
    <p:sldId id="292" r:id="rId4"/>
    <p:sldId id="256" r:id="rId5"/>
    <p:sldId id="274" r:id="rId6"/>
    <p:sldId id="273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1" r:id="rId31"/>
    <p:sldId id="272" r:id="rId32"/>
    <p:sldId id="284" r:id="rId33"/>
    <p:sldId id="285" r:id="rId34"/>
    <p:sldId id="286" r:id="rId35"/>
    <p:sldId id="287" r:id="rId36"/>
    <p:sldId id="288" r:id="rId37"/>
    <p:sldId id="290" r:id="rId38"/>
    <p:sldId id="291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7" autoAdjust="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 /><Relationship Id="rId13" Type="http://schemas.openxmlformats.org/officeDocument/2006/relationships/slide" Target="slides/slide10.xml" /><Relationship Id="rId18" Type="http://schemas.openxmlformats.org/officeDocument/2006/relationships/slide" Target="slides/slide15.xml" /><Relationship Id="rId26" Type="http://schemas.openxmlformats.org/officeDocument/2006/relationships/slide" Target="slides/slide23.xml" /><Relationship Id="rId39" Type="http://schemas.openxmlformats.org/officeDocument/2006/relationships/slide" Target="slides/slide36.xml" /><Relationship Id="rId3" Type="http://schemas.openxmlformats.org/officeDocument/2006/relationships/slideMaster" Target="slideMasters/slideMaster3.xml" /><Relationship Id="rId21" Type="http://schemas.openxmlformats.org/officeDocument/2006/relationships/slide" Target="slides/slide18.xml" /><Relationship Id="rId34" Type="http://schemas.openxmlformats.org/officeDocument/2006/relationships/slide" Target="slides/slide31.xml" /><Relationship Id="rId42" Type="http://schemas.openxmlformats.org/officeDocument/2006/relationships/viewProps" Target="viewProps.xml" /><Relationship Id="rId7" Type="http://schemas.openxmlformats.org/officeDocument/2006/relationships/slide" Target="slides/slide4.xml" /><Relationship Id="rId12" Type="http://schemas.openxmlformats.org/officeDocument/2006/relationships/slide" Target="slides/slide9.xml" /><Relationship Id="rId17" Type="http://schemas.openxmlformats.org/officeDocument/2006/relationships/slide" Target="slides/slide14.xml" /><Relationship Id="rId25" Type="http://schemas.openxmlformats.org/officeDocument/2006/relationships/slide" Target="slides/slide22.xml" /><Relationship Id="rId33" Type="http://schemas.openxmlformats.org/officeDocument/2006/relationships/slide" Target="slides/slide30.xml" /><Relationship Id="rId38" Type="http://schemas.openxmlformats.org/officeDocument/2006/relationships/slide" Target="slides/slide35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3.xml" /><Relationship Id="rId20" Type="http://schemas.openxmlformats.org/officeDocument/2006/relationships/slide" Target="slides/slide17.xml" /><Relationship Id="rId29" Type="http://schemas.openxmlformats.org/officeDocument/2006/relationships/slide" Target="slides/slide26.xml" /><Relationship Id="rId41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3.xml" /><Relationship Id="rId11" Type="http://schemas.openxmlformats.org/officeDocument/2006/relationships/slide" Target="slides/slide8.xml" /><Relationship Id="rId24" Type="http://schemas.openxmlformats.org/officeDocument/2006/relationships/slide" Target="slides/slide21.xml" /><Relationship Id="rId32" Type="http://schemas.openxmlformats.org/officeDocument/2006/relationships/slide" Target="slides/slide29.xml" /><Relationship Id="rId37" Type="http://schemas.openxmlformats.org/officeDocument/2006/relationships/slide" Target="slides/slide34.xml" /><Relationship Id="rId40" Type="http://schemas.openxmlformats.org/officeDocument/2006/relationships/notesMaster" Target="notesMasters/notesMaster1.xml" /><Relationship Id="rId5" Type="http://schemas.openxmlformats.org/officeDocument/2006/relationships/slide" Target="slides/slide2.xml" /><Relationship Id="rId15" Type="http://schemas.openxmlformats.org/officeDocument/2006/relationships/slide" Target="slides/slide12.xml" /><Relationship Id="rId23" Type="http://schemas.openxmlformats.org/officeDocument/2006/relationships/slide" Target="slides/slide20.xml" /><Relationship Id="rId28" Type="http://schemas.openxmlformats.org/officeDocument/2006/relationships/slide" Target="slides/slide25.xml" /><Relationship Id="rId36" Type="http://schemas.openxmlformats.org/officeDocument/2006/relationships/slide" Target="slides/slide33.xml" /><Relationship Id="rId10" Type="http://schemas.openxmlformats.org/officeDocument/2006/relationships/slide" Target="slides/slide7.xml" /><Relationship Id="rId19" Type="http://schemas.openxmlformats.org/officeDocument/2006/relationships/slide" Target="slides/slide16.xml" /><Relationship Id="rId31" Type="http://schemas.openxmlformats.org/officeDocument/2006/relationships/slide" Target="slides/slide28.xml" /><Relationship Id="rId44" Type="http://schemas.openxmlformats.org/officeDocument/2006/relationships/tableStyles" Target="tableStyles.xml" /><Relationship Id="rId4" Type="http://schemas.openxmlformats.org/officeDocument/2006/relationships/slide" Target="slides/slide1.xml" /><Relationship Id="rId9" Type="http://schemas.openxmlformats.org/officeDocument/2006/relationships/slide" Target="slides/slide6.xml" /><Relationship Id="rId14" Type="http://schemas.openxmlformats.org/officeDocument/2006/relationships/slide" Target="slides/slide11.xml" /><Relationship Id="rId22" Type="http://schemas.openxmlformats.org/officeDocument/2006/relationships/slide" Target="slides/slide19.xml" /><Relationship Id="rId27" Type="http://schemas.openxmlformats.org/officeDocument/2006/relationships/slide" Target="slides/slide24.xml" /><Relationship Id="rId30" Type="http://schemas.openxmlformats.org/officeDocument/2006/relationships/slide" Target="slides/slide27.xml" /><Relationship Id="rId35" Type="http://schemas.openxmlformats.org/officeDocument/2006/relationships/slide" Target="slides/slide32.xml" /><Relationship Id="rId43" Type="http://schemas.openxmlformats.org/officeDocument/2006/relationships/theme" Target="theme/theme1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DD50EF-0894-4BEB-B758-DA2E10A71A1C}" type="doc">
      <dgm:prSet loTypeId="urn:microsoft.com/office/officeart/2005/8/layout/list1" loCatId="list" qsTypeId="urn:microsoft.com/office/officeart/2009/2/quickstyle/3d8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3BE05DD-5237-4699-9EA8-10FECCC157F3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3600" b="1" cap="none" spc="50" dirty="0">
              <a:ln w="0"/>
              <a:solidFill>
                <a:srgbClr val="FFC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kaDylan Open" panose="04020A00000000020004" pitchFamily="82" charset="0"/>
            </a:rPr>
            <a:t>Hazırlayan: </a:t>
          </a:r>
        </a:p>
      </dgm:t>
    </dgm:pt>
    <dgm:pt modelId="{B5D21FCF-8B7D-4727-BF35-12FAB8FA4124}" type="parTrans" cxnId="{D3DC4BC2-56A7-4384-9EB4-9585475A6E0A}">
      <dgm:prSet/>
      <dgm:spPr/>
      <dgm:t>
        <a:bodyPr/>
        <a:lstStyle/>
        <a:p>
          <a:endParaRPr lang="en-US"/>
        </a:p>
      </dgm:t>
    </dgm:pt>
    <dgm:pt modelId="{E2279F97-933F-4FA3-B8AC-8684E74672EF}" type="sibTrans" cxnId="{D3DC4BC2-56A7-4384-9EB4-9585475A6E0A}">
      <dgm:prSet/>
      <dgm:spPr/>
      <dgm:t>
        <a:bodyPr/>
        <a:lstStyle/>
        <a:p>
          <a:endParaRPr lang="en-US"/>
        </a:p>
      </dgm:t>
    </dgm:pt>
    <dgm:pt modelId="{ED45542C-F949-4E30-9F6E-622DBCC7C0EE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en-US" sz="4000" b="0" i="1" cap="none" spc="0" dirty="0">
              <a:ln w="0"/>
              <a:solidFill>
                <a:srgbClr val="00B0F0"/>
              </a:solidFill>
              <a:effectLst>
                <a:reflection blurRad="6350" stA="53000" endA="300" endPos="35500" dir="5400000" sy="-90000" algn="bl" rotWithShape="0"/>
              </a:effectLst>
              <a:latin typeface="Segoe Print" panose="02000600000000000000" pitchFamily="2" charset="0"/>
            </a:rPr>
            <a:t>Murat KARABAŞ</a:t>
          </a:r>
        </a:p>
      </dgm:t>
    </dgm:pt>
    <dgm:pt modelId="{896FBC31-D808-48EE-906F-008E4E1F6505}" type="parTrans" cxnId="{84CA58FF-BF74-45BE-8863-5DFE8188BDB9}">
      <dgm:prSet/>
      <dgm:spPr/>
      <dgm:t>
        <a:bodyPr/>
        <a:lstStyle/>
        <a:p>
          <a:endParaRPr lang="en-US"/>
        </a:p>
      </dgm:t>
    </dgm:pt>
    <dgm:pt modelId="{1ED1A0F9-2B28-4EEB-9A79-5A163593898B}" type="sibTrans" cxnId="{84CA58FF-BF74-45BE-8863-5DFE8188BDB9}">
      <dgm:prSet/>
      <dgm:spPr/>
      <dgm:t>
        <a:bodyPr/>
        <a:lstStyle/>
        <a:p>
          <a:endParaRPr lang="en-US"/>
        </a:p>
      </dgm:t>
    </dgm:pt>
    <dgm:pt modelId="{5490B3AF-DCA9-4006-8FEB-6855750E9BCD}">
      <dgm:prSet custT="1"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i="1" kern="1200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  <a:latin typeface="Segoe Print" panose="02000600000000000000" pitchFamily="2" charset="0"/>
              <a:ea typeface="+mn-ea"/>
              <a:cs typeface="+mn-cs"/>
            </a:rPr>
            <a:t>Yavaşlar İlkokulu</a:t>
          </a:r>
        </a:p>
      </dgm:t>
    </dgm:pt>
    <dgm:pt modelId="{D681A2AF-D4AC-4D7D-992B-BDAF0DABD9B7}" type="parTrans" cxnId="{FBB6DE24-2BD3-45E0-99A6-9C42C19400ED}">
      <dgm:prSet/>
      <dgm:spPr/>
      <dgm:t>
        <a:bodyPr/>
        <a:lstStyle/>
        <a:p>
          <a:endParaRPr lang="en-US"/>
        </a:p>
      </dgm:t>
    </dgm:pt>
    <dgm:pt modelId="{FBC1D4B3-F424-4A4F-B356-487F512A421A}" type="sibTrans" cxnId="{FBB6DE24-2BD3-45E0-99A6-9C42C19400ED}">
      <dgm:prSet/>
      <dgm:spPr/>
      <dgm:t>
        <a:bodyPr/>
        <a:lstStyle/>
        <a:p>
          <a:endParaRPr lang="en-US"/>
        </a:p>
      </dgm:t>
    </dgm:pt>
    <dgm:pt modelId="{5F2FAD42-3038-49D0-8C89-234BF56A998C}" type="pres">
      <dgm:prSet presAssocID="{37DD50EF-0894-4BEB-B758-DA2E10A71A1C}" presName="linear" presStyleCnt="0">
        <dgm:presLayoutVars>
          <dgm:dir/>
          <dgm:animLvl val="lvl"/>
          <dgm:resizeHandles val="exact"/>
        </dgm:presLayoutVars>
      </dgm:prSet>
      <dgm:spPr/>
    </dgm:pt>
    <dgm:pt modelId="{18907706-DB18-435A-BA30-ED4FB01551E2}" type="pres">
      <dgm:prSet presAssocID="{33BE05DD-5237-4699-9EA8-10FECCC157F3}" presName="parentLin" presStyleCnt="0"/>
      <dgm:spPr/>
    </dgm:pt>
    <dgm:pt modelId="{117BD6E9-16D5-4DFD-A211-128874484353}" type="pres">
      <dgm:prSet presAssocID="{33BE05DD-5237-4699-9EA8-10FECCC157F3}" presName="parentLeftMargin" presStyleLbl="node1" presStyleIdx="0" presStyleCnt="3"/>
      <dgm:spPr/>
    </dgm:pt>
    <dgm:pt modelId="{E0BF614C-413B-4732-8075-A850B2FC96AD}" type="pres">
      <dgm:prSet presAssocID="{33BE05DD-5237-4699-9EA8-10FECCC157F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ECF7945-2B5C-4A7F-BDCF-A98EAC619D25}" type="pres">
      <dgm:prSet presAssocID="{33BE05DD-5237-4699-9EA8-10FECCC157F3}" presName="negativeSpace" presStyleCnt="0"/>
      <dgm:spPr/>
    </dgm:pt>
    <dgm:pt modelId="{38E942B3-07D1-4A35-AF33-E5235AF3C51B}" type="pres">
      <dgm:prSet presAssocID="{33BE05DD-5237-4699-9EA8-10FECCC157F3}" presName="childText" presStyleLbl="conFgAcc1" presStyleIdx="0" presStyleCnt="3">
        <dgm:presLayoutVars>
          <dgm:bulletEnabled val="1"/>
        </dgm:presLayoutVars>
      </dgm:prSet>
      <dgm:spPr/>
    </dgm:pt>
    <dgm:pt modelId="{40561D39-4CC7-4E78-9BD0-CA74E5124669}" type="pres">
      <dgm:prSet presAssocID="{E2279F97-933F-4FA3-B8AC-8684E74672EF}" presName="spaceBetweenRectangles" presStyleCnt="0"/>
      <dgm:spPr/>
    </dgm:pt>
    <dgm:pt modelId="{2F767BB0-96FA-4469-90A7-7B540C95AED6}" type="pres">
      <dgm:prSet presAssocID="{ED45542C-F949-4E30-9F6E-622DBCC7C0EE}" presName="parentLin" presStyleCnt="0"/>
      <dgm:spPr/>
    </dgm:pt>
    <dgm:pt modelId="{4F2E7A32-F1B7-45EE-86E5-FE0DD0D27CA8}" type="pres">
      <dgm:prSet presAssocID="{ED45542C-F949-4E30-9F6E-622DBCC7C0EE}" presName="parentLeftMargin" presStyleLbl="node1" presStyleIdx="0" presStyleCnt="3"/>
      <dgm:spPr/>
    </dgm:pt>
    <dgm:pt modelId="{775BAAA9-C6D1-49F6-8E48-C476FE7D1CC7}" type="pres">
      <dgm:prSet presAssocID="{ED45542C-F949-4E30-9F6E-622DBCC7C0E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76F167A-8FA6-47AA-B3FC-847A6D3EBA94}" type="pres">
      <dgm:prSet presAssocID="{ED45542C-F949-4E30-9F6E-622DBCC7C0EE}" presName="negativeSpace" presStyleCnt="0"/>
      <dgm:spPr/>
    </dgm:pt>
    <dgm:pt modelId="{2AFDCB49-F222-4C2C-BC07-8F0FA7A24733}" type="pres">
      <dgm:prSet presAssocID="{ED45542C-F949-4E30-9F6E-622DBCC7C0EE}" presName="childText" presStyleLbl="conFgAcc1" presStyleIdx="1" presStyleCnt="3">
        <dgm:presLayoutVars>
          <dgm:bulletEnabled val="1"/>
        </dgm:presLayoutVars>
      </dgm:prSet>
      <dgm:spPr>
        <a:xfrm>
          <a:off x="0" y="1781644"/>
          <a:ext cx="5978072" cy="730800"/>
        </a:xfrm>
        <a:prstGeom prst="rect">
          <a:avLst/>
        </a:prstGeom>
      </dgm:spPr>
    </dgm:pt>
    <dgm:pt modelId="{7A128CBA-788D-417D-B1B6-50A5C9ACE53F}" type="pres">
      <dgm:prSet presAssocID="{1ED1A0F9-2B28-4EEB-9A79-5A163593898B}" presName="spaceBetweenRectangles" presStyleCnt="0"/>
      <dgm:spPr/>
    </dgm:pt>
    <dgm:pt modelId="{6E0113E0-B9C6-4BD7-8549-60590D25ED4D}" type="pres">
      <dgm:prSet presAssocID="{5490B3AF-DCA9-4006-8FEB-6855750E9BCD}" presName="parentLin" presStyleCnt="0"/>
      <dgm:spPr/>
    </dgm:pt>
    <dgm:pt modelId="{88151394-7D4C-4656-A6F6-84FA924AC456}" type="pres">
      <dgm:prSet presAssocID="{5490B3AF-DCA9-4006-8FEB-6855750E9BCD}" presName="parentLeftMargin" presStyleLbl="node1" presStyleIdx="1" presStyleCnt="3"/>
      <dgm:spPr/>
    </dgm:pt>
    <dgm:pt modelId="{54324DFC-C3AF-4BE9-8D37-2B5FC80630F6}" type="pres">
      <dgm:prSet presAssocID="{5490B3AF-DCA9-4006-8FEB-6855750E9BC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E0709700-61D6-4964-B217-386A505A4CC7}" type="pres">
      <dgm:prSet presAssocID="{5490B3AF-DCA9-4006-8FEB-6855750E9BCD}" presName="negativeSpace" presStyleCnt="0"/>
      <dgm:spPr/>
    </dgm:pt>
    <dgm:pt modelId="{A16DFB4E-CF4B-4BE3-BA10-D601A64D7BDC}" type="pres">
      <dgm:prSet presAssocID="{5490B3AF-DCA9-4006-8FEB-6855750E9BCD}" presName="childText" presStyleLbl="conFgAcc1" presStyleIdx="2" presStyleCnt="3" custLinFactNeighborX="-2185" custLinFactNeighborY="17584">
        <dgm:presLayoutVars>
          <dgm:bulletEnabled val="1"/>
        </dgm:presLayoutVars>
      </dgm:prSet>
      <dgm:spPr/>
    </dgm:pt>
  </dgm:ptLst>
  <dgm:cxnLst>
    <dgm:cxn modelId="{15EEC20B-FCDC-45AF-93A6-31F03170C17B}" type="presOf" srcId="{ED45542C-F949-4E30-9F6E-622DBCC7C0EE}" destId="{4F2E7A32-F1B7-45EE-86E5-FE0DD0D27CA8}" srcOrd="0" destOrd="0" presId="urn:microsoft.com/office/officeart/2005/8/layout/list1"/>
    <dgm:cxn modelId="{6855D70E-D4C3-4EB5-972C-A431F12BF3AF}" type="presOf" srcId="{5490B3AF-DCA9-4006-8FEB-6855750E9BCD}" destId="{54324DFC-C3AF-4BE9-8D37-2B5FC80630F6}" srcOrd="1" destOrd="0" presId="urn:microsoft.com/office/officeart/2005/8/layout/list1"/>
    <dgm:cxn modelId="{3259C815-34D2-4918-BB6F-2B42D5EEF225}" type="presOf" srcId="{ED45542C-F949-4E30-9F6E-622DBCC7C0EE}" destId="{775BAAA9-C6D1-49F6-8E48-C476FE7D1CC7}" srcOrd="1" destOrd="0" presId="urn:microsoft.com/office/officeart/2005/8/layout/list1"/>
    <dgm:cxn modelId="{FBB6DE24-2BD3-45E0-99A6-9C42C19400ED}" srcId="{37DD50EF-0894-4BEB-B758-DA2E10A71A1C}" destId="{5490B3AF-DCA9-4006-8FEB-6855750E9BCD}" srcOrd="2" destOrd="0" parTransId="{D681A2AF-D4AC-4D7D-992B-BDAF0DABD9B7}" sibTransId="{FBC1D4B3-F424-4A4F-B356-487F512A421A}"/>
    <dgm:cxn modelId="{B93D5B2B-663F-4BD8-91D1-78B307940AD6}" type="presOf" srcId="{37DD50EF-0894-4BEB-B758-DA2E10A71A1C}" destId="{5F2FAD42-3038-49D0-8C89-234BF56A998C}" srcOrd="0" destOrd="0" presId="urn:microsoft.com/office/officeart/2005/8/layout/list1"/>
    <dgm:cxn modelId="{042E7732-30E9-4EBB-B75A-8C73512BF2F3}" type="presOf" srcId="{5490B3AF-DCA9-4006-8FEB-6855750E9BCD}" destId="{88151394-7D4C-4656-A6F6-84FA924AC456}" srcOrd="0" destOrd="0" presId="urn:microsoft.com/office/officeart/2005/8/layout/list1"/>
    <dgm:cxn modelId="{730B254A-10E9-4139-9E4C-1096E4C4B474}" type="presOf" srcId="{33BE05DD-5237-4699-9EA8-10FECCC157F3}" destId="{E0BF614C-413B-4732-8075-A850B2FC96AD}" srcOrd="1" destOrd="0" presId="urn:microsoft.com/office/officeart/2005/8/layout/list1"/>
    <dgm:cxn modelId="{D3DC4BC2-56A7-4384-9EB4-9585475A6E0A}" srcId="{37DD50EF-0894-4BEB-B758-DA2E10A71A1C}" destId="{33BE05DD-5237-4699-9EA8-10FECCC157F3}" srcOrd="0" destOrd="0" parTransId="{B5D21FCF-8B7D-4727-BF35-12FAB8FA4124}" sibTransId="{E2279F97-933F-4FA3-B8AC-8684E74672EF}"/>
    <dgm:cxn modelId="{9E8F1EFB-F227-4D62-AE8C-6A241D00DE68}" type="presOf" srcId="{33BE05DD-5237-4699-9EA8-10FECCC157F3}" destId="{117BD6E9-16D5-4DFD-A211-128874484353}" srcOrd="0" destOrd="0" presId="urn:microsoft.com/office/officeart/2005/8/layout/list1"/>
    <dgm:cxn modelId="{84CA58FF-BF74-45BE-8863-5DFE8188BDB9}" srcId="{37DD50EF-0894-4BEB-B758-DA2E10A71A1C}" destId="{ED45542C-F949-4E30-9F6E-622DBCC7C0EE}" srcOrd="1" destOrd="0" parTransId="{896FBC31-D808-48EE-906F-008E4E1F6505}" sibTransId="{1ED1A0F9-2B28-4EEB-9A79-5A163593898B}"/>
    <dgm:cxn modelId="{02BFEF17-D7A7-4E41-A185-42DD8D02D462}" type="presParOf" srcId="{5F2FAD42-3038-49D0-8C89-234BF56A998C}" destId="{18907706-DB18-435A-BA30-ED4FB01551E2}" srcOrd="0" destOrd="0" presId="urn:microsoft.com/office/officeart/2005/8/layout/list1"/>
    <dgm:cxn modelId="{C8226C76-011C-49E2-99CC-F1BD1241FD66}" type="presParOf" srcId="{18907706-DB18-435A-BA30-ED4FB01551E2}" destId="{117BD6E9-16D5-4DFD-A211-128874484353}" srcOrd="0" destOrd="0" presId="urn:microsoft.com/office/officeart/2005/8/layout/list1"/>
    <dgm:cxn modelId="{751CB512-5B70-4AEF-A44C-75713036B184}" type="presParOf" srcId="{18907706-DB18-435A-BA30-ED4FB01551E2}" destId="{E0BF614C-413B-4732-8075-A850B2FC96AD}" srcOrd="1" destOrd="0" presId="urn:microsoft.com/office/officeart/2005/8/layout/list1"/>
    <dgm:cxn modelId="{FA3B6371-2426-4CB8-B335-8A769BA84285}" type="presParOf" srcId="{5F2FAD42-3038-49D0-8C89-234BF56A998C}" destId="{3ECF7945-2B5C-4A7F-BDCF-A98EAC619D25}" srcOrd="1" destOrd="0" presId="urn:microsoft.com/office/officeart/2005/8/layout/list1"/>
    <dgm:cxn modelId="{C063167F-5AD7-427D-9147-89344017925C}" type="presParOf" srcId="{5F2FAD42-3038-49D0-8C89-234BF56A998C}" destId="{38E942B3-07D1-4A35-AF33-E5235AF3C51B}" srcOrd="2" destOrd="0" presId="urn:microsoft.com/office/officeart/2005/8/layout/list1"/>
    <dgm:cxn modelId="{9DA92536-35E9-4A5E-94B3-83711B5F6B9C}" type="presParOf" srcId="{5F2FAD42-3038-49D0-8C89-234BF56A998C}" destId="{40561D39-4CC7-4E78-9BD0-CA74E5124669}" srcOrd="3" destOrd="0" presId="urn:microsoft.com/office/officeart/2005/8/layout/list1"/>
    <dgm:cxn modelId="{ABE24D47-2C07-48FD-BCC4-D67DCDC257DE}" type="presParOf" srcId="{5F2FAD42-3038-49D0-8C89-234BF56A998C}" destId="{2F767BB0-96FA-4469-90A7-7B540C95AED6}" srcOrd="4" destOrd="0" presId="urn:microsoft.com/office/officeart/2005/8/layout/list1"/>
    <dgm:cxn modelId="{D3D5A991-56BE-4439-AF83-38FD73E90B33}" type="presParOf" srcId="{2F767BB0-96FA-4469-90A7-7B540C95AED6}" destId="{4F2E7A32-F1B7-45EE-86E5-FE0DD0D27CA8}" srcOrd="0" destOrd="0" presId="urn:microsoft.com/office/officeart/2005/8/layout/list1"/>
    <dgm:cxn modelId="{DBFC37A6-A3C7-4149-BB51-F257A0F0E3A7}" type="presParOf" srcId="{2F767BB0-96FA-4469-90A7-7B540C95AED6}" destId="{775BAAA9-C6D1-49F6-8E48-C476FE7D1CC7}" srcOrd="1" destOrd="0" presId="urn:microsoft.com/office/officeart/2005/8/layout/list1"/>
    <dgm:cxn modelId="{E05EB80D-3609-467E-BCA5-C946FA7388C2}" type="presParOf" srcId="{5F2FAD42-3038-49D0-8C89-234BF56A998C}" destId="{176F167A-8FA6-47AA-B3FC-847A6D3EBA94}" srcOrd="5" destOrd="0" presId="urn:microsoft.com/office/officeart/2005/8/layout/list1"/>
    <dgm:cxn modelId="{A8A1FE17-9750-4873-A034-86E4ED3D2FA0}" type="presParOf" srcId="{5F2FAD42-3038-49D0-8C89-234BF56A998C}" destId="{2AFDCB49-F222-4C2C-BC07-8F0FA7A24733}" srcOrd="6" destOrd="0" presId="urn:microsoft.com/office/officeart/2005/8/layout/list1"/>
    <dgm:cxn modelId="{D536C8F9-AE31-48A5-9E4A-6DDFDD993755}" type="presParOf" srcId="{5F2FAD42-3038-49D0-8C89-234BF56A998C}" destId="{7A128CBA-788D-417D-B1B6-50A5C9ACE53F}" srcOrd="7" destOrd="0" presId="urn:microsoft.com/office/officeart/2005/8/layout/list1"/>
    <dgm:cxn modelId="{AD787D64-7023-4A60-B658-262EA1EEC0FD}" type="presParOf" srcId="{5F2FAD42-3038-49D0-8C89-234BF56A998C}" destId="{6E0113E0-B9C6-4BD7-8549-60590D25ED4D}" srcOrd="8" destOrd="0" presId="urn:microsoft.com/office/officeart/2005/8/layout/list1"/>
    <dgm:cxn modelId="{C7B9F445-CFA3-451A-948E-5C1170E0B8DF}" type="presParOf" srcId="{6E0113E0-B9C6-4BD7-8549-60590D25ED4D}" destId="{88151394-7D4C-4656-A6F6-84FA924AC456}" srcOrd="0" destOrd="0" presId="urn:microsoft.com/office/officeart/2005/8/layout/list1"/>
    <dgm:cxn modelId="{5AF31A46-1682-408E-B839-20934D875973}" type="presParOf" srcId="{6E0113E0-B9C6-4BD7-8549-60590D25ED4D}" destId="{54324DFC-C3AF-4BE9-8D37-2B5FC80630F6}" srcOrd="1" destOrd="0" presId="urn:microsoft.com/office/officeart/2005/8/layout/list1"/>
    <dgm:cxn modelId="{A2C69480-2DDA-4577-AF9C-D5B5C9152347}" type="presParOf" srcId="{5F2FAD42-3038-49D0-8C89-234BF56A998C}" destId="{E0709700-61D6-4964-B217-386A505A4CC7}" srcOrd="9" destOrd="0" presId="urn:microsoft.com/office/officeart/2005/8/layout/list1"/>
    <dgm:cxn modelId="{3A3F4189-4B81-420B-8E77-58986992DFE6}" type="presParOf" srcId="{5F2FAD42-3038-49D0-8C89-234BF56A998C}" destId="{A16DFB4E-CF4B-4BE3-BA10-D601A64D7BD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E942B3-07D1-4A35-AF33-E5235AF3C51B}">
      <dsp:nvSpPr>
        <dsp:cNvPr id="0" name=""/>
        <dsp:cNvSpPr/>
      </dsp:nvSpPr>
      <dsp:spPr>
        <a:xfrm>
          <a:off x="0" y="537398"/>
          <a:ext cx="722811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BF614C-413B-4732-8075-A850B2FC96AD}">
      <dsp:nvSpPr>
        <dsp:cNvPr id="0" name=""/>
        <dsp:cNvSpPr/>
      </dsp:nvSpPr>
      <dsp:spPr>
        <a:xfrm>
          <a:off x="361405" y="6038"/>
          <a:ext cx="5059679" cy="1062720"/>
        </a:xfrm>
        <a:prstGeom prst="roundRect">
          <a:avLst/>
        </a:prstGeom>
        <a:solidFill>
          <a:schemeClr val="dk1"/>
        </a:solidFill>
        <a:ln w="19050" cap="rnd" cmpd="sng" algn="ctr">
          <a:solidFill>
            <a:schemeClr val="dk1">
              <a:shade val="50000"/>
            </a:schemeClr>
          </a:solidFill>
          <a:prstDash val="solid"/>
        </a:ln>
        <a:effectLst/>
        <a:sp3d extrusionH="190500"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191244" tIns="0" rIns="191244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cap="none" spc="50" dirty="0">
              <a:ln w="0"/>
              <a:solidFill>
                <a:srgbClr val="FFC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kaDylan Open" panose="04020A00000000020004" pitchFamily="82" charset="0"/>
            </a:rPr>
            <a:t>Hazırlayan: </a:t>
          </a:r>
        </a:p>
      </dsp:txBody>
      <dsp:txXfrm>
        <a:off x="413283" y="57916"/>
        <a:ext cx="4955923" cy="958964"/>
      </dsp:txXfrm>
    </dsp:sp>
    <dsp:sp modelId="{2AFDCB49-F222-4C2C-BC07-8F0FA7A24733}">
      <dsp:nvSpPr>
        <dsp:cNvPr id="0" name=""/>
        <dsp:cNvSpPr/>
      </dsp:nvSpPr>
      <dsp:spPr>
        <a:xfrm>
          <a:off x="0" y="2170358"/>
          <a:ext cx="722811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5BAAA9-C6D1-49F6-8E48-C476FE7D1CC7}">
      <dsp:nvSpPr>
        <dsp:cNvPr id="0" name=""/>
        <dsp:cNvSpPr/>
      </dsp:nvSpPr>
      <dsp:spPr>
        <a:xfrm>
          <a:off x="361405" y="1638998"/>
          <a:ext cx="5059679" cy="1062720"/>
        </a:xfrm>
        <a:prstGeom prst="roundRect">
          <a:avLst/>
        </a:prstGeom>
        <a:solidFill>
          <a:schemeClr val="dk1"/>
        </a:solidFill>
        <a:ln w="19050" cap="rnd" cmpd="sng" algn="ctr">
          <a:solidFill>
            <a:schemeClr val="dk1">
              <a:shade val="50000"/>
            </a:schemeClr>
          </a:solidFill>
          <a:prstDash val="solid"/>
        </a:ln>
        <a:effectLst/>
        <a:sp3d extrusionH="190500"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191244" tIns="0" rIns="191244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0" i="1" kern="1200" cap="none" spc="0" dirty="0">
              <a:ln w="0"/>
              <a:solidFill>
                <a:srgbClr val="00B0F0"/>
              </a:solidFill>
              <a:effectLst>
                <a:reflection blurRad="6350" stA="53000" endA="300" endPos="35500" dir="5400000" sy="-90000" algn="bl" rotWithShape="0"/>
              </a:effectLst>
              <a:latin typeface="Segoe Print" panose="02000600000000000000" pitchFamily="2" charset="0"/>
            </a:rPr>
            <a:t>Murat KARABAŞ</a:t>
          </a:r>
        </a:p>
      </dsp:txBody>
      <dsp:txXfrm>
        <a:off x="413283" y="1690876"/>
        <a:ext cx="4955923" cy="958964"/>
      </dsp:txXfrm>
    </dsp:sp>
    <dsp:sp modelId="{A16DFB4E-CF4B-4BE3-BA10-D601A64D7BDC}">
      <dsp:nvSpPr>
        <dsp:cNvPr id="0" name=""/>
        <dsp:cNvSpPr/>
      </dsp:nvSpPr>
      <dsp:spPr>
        <a:xfrm>
          <a:off x="0" y="3809356"/>
          <a:ext cx="7228114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24DFC-C3AF-4BE9-8D37-2B5FC80630F6}">
      <dsp:nvSpPr>
        <dsp:cNvPr id="0" name=""/>
        <dsp:cNvSpPr/>
      </dsp:nvSpPr>
      <dsp:spPr>
        <a:xfrm>
          <a:off x="361405" y="3271958"/>
          <a:ext cx="5059679" cy="1062720"/>
        </a:xfrm>
        <a:prstGeom prst="roundRect">
          <a:avLst/>
        </a:prstGeom>
        <a:solidFill>
          <a:schemeClr val="dk1"/>
        </a:solidFill>
        <a:ln w="19050" cap="rnd" cmpd="sng" algn="ctr">
          <a:solidFill>
            <a:schemeClr val="dk1">
              <a:shade val="50000"/>
            </a:schemeClr>
          </a:solidFill>
          <a:prstDash val="solid"/>
        </a:ln>
        <a:effectLst/>
        <a:sp3d extrusionH="190500"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  <dsp:txBody>
        <a:bodyPr spcFirstLastPara="0" vert="horz" wrap="square" lIns="191244" tIns="0" rIns="191244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i="1" kern="1200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/>
              <a:latin typeface="Segoe Print" panose="02000600000000000000" pitchFamily="2" charset="0"/>
              <a:ea typeface="+mn-ea"/>
              <a:cs typeface="+mn-cs"/>
            </a:rPr>
            <a:t>Yavaşlar İlkokulu</a:t>
          </a:r>
        </a:p>
      </dsp:txBody>
      <dsp:txXfrm>
        <a:off x="413283" y="3323836"/>
        <a:ext cx="4955923" cy="958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162D9-5136-4F42-B95F-FFCFE4B1DDA0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AE9D9-A81B-4F8C-A3F8-24DACF0CCF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7800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35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36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27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 /><Relationship Id="rId2" Type="http://schemas.openxmlformats.org/officeDocument/2006/relationships/slide" Target="../slides/slide3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05821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35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5635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36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7106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63415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1841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5156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15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1892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81360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4984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27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6303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AE9D9-A81B-4F8C-A3F8-24DACF0CCF69}" type="slidenum">
              <a:rPr lang="tr-TR" smtClean="0"/>
              <a:t>31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848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2860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6204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5903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604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3534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191593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0217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28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7152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248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tr-T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420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tr-T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0699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 /><Relationship Id="rId1" Type="http://schemas.openxmlformats.org/officeDocument/2006/relationships/slideLayout" Target="../slideLayouts/slideLayout12.xml" 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 /><Relationship Id="rId1" Type="http://schemas.openxmlformats.org/officeDocument/2006/relationships/slideLayout" Target="../slideLayouts/slideLayout1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2727790D-2500-4FB3-8FB5-D0669463DFF9}" type="datetimeFigureOut">
              <a:rPr lang="tr-TR" smtClean="0"/>
              <a:t>8.12.2020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F938BBF-B49C-4F14-9B06-60FE19B1604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429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87DE6118-2437-4B30-8E3C-4D2BE6020583}" type="datetimeFigureOut">
              <a:rPr lang="en-US" smtClean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042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3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 /><Relationship Id="rId2" Type="http://schemas.openxmlformats.org/officeDocument/2006/relationships/image" Target="../media/image16.emf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 /><Relationship Id="rId7" Type="http://schemas.openxmlformats.org/officeDocument/2006/relationships/image" Target="../media/image27.emf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6.emf" /><Relationship Id="rId5" Type="http://schemas.openxmlformats.org/officeDocument/2006/relationships/image" Target="../media/image25.emf" /><Relationship Id="rId4" Type="http://schemas.openxmlformats.org/officeDocument/2006/relationships/image" Target="../media/image24.emf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 /><Relationship Id="rId2" Type="http://schemas.openxmlformats.org/officeDocument/2006/relationships/image" Target="../media/image29.emf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3.emf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 /><Relationship Id="rId2" Type="http://schemas.openxmlformats.org/officeDocument/2006/relationships/image" Target="../media/image36.em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8.emf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 /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 /><Relationship Id="rId2" Type="http://schemas.openxmlformats.org/officeDocument/2006/relationships/image" Target="../media/image41.emf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44.emf" /><Relationship Id="rId4" Type="http://schemas.openxmlformats.org/officeDocument/2006/relationships/image" Target="../media/image43.emf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 /><Relationship Id="rId2" Type="http://schemas.openxmlformats.org/officeDocument/2006/relationships/hyperlink" Target="http://www.egitimhane.com/" TargetMode="Externa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.jpg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 /><Relationship Id="rId1" Type="http://schemas.openxmlformats.org/officeDocument/2006/relationships/slideLayout" Target="../slideLayouts/slideLayout7.xml" 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49.emf" /><Relationship Id="rId5" Type="http://schemas.openxmlformats.org/officeDocument/2006/relationships/image" Target="../media/image48.emf" /><Relationship Id="rId4" Type="http://schemas.openxmlformats.org/officeDocument/2006/relationships/image" Target="../media/image47.emf" 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 /><Relationship Id="rId1" Type="http://schemas.openxmlformats.org/officeDocument/2006/relationships/slideLayout" Target="../slideLayouts/slideLayout7.xml" 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 /><Relationship Id="rId1" Type="http://schemas.openxmlformats.org/officeDocument/2006/relationships/slideLayout" Target="../slideLayouts/slideLayout7.xml" 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 /><Relationship Id="rId1" Type="http://schemas.openxmlformats.org/officeDocument/2006/relationships/slideLayout" Target="../slideLayouts/slideLayout7.xml" 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7.xml" 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gitimhane.com/" TargetMode="External" /><Relationship Id="rId3" Type="http://schemas.openxmlformats.org/officeDocument/2006/relationships/diagramData" Target="../diagrams/data1.xml" /><Relationship Id="rId7" Type="http://schemas.microsoft.com/office/2007/relationships/diagramDrawing" Target="../diagrams/drawing1.xml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12.xml" /><Relationship Id="rId6" Type="http://schemas.openxmlformats.org/officeDocument/2006/relationships/diagramColors" Target="../diagrams/colors1.xml" /><Relationship Id="rId5" Type="http://schemas.openxmlformats.org/officeDocument/2006/relationships/diagramQuickStyle" Target="../diagrams/quickStyle1.xml" /><Relationship Id="rId4" Type="http://schemas.openxmlformats.org/officeDocument/2006/relationships/diagramLayout" Target="../diagrams/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 /><Relationship Id="rId2" Type="http://schemas.openxmlformats.org/officeDocument/2006/relationships/image" Target="../media/image9.emf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6">
            <a:extLst>
              <a:ext uri="{FF2B5EF4-FFF2-40B4-BE49-F238E27FC236}">
                <a16:creationId xmlns:a16="http://schemas.microsoft.com/office/drawing/2014/main" id="{1E893003-89E3-4157-93F5-D7F03BBA72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54" b="722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4" name="Rectangle 59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6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Başlık 13">
            <a:extLst>
              <a:ext uri="{FF2B5EF4-FFF2-40B4-BE49-F238E27FC236}">
                <a16:creationId xmlns:a16="http://schemas.microsoft.com/office/drawing/2014/main" id="{AD186BBC-FB78-47C7-A2E0-486ACD5F15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1330774"/>
            <a:ext cx="8361229" cy="2098226"/>
          </a:xfrm>
        </p:spPr>
        <p:txBody>
          <a:bodyPr>
            <a:normAutofit/>
          </a:bodyPr>
          <a:lstStyle/>
          <a:p>
            <a:r>
              <a:rPr lang="tr-TR" sz="13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MÜZİK-4</a:t>
            </a:r>
          </a:p>
        </p:txBody>
      </p:sp>
      <p:sp>
        <p:nvSpPr>
          <p:cNvPr id="15" name="Alt Başlık 14">
            <a:extLst>
              <a:ext uri="{FF2B5EF4-FFF2-40B4-BE49-F238E27FC236}">
                <a16:creationId xmlns:a16="http://schemas.microsoft.com/office/drawing/2014/main" id="{1D309DB4-179A-4BC3-B863-DC3C4D9449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64230" y="3783879"/>
            <a:ext cx="7750628" cy="17433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tr-TR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2020 - 2021 EĞİTİM ÖĞRETİM YILI</a:t>
            </a:r>
          </a:p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tr-TR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YAVAŞLAR İLKOKULU</a:t>
            </a:r>
          </a:p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tr-TR" sz="3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Murat KARABAŞ</a:t>
            </a:r>
          </a:p>
        </p:txBody>
      </p:sp>
    </p:spTree>
    <p:extLst>
      <p:ext uri="{BB962C8B-B14F-4D97-AF65-F5344CB8AC3E}">
        <p14:creationId xmlns:p14="http://schemas.microsoft.com/office/powerpoint/2010/main" val="210692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9A1A11A7-5B0E-4B0D-9CC5-40C217904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78" y="838200"/>
            <a:ext cx="11376765" cy="51244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1707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B5B35782-78CE-49DA-864E-E83F5287D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595" y="1020931"/>
            <a:ext cx="11195359" cy="48738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id="{214CAA4F-4D46-4AD3-852B-F66F8EBD5E02}"/>
              </a:ext>
            </a:extLst>
          </p:cNvPr>
          <p:cNvCxnSpPr/>
          <p:nvPr/>
        </p:nvCxnSpPr>
        <p:spPr>
          <a:xfrm>
            <a:off x="4154750" y="4172505"/>
            <a:ext cx="0" cy="9321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B0EF8BF6-3FBA-4263-BD26-53915C255F1C}"/>
              </a:ext>
            </a:extLst>
          </p:cNvPr>
          <p:cNvCxnSpPr/>
          <p:nvPr/>
        </p:nvCxnSpPr>
        <p:spPr>
          <a:xfrm>
            <a:off x="6357892" y="4172505"/>
            <a:ext cx="0" cy="9321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9AD229AF-9FFF-4067-98EB-63F9318F3DDC}"/>
              </a:ext>
            </a:extLst>
          </p:cNvPr>
          <p:cNvCxnSpPr/>
          <p:nvPr/>
        </p:nvCxnSpPr>
        <p:spPr>
          <a:xfrm>
            <a:off x="8559554" y="4172505"/>
            <a:ext cx="0" cy="9321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8695D855-7D6B-4C3F-91DB-C8814925A0AE}"/>
              </a:ext>
            </a:extLst>
          </p:cNvPr>
          <p:cNvCxnSpPr/>
          <p:nvPr/>
        </p:nvCxnSpPr>
        <p:spPr>
          <a:xfrm>
            <a:off x="10912136" y="4172505"/>
            <a:ext cx="0" cy="9321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47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364A690D-FDB1-447E-A2EF-6DCD411B6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77" y="428624"/>
            <a:ext cx="11485662" cy="6067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7119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B2EFDC5B-C2AD-4FEC-BBBC-1031D2FFB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827" y="157163"/>
            <a:ext cx="7523548" cy="65447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Düz Bağlayıcı 5">
            <a:extLst>
              <a:ext uri="{FF2B5EF4-FFF2-40B4-BE49-F238E27FC236}">
                <a16:creationId xmlns:a16="http://schemas.microsoft.com/office/drawing/2014/main" id="{0E122896-FC64-4D6D-A5A9-6735E2AC296C}"/>
              </a:ext>
            </a:extLst>
          </p:cNvPr>
          <p:cNvCxnSpPr>
            <a:cxnSpLocks/>
          </p:cNvCxnSpPr>
          <p:nvPr/>
        </p:nvCxnSpPr>
        <p:spPr>
          <a:xfrm>
            <a:off x="9480532" y="2623820"/>
            <a:ext cx="0" cy="80518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E2AB36DD-CB36-4237-94C9-3D87C6758E97}"/>
              </a:ext>
            </a:extLst>
          </p:cNvPr>
          <p:cNvCxnSpPr>
            <a:cxnSpLocks/>
          </p:cNvCxnSpPr>
          <p:nvPr/>
        </p:nvCxnSpPr>
        <p:spPr>
          <a:xfrm>
            <a:off x="9291536" y="2623820"/>
            <a:ext cx="0" cy="8051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Resim 12">
            <a:extLst>
              <a:ext uri="{FF2B5EF4-FFF2-40B4-BE49-F238E27FC236}">
                <a16:creationId xmlns:a16="http://schemas.microsoft.com/office/drawing/2014/main" id="{E1C19EAE-9AA7-4801-9B86-AAE23820A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904" y="2286000"/>
            <a:ext cx="907413" cy="1537561"/>
          </a:xfrm>
          <a:prstGeom prst="rect">
            <a:avLst/>
          </a:prstGeom>
        </p:spPr>
      </p:pic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BB2C5262-277A-4FA0-ABE9-43C8BA6FB65E}"/>
              </a:ext>
            </a:extLst>
          </p:cNvPr>
          <p:cNvCxnSpPr>
            <a:cxnSpLocks/>
          </p:cNvCxnSpPr>
          <p:nvPr/>
        </p:nvCxnSpPr>
        <p:spPr>
          <a:xfrm>
            <a:off x="9480532" y="4091351"/>
            <a:ext cx="0" cy="80518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5F9CB04D-B03B-41A2-8AC7-07370DC67996}"/>
              </a:ext>
            </a:extLst>
          </p:cNvPr>
          <p:cNvCxnSpPr>
            <a:cxnSpLocks/>
          </p:cNvCxnSpPr>
          <p:nvPr/>
        </p:nvCxnSpPr>
        <p:spPr>
          <a:xfrm>
            <a:off x="9291536" y="4091351"/>
            <a:ext cx="0" cy="8051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Resim 17">
            <a:extLst>
              <a:ext uri="{FF2B5EF4-FFF2-40B4-BE49-F238E27FC236}">
                <a16:creationId xmlns:a16="http://schemas.microsoft.com/office/drawing/2014/main" id="{10D2E616-268D-4BD0-87C1-6D5F1A756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904" y="3709141"/>
            <a:ext cx="907413" cy="1537561"/>
          </a:xfrm>
          <a:prstGeom prst="rect">
            <a:avLst/>
          </a:prstGeom>
        </p:spPr>
      </p:pic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D990EF1B-F07C-41ED-8362-BACB694EA6A5}"/>
              </a:ext>
            </a:extLst>
          </p:cNvPr>
          <p:cNvCxnSpPr>
            <a:cxnSpLocks/>
          </p:cNvCxnSpPr>
          <p:nvPr/>
        </p:nvCxnSpPr>
        <p:spPr>
          <a:xfrm>
            <a:off x="9480532" y="5433677"/>
            <a:ext cx="0" cy="80518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Düz Bağlayıcı 19">
            <a:extLst>
              <a:ext uri="{FF2B5EF4-FFF2-40B4-BE49-F238E27FC236}">
                <a16:creationId xmlns:a16="http://schemas.microsoft.com/office/drawing/2014/main" id="{95937AA5-306D-46F9-862A-2ED9893E715D}"/>
              </a:ext>
            </a:extLst>
          </p:cNvPr>
          <p:cNvCxnSpPr>
            <a:cxnSpLocks/>
          </p:cNvCxnSpPr>
          <p:nvPr/>
        </p:nvCxnSpPr>
        <p:spPr>
          <a:xfrm>
            <a:off x="9291536" y="5433677"/>
            <a:ext cx="0" cy="8051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Resim 20">
            <a:extLst>
              <a:ext uri="{FF2B5EF4-FFF2-40B4-BE49-F238E27FC236}">
                <a16:creationId xmlns:a16="http://schemas.microsoft.com/office/drawing/2014/main" id="{E47A1DD0-A627-46C3-B15A-B3012053B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904" y="5069223"/>
            <a:ext cx="907413" cy="1537561"/>
          </a:xfrm>
          <a:prstGeom prst="rect">
            <a:avLst/>
          </a:prstGeom>
        </p:spPr>
      </p:pic>
      <p:cxnSp>
        <p:nvCxnSpPr>
          <p:cNvPr id="14" name="Düz Bağlayıcı 13">
            <a:extLst>
              <a:ext uri="{FF2B5EF4-FFF2-40B4-BE49-F238E27FC236}">
                <a16:creationId xmlns:a16="http://schemas.microsoft.com/office/drawing/2014/main" id="{502CC2DA-DAF1-4B72-8ADD-CB1E0E8D6174}"/>
              </a:ext>
            </a:extLst>
          </p:cNvPr>
          <p:cNvCxnSpPr>
            <a:cxnSpLocks/>
          </p:cNvCxnSpPr>
          <p:nvPr/>
        </p:nvCxnSpPr>
        <p:spPr>
          <a:xfrm>
            <a:off x="2731585" y="342900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üz Bağlayıcı 21">
            <a:extLst>
              <a:ext uri="{FF2B5EF4-FFF2-40B4-BE49-F238E27FC236}">
                <a16:creationId xmlns:a16="http://schemas.microsoft.com/office/drawing/2014/main" id="{77D11238-4117-4812-9908-D641919C966A}"/>
              </a:ext>
            </a:extLst>
          </p:cNvPr>
          <p:cNvCxnSpPr>
            <a:cxnSpLocks/>
          </p:cNvCxnSpPr>
          <p:nvPr/>
        </p:nvCxnSpPr>
        <p:spPr>
          <a:xfrm>
            <a:off x="2731585" y="321564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Düz Bağlayıcı 22">
            <a:extLst>
              <a:ext uri="{FF2B5EF4-FFF2-40B4-BE49-F238E27FC236}">
                <a16:creationId xmlns:a16="http://schemas.microsoft.com/office/drawing/2014/main" id="{29FF8D16-AA60-4380-A1AF-1866EE84BE4C}"/>
              </a:ext>
            </a:extLst>
          </p:cNvPr>
          <p:cNvCxnSpPr>
            <a:cxnSpLocks/>
          </p:cNvCxnSpPr>
          <p:nvPr/>
        </p:nvCxnSpPr>
        <p:spPr>
          <a:xfrm>
            <a:off x="2731585" y="302514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Düz Bağlayıcı 23">
            <a:extLst>
              <a:ext uri="{FF2B5EF4-FFF2-40B4-BE49-F238E27FC236}">
                <a16:creationId xmlns:a16="http://schemas.microsoft.com/office/drawing/2014/main" id="{C230B36A-E679-4C85-8EDE-B3F34FF66D03}"/>
              </a:ext>
            </a:extLst>
          </p:cNvPr>
          <p:cNvCxnSpPr>
            <a:cxnSpLocks/>
          </p:cNvCxnSpPr>
          <p:nvPr/>
        </p:nvCxnSpPr>
        <p:spPr>
          <a:xfrm>
            <a:off x="2731585" y="284226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924784E1-BBA1-4A3D-915F-2F176BDDB1E9}"/>
              </a:ext>
            </a:extLst>
          </p:cNvPr>
          <p:cNvCxnSpPr>
            <a:cxnSpLocks/>
          </p:cNvCxnSpPr>
          <p:nvPr/>
        </p:nvCxnSpPr>
        <p:spPr>
          <a:xfrm>
            <a:off x="2731585" y="268224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id="{A3F0E312-F76E-4593-AECB-DEA04617E02F}"/>
              </a:ext>
            </a:extLst>
          </p:cNvPr>
          <p:cNvCxnSpPr>
            <a:cxnSpLocks/>
          </p:cNvCxnSpPr>
          <p:nvPr/>
        </p:nvCxnSpPr>
        <p:spPr>
          <a:xfrm>
            <a:off x="2739205" y="484632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AEAD5A49-76AA-489C-8439-3463C2013CA8}"/>
              </a:ext>
            </a:extLst>
          </p:cNvPr>
          <p:cNvCxnSpPr>
            <a:cxnSpLocks/>
          </p:cNvCxnSpPr>
          <p:nvPr/>
        </p:nvCxnSpPr>
        <p:spPr>
          <a:xfrm>
            <a:off x="2739205" y="463296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id="{4F699C10-618B-4569-8913-E097BE3C4019}"/>
              </a:ext>
            </a:extLst>
          </p:cNvPr>
          <p:cNvCxnSpPr>
            <a:cxnSpLocks/>
          </p:cNvCxnSpPr>
          <p:nvPr/>
        </p:nvCxnSpPr>
        <p:spPr>
          <a:xfrm>
            <a:off x="2739205" y="444246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39BCC7C7-8584-483F-A701-050B8E4B560D}"/>
              </a:ext>
            </a:extLst>
          </p:cNvPr>
          <p:cNvCxnSpPr>
            <a:cxnSpLocks/>
          </p:cNvCxnSpPr>
          <p:nvPr/>
        </p:nvCxnSpPr>
        <p:spPr>
          <a:xfrm>
            <a:off x="2739205" y="425958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Düz Bağlayıcı 29">
            <a:extLst>
              <a:ext uri="{FF2B5EF4-FFF2-40B4-BE49-F238E27FC236}">
                <a16:creationId xmlns:a16="http://schemas.microsoft.com/office/drawing/2014/main" id="{93E18534-561E-4BB0-8F86-3E93827AAB7A}"/>
              </a:ext>
            </a:extLst>
          </p:cNvPr>
          <p:cNvCxnSpPr>
            <a:cxnSpLocks/>
          </p:cNvCxnSpPr>
          <p:nvPr/>
        </p:nvCxnSpPr>
        <p:spPr>
          <a:xfrm>
            <a:off x="2739205" y="4099560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id="{41D2A86B-87CF-4A80-9656-5C29792991E2}"/>
              </a:ext>
            </a:extLst>
          </p:cNvPr>
          <p:cNvCxnSpPr>
            <a:cxnSpLocks/>
          </p:cNvCxnSpPr>
          <p:nvPr/>
        </p:nvCxnSpPr>
        <p:spPr>
          <a:xfrm>
            <a:off x="2731585" y="6208377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Düz Bağlayıcı 31">
            <a:extLst>
              <a:ext uri="{FF2B5EF4-FFF2-40B4-BE49-F238E27FC236}">
                <a16:creationId xmlns:a16="http://schemas.microsoft.com/office/drawing/2014/main" id="{057F780B-8D40-4EF9-A883-B1C04C447D5C}"/>
              </a:ext>
            </a:extLst>
          </p:cNvPr>
          <p:cNvCxnSpPr>
            <a:cxnSpLocks/>
          </p:cNvCxnSpPr>
          <p:nvPr/>
        </p:nvCxnSpPr>
        <p:spPr>
          <a:xfrm>
            <a:off x="2731585" y="5995017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id="{77D82726-812C-4DE4-A82C-FB3B92E8ED6C}"/>
              </a:ext>
            </a:extLst>
          </p:cNvPr>
          <p:cNvCxnSpPr>
            <a:cxnSpLocks/>
          </p:cNvCxnSpPr>
          <p:nvPr/>
        </p:nvCxnSpPr>
        <p:spPr>
          <a:xfrm>
            <a:off x="2731585" y="5804517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id="{923273C6-B4F9-4B84-B9DA-5BFE4173D0F9}"/>
              </a:ext>
            </a:extLst>
          </p:cNvPr>
          <p:cNvCxnSpPr>
            <a:cxnSpLocks/>
          </p:cNvCxnSpPr>
          <p:nvPr/>
        </p:nvCxnSpPr>
        <p:spPr>
          <a:xfrm>
            <a:off x="2731585" y="5621637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id="{33F411E0-0396-4B3A-A822-9BBB9AA581DE}"/>
              </a:ext>
            </a:extLst>
          </p:cNvPr>
          <p:cNvCxnSpPr>
            <a:cxnSpLocks/>
          </p:cNvCxnSpPr>
          <p:nvPr/>
        </p:nvCxnSpPr>
        <p:spPr>
          <a:xfrm>
            <a:off x="2731585" y="5461617"/>
            <a:ext cx="68391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40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>
            <a:extLst>
              <a:ext uri="{FF2B5EF4-FFF2-40B4-BE49-F238E27FC236}">
                <a16:creationId xmlns:a16="http://schemas.microsoft.com/office/drawing/2014/main" id="{CCDC43E0-0939-4494-A188-5F7A96C27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36" y="361949"/>
            <a:ext cx="11244160" cy="6143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1520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E566B59A-206A-4F67-9A93-0C211A66A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450" y="132353"/>
            <a:ext cx="7972425" cy="6538610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30891674-C4FA-4667-BBB9-6E57AEC7ADED}"/>
              </a:ext>
            </a:extLst>
          </p:cNvPr>
          <p:cNvSpPr txBox="1"/>
          <p:nvPr/>
        </p:nvSpPr>
        <p:spPr>
          <a:xfrm>
            <a:off x="3076575" y="2683108"/>
            <a:ext cx="390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2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4</a:t>
            </a:r>
          </a:p>
        </p:txBody>
      </p:sp>
      <p:cxnSp>
        <p:nvCxnSpPr>
          <p:cNvPr id="8" name="Düz Bağlayıcı 7">
            <a:extLst>
              <a:ext uri="{FF2B5EF4-FFF2-40B4-BE49-F238E27FC236}">
                <a16:creationId xmlns:a16="http://schemas.microsoft.com/office/drawing/2014/main" id="{72BFCACB-06FB-46E5-9E4A-363D2DC45F0E}"/>
              </a:ext>
            </a:extLst>
          </p:cNvPr>
          <p:cNvCxnSpPr/>
          <p:nvPr/>
        </p:nvCxnSpPr>
        <p:spPr>
          <a:xfrm>
            <a:off x="9614517" y="2771775"/>
            <a:ext cx="0" cy="6572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>
            <a:extLst>
              <a:ext uri="{FF2B5EF4-FFF2-40B4-BE49-F238E27FC236}">
                <a16:creationId xmlns:a16="http://schemas.microsoft.com/office/drawing/2014/main" id="{F9FA70E6-B305-43FD-B332-350BB718DAB9}"/>
              </a:ext>
            </a:extLst>
          </p:cNvPr>
          <p:cNvCxnSpPr/>
          <p:nvPr/>
        </p:nvCxnSpPr>
        <p:spPr>
          <a:xfrm>
            <a:off x="9445841" y="2771775"/>
            <a:ext cx="0" cy="6572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B2636F57-7AD3-44CA-ABF0-F10121C7FA2D}"/>
              </a:ext>
            </a:extLst>
          </p:cNvPr>
          <p:cNvSpPr txBox="1"/>
          <p:nvPr/>
        </p:nvSpPr>
        <p:spPr>
          <a:xfrm>
            <a:off x="3076575" y="4030655"/>
            <a:ext cx="3905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2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4</a:t>
            </a:r>
          </a:p>
        </p:txBody>
      </p:sp>
      <p:cxnSp>
        <p:nvCxnSpPr>
          <p:cNvPr id="12" name="Düz Bağlayıcı 11">
            <a:extLst>
              <a:ext uri="{FF2B5EF4-FFF2-40B4-BE49-F238E27FC236}">
                <a16:creationId xmlns:a16="http://schemas.microsoft.com/office/drawing/2014/main" id="{0F9B885D-F1C3-4599-B6C4-96C8741F12EC}"/>
              </a:ext>
            </a:extLst>
          </p:cNvPr>
          <p:cNvCxnSpPr/>
          <p:nvPr/>
        </p:nvCxnSpPr>
        <p:spPr>
          <a:xfrm>
            <a:off x="9614517" y="4163695"/>
            <a:ext cx="0" cy="6572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20B927B5-D46B-42AA-8195-086C244F46D9}"/>
              </a:ext>
            </a:extLst>
          </p:cNvPr>
          <p:cNvCxnSpPr/>
          <p:nvPr/>
        </p:nvCxnSpPr>
        <p:spPr>
          <a:xfrm>
            <a:off x="9445841" y="4163695"/>
            <a:ext cx="0" cy="6572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615922D4-49BF-4B58-9843-68C246CD81E2}"/>
              </a:ext>
            </a:extLst>
          </p:cNvPr>
          <p:cNvSpPr txBox="1"/>
          <p:nvPr/>
        </p:nvSpPr>
        <p:spPr>
          <a:xfrm>
            <a:off x="3076574" y="5404549"/>
            <a:ext cx="390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2</a:t>
            </a:r>
          </a:p>
          <a:p>
            <a:r>
              <a:rPr lang="tr-TR" sz="2400" b="1" dirty="0">
                <a:solidFill>
                  <a:srgbClr val="FF0000"/>
                </a:solidFill>
              </a:rPr>
              <a:t>4</a:t>
            </a:r>
          </a:p>
        </p:txBody>
      </p:sp>
      <p:cxnSp>
        <p:nvCxnSpPr>
          <p:cNvPr id="15" name="Düz Bağlayıcı 14">
            <a:extLst>
              <a:ext uri="{FF2B5EF4-FFF2-40B4-BE49-F238E27FC236}">
                <a16:creationId xmlns:a16="http://schemas.microsoft.com/office/drawing/2014/main" id="{31883820-16A5-4AAC-B40C-A67FD4AA067A}"/>
              </a:ext>
            </a:extLst>
          </p:cNvPr>
          <p:cNvCxnSpPr/>
          <p:nvPr/>
        </p:nvCxnSpPr>
        <p:spPr>
          <a:xfrm>
            <a:off x="9614517" y="5436597"/>
            <a:ext cx="0" cy="65722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70694036-D8FA-492B-8E67-CFC1742B9392}"/>
              </a:ext>
            </a:extLst>
          </p:cNvPr>
          <p:cNvCxnSpPr/>
          <p:nvPr/>
        </p:nvCxnSpPr>
        <p:spPr>
          <a:xfrm>
            <a:off x="9445841" y="5436597"/>
            <a:ext cx="0" cy="6572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36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>
            <a:extLst>
              <a:ext uri="{FF2B5EF4-FFF2-40B4-BE49-F238E27FC236}">
                <a16:creationId xmlns:a16="http://schemas.microsoft.com/office/drawing/2014/main" id="{FEF4D1D5-ED6F-459E-9979-E94523105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4" y="327568"/>
            <a:ext cx="11022765" cy="62637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6852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BD3EA653-28B5-47B9-8E35-01C7068B9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382" y="207206"/>
            <a:ext cx="10517983" cy="587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64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00FFF001-4D46-4945-88C6-81BBF4F7E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16" y="414500"/>
            <a:ext cx="11370087" cy="60928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9848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CB2F21B9-DE03-4CF6-BC7B-540E6FBDA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275" y="133350"/>
            <a:ext cx="9696450" cy="6229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0CF4FB23-6783-40ED-8A01-EBC0203D6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1713" y="4839907"/>
            <a:ext cx="682312" cy="1226029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6E965EE-076F-4744-B074-DCF0B15AC7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8193" y="4839907"/>
            <a:ext cx="696850" cy="111701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6EE9CBAE-E52E-4E35-B151-6D5B2EA14F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6314" y="4841939"/>
            <a:ext cx="352151" cy="1017323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46610F32-C390-4F5F-8F26-D33C16FE68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93671" y="4839907"/>
            <a:ext cx="422284" cy="101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9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FDB079EA-0894-4BF4-ADA3-839B08CF0E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Başlık 1">
            <a:extLst>
              <a:ext uri="{FF2B5EF4-FFF2-40B4-BE49-F238E27FC236}">
                <a16:creationId xmlns:a16="http://schemas.microsoft.com/office/drawing/2014/main" id="{59F63D95-7570-4920-B363-FBC630A80E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4790" y="300491"/>
            <a:ext cx="8991600" cy="1645920"/>
          </a:xfrm>
        </p:spPr>
        <p:txBody>
          <a:bodyPr>
            <a:normAutofit/>
          </a:bodyPr>
          <a:lstStyle/>
          <a:p>
            <a:r>
              <a:rPr lang="tr-TR" sz="7200" dirty="0">
                <a:solidFill>
                  <a:srgbClr val="FF0000"/>
                </a:solidFill>
              </a:rPr>
              <a:t> Müziğin Yazısı </a:t>
            </a:r>
          </a:p>
        </p:txBody>
      </p:sp>
    </p:spTree>
    <p:extLst>
      <p:ext uri="{BB962C8B-B14F-4D97-AF65-F5344CB8AC3E}">
        <p14:creationId xmlns:p14="http://schemas.microsoft.com/office/powerpoint/2010/main" val="822996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B0A6E6A4-11F6-4D9C-8F6D-275E54345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41" y="700087"/>
            <a:ext cx="11721918" cy="54578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11740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6DF40C59-95AA-47AC-BE63-7A3629E0F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954" y="110950"/>
            <a:ext cx="9428086" cy="6661039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F3BDA761-4389-44AD-947C-9F14F0F75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2533" y="3913350"/>
            <a:ext cx="413208" cy="901546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BD89A2E8-2D59-47C5-BFA2-0531856AA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147" y="3913350"/>
            <a:ext cx="413208" cy="901546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6DC34AD1-214A-46E2-93AE-193D59D24E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761" y="3913350"/>
            <a:ext cx="413208" cy="901546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7C6BB239-19E4-4F88-AF78-E6DF355B1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375" y="3913350"/>
            <a:ext cx="413208" cy="901546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480E98CF-2870-49DD-9D53-93FB08AC2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989" y="3913350"/>
            <a:ext cx="413208" cy="901546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82F3C116-7AD1-4227-8C89-604A7B87D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603" y="3913350"/>
            <a:ext cx="413208" cy="901546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63586B7B-FAC4-4FBA-9740-5396E5C51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5207" y="3913350"/>
            <a:ext cx="413208" cy="901546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6E62CC79-4CE1-403B-8FBA-12724EBA3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8207" y="3913350"/>
            <a:ext cx="413208" cy="90154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3C85A040-E7CE-4ADF-B995-04B7499653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2533" y="5406277"/>
            <a:ext cx="413208" cy="901546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F6F42A91-A11A-4EEA-A092-6DBA8BE2B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147" y="5406277"/>
            <a:ext cx="413208" cy="901546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B32BD89-CB8B-437F-8518-177566DDD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761" y="5406277"/>
            <a:ext cx="413208" cy="901546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6D6A99DA-03DC-4933-A903-143648353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375" y="5406277"/>
            <a:ext cx="413208" cy="901546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32E08716-DFBD-4211-AB53-58A6A4501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989" y="5406277"/>
            <a:ext cx="413208" cy="901546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D87E6DBF-491F-46CE-AD68-ACCA4DE91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603" y="5406277"/>
            <a:ext cx="413208" cy="901546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FDD2414A-922E-45CD-95E0-0A250D8C3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5207" y="5406277"/>
            <a:ext cx="413208" cy="901546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BD562170-1DB0-417D-935B-1B5F247D7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8207" y="5406277"/>
            <a:ext cx="413208" cy="90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76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68B99277-92F6-44A1-8CB2-39EFDDF54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28" y="772357"/>
            <a:ext cx="11502110" cy="53712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8961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>
            <a:extLst>
              <a:ext uri="{FF2B5EF4-FFF2-40B4-BE49-F238E27FC236}">
                <a16:creationId xmlns:a16="http://schemas.microsoft.com/office/drawing/2014/main" id="{3B1CA448-C0C3-49E7-B9D2-AC526F54F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1" y="82244"/>
            <a:ext cx="7134224" cy="6666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70369479-C519-4FBE-8CD9-2C22A71C0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0278" y="3895725"/>
            <a:ext cx="561172" cy="1058574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DD6AB8C0-5C47-4B83-AB2B-8D25EE61C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953" y="3895725"/>
            <a:ext cx="561172" cy="1058574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6405E167-8648-413D-8AD1-BF6FDB8EC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719" y="3895725"/>
            <a:ext cx="561172" cy="1058574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BCCAE51D-E33A-47BA-AE97-D72774E943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485" y="3895725"/>
            <a:ext cx="561172" cy="1058574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E930F4F5-98A4-467E-A7D1-DE8416A7A7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6212" y="3895725"/>
            <a:ext cx="561172" cy="1058574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B697C241-D8EA-4F3E-93C6-D481CCA80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1346" y="3895725"/>
            <a:ext cx="561172" cy="1058574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1FE4DE94-00E7-4753-87B8-484898033A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0278" y="5322389"/>
            <a:ext cx="561172" cy="1058574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96DEE1C8-7F24-44C8-AD02-BBD4CBB41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953" y="5322389"/>
            <a:ext cx="561172" cy="1058574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245886DA-6A39-4625-AF26-9586B2148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2719" y="5322389"/>
            <a:ext cx="561172" cy="1058574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72E483AE-F9CE-4EA1-B133-00AE62B0AC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6485" y="5322389"/>
            <a:ext cx="561172" cy="1058574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EDADD287-3C83-4AD7-B5D9-9FF318E963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6212" y="5322389"/>
            <a:ext cx="561172" cy="1058574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3699B97A-0BCC-4FBE-95BD-B4BEA3658C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1346" y="5322389"/>
            <a:ext cx="561172" cy="105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79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74673E9B-1F5F-4678-8413-9C3394538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59" y="387328"/>
            <a:ext cx="10716800" cy="60325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58599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243046EC-7538-4A96-9F7A-43CA3482E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29" y="876300"/>
            <a:ext cx="11024342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82309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1DC4F6E5-E29F-4350-BF7C-5C4F37AE0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563" y="135953"/>
            <a:ext cx="10636873" cy="65860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49FAC12B-B1B2-4782-AEEC-EB061DA6E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147" y="3803768"/>
            <a:ext cx="611643" cy="1038183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A262DE20-9D41-4170-8464-0B9868622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870" y="5097824"/>
            <a:ext cx="489411" cy="69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08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728327E4-D9F0-4881-82C0-01AB04E5E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779" y="163796"/>
            <a:ext cx="8735627" cy="65749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B91A4433-3624-4949-ABC1-DA0C146831C7}"/>
              </a:ext>
            </a:extLst>
          </p:cNvPr>
          <p:cNvSpPr/>
          <p:nvPr/>
        </p:nvSpPr>
        <p:spPr>
          <a:xfrm>
            <a:off x="1944210" y="2894120"/>
            <a:ext cx="1988598" cy="16157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C1630F1C-2BBD-446B-AD60-BF700657B779}"/>
              </a:ext>
            </a:extLst>
          </p:cNvPr>
          <p:cNvSpPr/>
          <p:nvPr/>
        </p:nvSpPr>
        <p:spPr>
          <a:xfrm>
            <a:off x="6118194" y="2894120"/>
            <a:ext cx="1988598" cy="16157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Dikdörtgen 7">
            <a:extLst>
              <a:ext uri="{FF2B5EF4-FFF2-40B4-BE49-F238E27FC236}">
                <a16:creationId xmlns:a16="http://schemas.microsoft.com/office/drawing/2014/main" id="{E9E3627F-68F1-4FFF-A711-9B3A09AF29F0}"/>
              </a:ext>
            </a:extLst>
          </p:cNvPr>
          <p:cNvSpPr/>
          <p:nvPr/>
        </p:nvSpPr>
        <p:spPr>
          <a:xfrm>
            <a:off x="4107402" y="4759911"/>
            <a:ext cx="1988598" cy="16157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023520C5-A902-485E-8789-65597B32DC2D}"/>
              </a:ext>
            </a:extLst>
          </p:cNvPr>
          <p:cNvSpPr/>
          <p:nvPr/>
        </p:nvSpPr>
        <p:spPr>
          <a:xfrm>
            <a:off x="6224727" y="4759911"/>
            <a:ext cx="1988598" cy="16157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669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5493D4E7-9CCD-49C0-9D31-35E7689C0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884" y="701336"/>
            <a:ext cx="11129566" cy="54422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69192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BE228633-E096-4C3B-83BA-20F8F9D50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20" y="866775"/>
            <a:ext cx="11723559" cy="51244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AA3411D6-E885-49F5-9FD3-97E0B07CD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146" y="4375462"/>
            <a:ext cx="1618023" cy="1187137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10A863F-4EF2-4B19-84FF-9564D74906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1651" y="4375461"/>
            <a:ext cx="1599067" cy="1253813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56A0F9CD-BADA-4ABD-A2FB-D980927270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7575" y="2858734"/>
            <a:ext cx="1526799" cy="118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9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hlinkClick r:id="rId2"/>
            <a:extLst>
              <a:ext uri="{FF2B5EF4-FFF2-40B4-BE49-F238E27FC236}">
                <a16:creationId xmlns:a16="http://schemas.microsoft.com/office/drawing/2014/main" id="{C5088F45-334B-476E-94AC-7E2C3B845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2220"/>
            <a:ext cx="12192000" cy="240593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Resim 6" descr="ışık içeren bir resim&#10;&#10;Açıklama otomatik olarak oluşturuldu">
            <a:extLst>
              <a:ext uri="{FF2B5EF4-FFF2-40B4-BE49-F238E27FC236}">
                <a16:creationId xmlns:a16="http://schemas.microsoft.com/office/drawing/2014/main" id="{B6A24E03-3C4B-4A34-9BF7-BD7202CD19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0025" y="3038475"/>
            <a:ext cx="12392025" cy="360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79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F4E755C4-BD02-430B-B462-AD7783C6D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931" y="365760"/>
            <a:ext cx="11436711" cy="6150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90152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D8676B0B-A114-4E29-8884-A74450197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5062" y="233362"/>
            <a:ext cx="7381875" cy="6391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69B72362-64FA-43CC-AB4A-147EE8C36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871" y="2528312"/>
            <a:ext cx="575180" cy="834011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E4CF57F4-699D-4BBF-9B6F-5A8CE4143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0847" y="2529756"/>
            <a:ext cx="574184" cy="832567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FDDAFE06-E6FC-4456-AFB0-017F903F9D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7981" y="2529756"/>
            <a:ext cx="574184" cy="832567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D0D4B9D5-9747-4409-A847-16063E2D78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2165" y="2529756"/>
            <a:ext cx="574184" cy="832567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860D66E3-C2EE-4E87-A5E9-C504876845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6349" y="2529755"/>
            <a:ext cx="574184" cy="832567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425F0937-DF0E-4B0D-9897-71CF64D43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0533" y="2529754"/>
            <a:ext cx="574184" cy="832567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D39510EE-F894-4840-80F2-B8C00B9E4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9737" y="2529754"/>
            <a:ext cx="574184" cy="832567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7B954E33-86B2-4048-95B6-3A3B88435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8941" y="2529754"/>
            <a:ext cx="574184" cy="832567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24EE6351-30B9-4C4F-9AB3-64410E442A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1055" y="2529754"/>
            <a:ext cx="574184" cy="832567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1FCC7868-D9F4-48B7-9521-5EAA1BF91C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3871" y="3912922"/>
            <a:ext cx="486976" cy="783537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41CACBEA-351A-447E-8FD3-30F3B86330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847" y="3912921"/>
            <a:ext cx="486976" cy="783537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C08FCE50-2A08-40B0-86B0-781DC93812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7823" y="3912920"/>
            <a:ext cx="486976" cy="783537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B4E9A3B5-E0D0-44F1-967A-2B25136DCB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0895" y="3912920"/>
            <a:ext cx="486976" cy="783537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0ED22EBF-83E6-47DD-ADD6-553982A087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3967" y="3912920"/>
            <a:ext cx="486976" cy="783537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581A5D89-A6D7-4F58-AFB8-077F4876E6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4986" y="3915459"/>
            <a:ext cx="486976" cy="783537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C926F5C4-8FB1-471E-894F-7F4D9F6825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1962" y="3915458"/>
            <a:ext cx="486976" cy="783537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200C7424-5B27-4C13-ACE2-3A4F2D8202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8938" y="3915457"/>
            <a:ext cx="486976" cy="783537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36B7924D-E198-471F-B76B-F24E74165F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2010" y="3915457"/>
            <a:ext cx="486976" cy="783537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7CA0DB40-F5C3-4BED-886C-0CB9FEAB13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5082" y="3915457"/>
            <a:ext cx="486976" cy="783537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BE2F300A-8D9F-4277-A122-13B778D68E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2851" y="5111116"/>
            <a:ext cx="456244" cy="817436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E98901D1-5984-4484-A64A-B26361097A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9095" y="5111116"/>
            <a:ext cx="456244" cy="817436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0FBB4D22-0374-4668-A81E-14160A9AE1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5339" y="5111593"/>
            <a:ext cx="456244" cy="817436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70D571BC-C2A1-464B-9474-1FBA598162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1583" y="5111593"/>
            <a:ext cx="456244" cy="817436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3BCCDEF6-5E72-4D02-80E0-F8BB737DD5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6884" y="5110639"/>
            <a:ext cx="456244" cy="817436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98458F07-AF11-4593-9850-47791F885E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3128" y="5110639"/>
            <a:ext cx="456244" cy="817436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C6FE2ADF-D8A5-4B1A-9405-07237A849C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9372" y="5111116"/>
            <a:ext cx="456244" cy="817436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036DBA08-CE42-4D8D-BCA5-4ADC854A32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5616" y="5111116"/>
            <a:ext cx="456244" cy="817436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64581838-CC6D-45CC-A477-CC3C0D7746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81860" y="5110639"/>
            <a:ext cx="456244" cy="817436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4EA0241F-6415-4CB3-BEF7-F68B6A1509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8104" y="5110639"/>
            <a:ext cx="456244" cy="817436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33375BE5-E70D-4237-8311-E22E14D4FD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3405" y="5110639"/>
            <a:ext cx="456244" cy="817436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8D42029A-04F9-4404-AD50-94F44B072D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9649" y="5110639"/>
            <a:ext cx="456244" cy="817436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835F89AC-7487-4B25-926B-5A09151743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1751" y="3912920"/>
            <a:ext cx="486976" cy="78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69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EEBA7636-AE58-4C50-B95D-479FD6F9E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447" y="360494"/>
            <a:ext cx="9603105" cy="59313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10550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C288C2F7-25AD-492A-8E1C-70238BEB3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899" y="360214"/>
            <a:ext cx="8467725" cy="61444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45625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D64E876C-286C-45C3-8B0B-44DA9A831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374" y="947737"/>
            <a:ext cx="11573252" cy="4962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13762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704B1E19-C373-4A9D-BCF3-FF5978DAC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9507" y="246096"/>
            <a:ext cx="9627093" cy="63487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49732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Metin kutusu 9">
            <a:extLst>
              <a:ext uri="{FF2B5EF4-FFF2-40B4-BE49-F238E27FC236}">
                <a16:creationId xmlns:a16="http://schemas.microsoft.com/office/drawing/2014/main" id="{D4A893C6-D93F-4DA8-BE3F-2818C788DB5A}"/>
              </a:ext>
            </a:extLst>
          </p:cNvPr>
          <p:cNvGraphicFramePr/>
          <p:nvPr/>
        </p:nvGraphicFramePr>
        <p:xfrm>
          <a:off x="718457" y="1362201"/>
          <a:ext cx="7228114" cy="4716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Metin kutusu 12">
            <a:extLst>
              <a:ext uri="{FF2B5EF4-FFF2-40B4-BE49-F238E27FC236}">
                <a16:creationId xmlns:a16="http://schemas.microsoft.com/office/drawing/2014/main" id="{CC22CE6E-3EC0-409E-8AA5-B3729D87CB8B}"/>
              </a:ext>
            </a:extLst>
          </p:cNvPr>
          <p:cNvSpPr txBox="1"/>
          <p:nvPr/>
        </p:nvSpPr>
        <p:spPr>
          <a:xfrm>
            <a:off x="6921794" y="2579573"/>
            <a:ext cx="5156791" cy="29162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algn="ctr" defTabSz="9144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</a:pPr>
            <a:r>
              <a:rPr lang="en-US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Kaynaklar:</a:t>
            </a:r>
          </a:p>
          <a:p>
            <a:pPr indent="-228600" defTabSz="9144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tr-TR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4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. Sınıf </a:t>
            </a:r>
            <a:r>
              <a:rPr lang="tr-TR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Müzik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Ders Kitabı</a:t>
            </a:r>
            <a:r>
              <a:rPr lang="tr-TR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  				(MEB)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</a:p>
          <a:p>
            <a:pPr indent="-228600" defTabSz="9144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www.eba.gov.tr</a:t>
            </a:r>
          </a:p>
          <a:p>
            <a:pPr indent="-228600" defTabSz="914400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www.egitimhane.com</a:t>
            </a:r>
            <a:endParaRPr lang="en-US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1498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33D098D7-9D6D-4AF2-B53A-0DA60BFF0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51" y="470518"/>
            <a:ext cx="11175461" cy="5939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5871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60C4348E-2870-45D4-BC92-CFB4AD292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730" y="115859"/>
            <a:ext cx="9792070" cy="66003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9A575612-E977-4A45-9321-825A120266C1}"/>
              </a:ext>
            </a:extLst>
          </p:cNvPr>
          <p:cNvSpPr/>
          <p:nvPr/>
        </p:nvSpPr>
        <p:spPr>
          <a:xfrm>
            <a:off x="7483875" y="3568823"/>
            <a:ext cx="248575" cy="2929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0FD5186-A4BA-4716-89D8-D09C94DF87DA}"/>
              </a:ext>
            </a:extLst>
          </p:cNvPr>
          <p:cNvSpPr/>
          <p:nvPr/>
        </p:nvSpPr>
        <p:spPr>
          <a:xfrm>
            <a:off x="7483875" y="3206318"/>
            <a:ext cx="248575" cy="29296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6683925-B01B-43BC-AAB3-225480FEAE60}"/>
              </a:ext>
            </a:extLst>
          </p:cNvPr>
          <p:cNvSpPr/>
          <p:nvPr/>
        </p:nvSpPr>
        <p:spPr>
          <a:xfrm>
            <a:off x="7483874" y="2913354"/>
            <a:ext cx="248575" cy="29296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00D18CB-96E4-4B2B-B451-F93939FB76A6}"/>
              </a:ext>
            </a:extLst>
          </p:cNvPr>
          <p:cNvSpPr/>
          <p:nvPr/>
        </p:nvSpPr>
        <p:spPr>
          <a:xfrm>
            <a:off x="7483873" y="2550849"/>
            <a:ext cx="248575" cy="29296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4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71D19CB-F24E-4277-BC40-B895CC8D518A}"/>
              </a:ext>
            </a:extLst>
          </p:cNvPr>
          <p:cNvSpPr/>
          <p:nvPr/>
        </p:nvSpPr>
        <p:spPr>
          <a:xfrm>
            <a:off x="7483873" y="2184031"/>
            <a:ext cx="248575" cy="29296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5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262FFF2-F20A-474E-9B32-80894CFB1A36}"/>
              </a:ext>
            </a:extLst>
          </p:cNvPr>
          <p:cNvSpPr/>
          <p:nvPr/>
        </p:nvSpPr>
        <p:spPr>
          <a:xfrm>
            <a:off x="9971103" y="3416034"/>
            <a:ext cx="248575" cy="29296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4A216F5-5928-481C-83E5-B52AFFE4BF7B}"/>
              </a:ext>
            </a:extLst>
          </p:cNvPr>
          <p:cNvSpPr/>
          <p:nvPr/>
        </p:nvSpPr>
        <p:spPr>
          <a:xfrm>
            <a:off x="9971103" y="3059836"/>
            <a:ext cx="248575" cy="29296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DD7032F-9B58-49DA-8096-4565A0D1CA17}"/>
              </a:ext>
            </a:extLst>
          </p:cNvPr>
          <p:cNvSpPr/>
          <p:nvPr/>
        </p:nvSpPr>
        <p:spPr>
          <a:xfrm>
            <a:off x="9971103" y="2697331"/>
            <a:ext cx="248575" cy="2929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71CCDA6-727A-4907-B642-C43A9C23E617}"/>
              </a:ext>
            </a:extLst>
          </p:cNvPr>
          <p:cNvSpPr/>
          <p:nvPr/>
        </p:nvSpPr>
        <p:spPr>
          <a:xfrm>
            <a:off x="9971103" y="2369597"/>
            <a:ext cx="248575" cy="2929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4</a:t>
            </a:r>
          </a:p>
        </p:txBody>
      </p:sp>
      <p:cxnSp>
        <p:nvCxnSpPr>
          <p:cNvPr id="14" name="Düz Bağlayıcı 13">
            <a:extLst>
              <a:ext uri="{FF2B5EF4-FFF2-40B4-BE49-F238E27FC236}">
                <a16:creationId xmlns:a16="http://schemas.microsoft.com/office/drawing/2014/main" id="{00B2BF84-D6AA-4648-83FF-ED1117E072F1}"/>
              </a:ext>
            </a:extLst>
          </p:cNvPr>
          <p:cNvCxnSpPr/>
          <p:nvPr/>
        </p:nvCxnSpPr>
        <p:spPr>
          <a:xfrm>
            <a:off x="1961965" y="6320901"/>
            <a:ext cx="842490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Bağlayıcı 15">
            <a:extLst>
              <a:ext uri="{FF2B5EF4-FFF2-40B4-BE49-F238E27FC236}">
                <a16:creationId xmlns:a16="http://schemas.microsoft.com/office/drawing/2014/main" id="{64A59D59-0415-48CB-AF48-2695BD38C545}"/>
              </a:ext>
            </a:extLst>
          </p:cNvPr>
          <p:cNvCxnSpPr/>
          <p:nvPr/>
        </p:nvCxnSpPr>
        <p:spPr>
          <a:xfrm>
            <a:off x="1961965" y="5985029"/>
            <a:ext cx="842490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Bağlayıcı 16">
            <a:extLst>
              <a:ext uri="{FF2B5EF4-FFF2-40B4-BE49-F238E27FC236}">
                <a16:creationId xmlns:a16="http://schemas.microsoft.com/office/drawing/2014/main" id="{9076AA94-089B-4998-AF46-9408EF82BAC6}"/>
              </a:ext>
            </a:extLst>
          </p:cNvPr>
          <p:cNvCxnSpPr/>
          <p:nvPr/>
        </p:nvCxnSpPr>
        <p:spPr>
          <a:xfrm>
            <a:off x="1961965" y="5656555"/>
            <a:ext cx="842490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Bağlayıcı 17">
            <a:extLst>
              <a:ext uri="{FF2B5EF4-FFF2-40B4-BE49-F238E27FC236}">
                <a16:creationId xmlns:a16="http://schemas.microsoft.com/office/drawing/2014/main" id="{3882B8FB-856F-4DA8-9AC2-714C2FE7E315}"/>
              </a:ext>
            </a:extLst>
          </p:cNvPr>
          <p:cNvCxnSpPr/>
          <p:nvPr/>
        </p:nvCxnSpPr>
        <p:spPr>
          <a:xfrm>
            <a:off x="1961965" y="5310327"/>
            <a:ext cx="842490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461935C6-8255-45A2-ADC3-025A8A417ABD}"/>
              </a:ext>
            </a:extLst>
          </p:cNvPr>
          <p:cNvCxnSpPr/>
          <p:nvPr/>
        </p:nvCxnSpPr>
        <p:spPr>
          <a:xfrm>
            <a:off x="1961965" y="4972975"/>
            <a:ext cx="842490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38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9F30D92D-4E28-47EC-B6F6-645C51332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02" y="552450"/>
            <a:ext cx="11141268" cy="58007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0811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1703DF0C-0A7B-4F5F-9383-E9F6034C9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378" y="1085849"/>
            <a:ext cx="11347084" cy="4772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B6F0231A-7B01-445F-8557-093756E1C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3608" y="3782185"/>
            <a:ext cx="1023073" cy="2068069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3D71F692-6E0A-4B0E-A4B7-593AC3FEF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681" y="3782185"/>
            <a:ext cx="1023073" cy="2068069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45A02BDD-D320-417C-BC2B-C714E1EA8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660" y="3782185"/>
            <a:ext cx="1023073" cy="2068069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7A68A1FB-E924-431E-B6BF-C8D002F3E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5733" y="3782185"/>
            <a:ext cx="1023073" cy="2068069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7FC7D8B5-5FAF-4232-8514-A886F4BDF1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1712" y="3782185"/>
            <a:ext cx="1023073" cy="2068069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13A64C32-5DB3-4C7E-85AD-6776F16A4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4785" y="3782185"/>
            <a:ext cx="1023073" cy="2068069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0DE38113-1828-46B3-B32B-7DF9CF543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6586" y="3782184"/>
            <a:ext cx="1023073" cy="2068069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03234EA5-A86A-4288-9738-B064CAF36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4842" y="3782183"/>
            <a:ext cx="1023073" cy="206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1E55326B-BAF5-4D29-B78E-C72C08BAB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7" y="714375"/>
            <a:ext cx="11281411" cy="5372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9431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D28060C8-ABE4-452A-8C51-105D1E4D4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800" y="804334"/>
            <a:ext cx="9904399" cy="5249332"/>
          </a:xfrm>
          <a:prstGeom prst="rect">
            <a:avLst/>
          </a:prstGeom>
          <a:solidFill>
            <a:srgbClr val="FF0000"/>
          </a:soli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ikdörtgen 3">
            <a:extLst>
              <a:ext uri="{FF2B5EF4-FFF2-40B4-BE49-F238E27FC236}">
                <a16:creationId xmlns:a16="http://schemas.microsoft.com/office/drawing/2014/main" id="{EE9990FB-42AD-4BA6-90A0-3E5CAD86F20B}"/>
              </a:ext>
            </a:extLst>
          </p:cNvPr>
          <p:cNvSpPr/>
          <p:nvPr/>
        </p:nvSpPr>
        <p:spPr>
          <a:xfrm>
            <a:off x="4509857" y="4323426"/>
            <a:ext cx="1464908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Dikdörtgen 6">
            <a:extLst>
              <a:ext uri="{FF2B5EF4-FFF2-40B4-BE49-F238E27FC236}">
                <a16:creationId xmlns:a16="http://schemas.microsoft.com/office/drawing/2014/main" id="{BDF5693B-05D6-41F7-B26A-BFC6E1CBD3FC}"/>
              </a:ext>
            </a:extLst>
          </p:cNvPr>
          <p:cNvSpPr/>
          <p:nvPr/>
        </p:nvSpPr>
        <p:spPr>
          <a:xfrm>
            <a:off x="4509857" y="4529092"/>
            <a:ext cx="1464908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Dikdörtgen 8">
            <a:extLst>
              <a:ext uri="{FF2B5EF4-FFF2-40B4-BE49-F238E27FC236}">
                <a16:creationId xmlns:a16="http://schemas.microsoft.com/office/drawing/2014/main" id="{07FB8E53-6404-4B2D-AD93-5867C39C9A9A}"/>
              </a:ext>
            </a:extLst>
          </p:cNvPr>
          <p:cNvSpPr/>
          <p:nvPr/>
        </p:nvSpPr>
        <p:spPr>
          <a:xfrm>
            <a:off x="4509857" y="4734758"/>
            <a:ext cx="1464908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Dikdörtgen 10">
            <a:extLst>
              <a:ext uri="{FF2B5EF4-FFF2-40B4-BE49-F238E27FC236}">
                <a16:creationId xmlns:a16="http://schemas.microsoft.com/office/drawing/2014/main" id="{01A4CDDF-9AE4-461E-8158-516F5E1F6F9D}"/>
              </a:ext>
            </a:extLst>
          </p:cNvPr>
          <p:cNvSpPr/>
          <p:nvPr/>
        </p:nvSpPr>
        <p:spPr>
          <a:xfrm>
            <a:off x="4509857" y="4940424"/>
            <a:ext cx="1464908" cy="133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Dikdörtgen 11">
            <a:extLst>
              <a:ext uri="{FF2B5EF4-FFF2-40B4-BE49-F238E27FC236}">
                <a16:creationId xmlns:a16="http://schemas.microsoft.com/office/drawing/2014/main" id="{0F8C4648-0381-4B64-AEF0-40D93CE00C22}"/>
              </a:ext>
            </a:extLst>
          </p:cNvPr>
          <p:cNvSpPr/>
          <p:nvPr/>
        </p:nvSpPr>
        <p:spPr>
          <a:xfrm>
            <a:off x="6096000" y="4323426"/>
            <a:ext cx="1464908" cy="1331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Dikdörtgen 12">
            <a:extLst>
              <a:ext uri="{FF2B5EF4-FFF2-40B4-BE49-F238E27FC236}">
                <a16:creationId xmlns:a16="http://schemas.microsoft.com/office/drawing/2014/main" id="{C5D4B52F-625C-4658-B640-AC7D501D820E}"/>
              </a:ext>
            </a:extLst>
          </p:cNvPr>
          <p:cNvSpPr/>
          <p:nvPr/>
        </p:nvSpPr>
        <p:spPr>
          <a:xfrm>
            <a:off x="6096000" y="4529092"/>
            <a:ext cx="1464908" cy="1331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Dikdörtgen 13">
            <a:extLst>
              <a:ext uri="{FF2B5EF4-FFF2-40B4-BE49-F238E27FC236}">
                <a16:creationId xmlns:a16="http://schemas.microsoft.com/office/drawing/2014/main" id="{73E9DB89-1C74-495B-9EFE-7975633685E1}"/>
              </a:ext>
            </a:extLst>
          </p:cNvPr>
          <p:cNvSpPr/>
          <p:nvPr/>
        </p:nvSpPr>
        <p:spPr>
          <a:xfrm>
            <a:off x="6096000" y="4734758"/>
            <a:ext cx="1464908" cy="1331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Dikdörtgen 14">
            <a:extLst>
              <a:ext uri="{FF2B5EF4-FFF2-40B4-BE49-F238E27FC236}">
                <a16:creationId xmlns:a16="http://schemas.microsoft.com/office/drawing/2014/main" id="{AD217D28-1576-4C13-96BB-2F2EF77DE950}"/>
              </a:ext>
            </a:extLst>
          </p:cNvPr>
          <p:cNvSpPr/>
          <p:nvPr/>
        </p:nvSpPr>
        <p:spPr>
          <a:xfrm>
            <a:off x="6096000" y="4940424"/>
            <a:ext cx="1464908" cy="13316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Dikdörtgen 15">
            <a:extLst>
              <a:ext uri="{FF2B5EF4-FFF2-40B4-BE49-F238E27FC236}">
                <a16:creationId xmlns:a16="http://schemas.microsoft.com/office/drawing/2014/main" id="{00461430-68BB-46E0-A2C8-95BD94BEF6D0}"/>
              </a:ext>
            </a:extLst>
          </p:cNvPr>
          <p:cNvSpPr/>
          <p:nvPr/>
        </p:nvSpPr>
        <p:spPr>
          <a:xfrm>
            <a:off x="7682143" y="4323426"/>
            <a:ext cx="1464908" cy="1331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Dikdörtgen 16">
            <a:extLst>
              <a:ext uri="{FF2B5EF4-FFF2-40B4-BE49-F238E27FC236}">
                <a16:creationId xmlns:a16="http://schemas.microsoft.com/office/drawing/2014/main" id="{4C8A0014-029D-4B4E-9219-2657D48F9395}"/>
              </a:ext>
            </a:extLst>
          </p:cNvPr>
          <p:cNvSpPr/>
          <p:nvPr/>
        </p:nvSpPr>
        <p:spPr>
          <a:xfrm>
            <a:off x="7682143" y="4529092"/>
            <a:ext cx="1464908" cy="1331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Dikdörtgen 17">
            <a:extLst>
              <a:ext uri="{FF2B5EF4-FFF2-40B4-BE49-F238E27FC236}">
                <a16:creationId xmlns:a16="http://schemas.microsoft.com/office/drawing/2014/main" id="{D23D77F5-6CD2-4838-BD3A-AF25530AA2F4}"/>
              </a:ext>
            </a:extLst>
          </p:cNvPr>
          <p:cNvSpPr/>
          <p:nvPr/>
        </p:nvSpPr>
        <p:spPr>
          <a:xfrm>
            <a:off x="7682143" y="4734758"/>
            <a:ext cx="1464908" cy="1331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Dikdörtgen 18">
            <a:extLst>
              <a:ext uri="{FF2B5EF4-FFF2-40B4-BE49-F238E27FC236}">
                <a16:creationId xmlns:a16="http://schemas.microsoft.com/office/drawing/2014/main" id="{A8C7A64E-D595-4F51-9361-FE9941EDC9C3}"/>
              </a:ext>
            </a:extLst>
          </p:cNvPr>
          <p:cNvSpPr/>
          <p:nvPr/>
        </p:nvSpPr>
        <p:spPr>
          <a:xfrm>
            <a:off x="7682143" y="4940424"/>
            <a:ext cx="1464908" cy="1331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Dikdörtgen 19">
            <a:extLst>
              <a:ext uri="{FF2B5EF4-FFF2-40B4-BE49-F238E27FC236}">
                <a16:creationId xmlns:a16="http://schemas.microsoft.com/office/drawing/2014/main" id="{60B947D1-0F50-4640-8EB8-A597DBFCD26B}"/>
              </a:ext>
            </a:extLst>
          </p:cNvPr>
          <p:cNvSpPr/>
          <p:nvPr/>
        </p:nvSpPr>
        <p:spPr>
          <a:xfrm>
            <a:off x="9268286" y="4323426"/>
            <a:ext cx="1464908" cy="1331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Dikdörtgen 20">
            <a:extLst>
              <a:ext uri="{FF2B5EF4-FFF2-40B4-BE49-F238E27FC236}">
                <a16:creationId xmlns:a16="http://schemas.microsoft.com/office/drawing/2014/main" id="{A055412D-8E35-48E2-8C1B-5D4E820CF45F}"/>
              </a:ext>
            </a:extLst>
          </p:cNvPr>
          <p:cNvSpPr/>
          <p:nvPr/>
        </p:nvSpPr>
        <p:spPr>
          <a:xfrm>
            <a:off x="9268286" y="4529092"/>
            <a:ext cx="1464908" cy="1331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Dikdörtgen 21">
            <a:extLst>
              <a:ext uri="{FF2B5EF4-FFF2-40B4-BE49-F238E27FC236}">
                <a16:creationId xmlns:a16="http://schemas.microsoft.com/office/drawing/2014/main" id="{8B165441-2139-4C05-878F-DA8617B1FD06}"/>
              </a:ext>
            </a:extLst>
          </p:cNvPr>
          <p:cNvSpPr/>
          <p:nvPr/>
        </p:nvSpPr>
        <p:spPr>
          <a:xfrm>
            <a:off x="9268286" y="4734758"/>
            <a:ext cx="1464908" cy="1331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8B5D1AF8-B3C6-49D3-8C4E-C981C7A6C154}"/>
              </a:ext>
            </a:extLst>
          </p:cNvPr>
          <p:cNvSpPr/>
          <p:nvPr/>
        </p:nvSpPr>
        <p:spPr>
          <a:xfrm>
            <a:off x="9268286" y="4940424"/>
            <a:ext cx="1464908" cy="1331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2772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Paket">
  <a:themeElements>
    <a:clrScheme name="Pa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Ağ Gözü">
  <a:themeElements>
    <a:clrScheme name="Ağ Gözü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Ağ Gözü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ğ Gözü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3.xml><?xml version="1.0" encoding="utf-8"?>
<a:theme xmlns:a="http://schemas.openxmlformats.org/drawingml/2006/main" name="Kırpma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4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66</Words>
  <Application>Microsoft Office PowerPoint</Application>
  <PresentationFormat>Geniş ekran</PresentationFormat>
  <Paragraphs>50</Paragraphs>
  <Slides>36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Slayt Başlıkları</vt:lpstr>
      </vt:variant>
      <vt:variant>
        <vt:i4>36</vt:i4>
      </vt:variant>
    </vt:vector>
  </HeadingPairs>
  <TitlesOfParts>
    <vt:vector size="39" baseType="lpstr">
      <vt:lpstr>Paket</vt:lpstr>
      <vt:lpstr>Ağ Gözü</vt:lpstr>
      <vt:lpstr>Kırpma</vt:lpstr>
      <vt:lpstr>MÜZİK-4</vt:lpstr>
      <vt:lpstr> Müziğin Yazısı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Müzik</dc:title>
  <dc:creator>MURAT KARABAŞ</dc:creator>
  <cp:lastModifiedBy>Hasan Ayık</cp:lastModifiedBy>
  <cp:revision>8</cp:revision>
  <dcterms:created xsi:type="dcterms:W3CDTF">2020-12-07T20:20:50Z</dcterms:created>
  <dcterms:modified xsi:type="dcterms:W3CDTF">2020-12-08T06:37:46Z</dcterms:modified>
</cp:coreProperties>
</file>