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314" r:id="rId5"/>
    <p:sldId id="315" r:id="rId6"/>
    <p:sldId id="306" r:id="rId7"/>
    <p:sldId id="316" r:id="rId8"/>
    <p:sldId id="307" r:id="rId9"/>
    <p:sldId id="317" r:id="rId10"/>
    <p:sldId id="318" r:id="rId11"/>
    <p:sldId id="319" r:id="rId12"/>
    <p:sldId id="320" r:id="rId13"/>
    <p:sldId id="280" r:id="rId14"/>
    <p:sldId id="281" r:id="rId15"/>
    <p:sldId id="279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2" r:id="rId28"/>
    <p:sldId id="333" r:id="rId29"/>
    <p:sldId id="336" r:id="rId30"/>
    <p:sldId id="337" r:id="rId31"/>
    <p:sldId id="310" r:id="rId32"/>
    <p:sldId id="301" r:id="rId33"/>
  </p:sldIdLst>
  <p:sldSz cx="12192000" cy="6858000"/>
  <p:notesSz cx="6858000" cy="9144000"/>
  <p:defaultTextStyle>
    <a:defPPr rtl="0"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1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35E0"/>
    <a:srgbClr val="E6E6E6"/>
    <a:srgbClr val="B53164"/>
    <a:srgbClr val="225B5F"/>
    <a:srgbClr val="0F1722"/>
    <a:srgbClr val="348151"/>
    <a:srgbClr val="1B2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Orta Stil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0A1B5D5-9B99-4C35-A422-299274C87663}" styleName="Orta Stil 1 - Vurgu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6408" autoAdjust="0"/>
  </p:normalViewPr>
  <p:slideViewPr>
    <p:cSldViewPr snapToGrid="0" showGuides="1">
      <p:cViewPr varScale="1">
        <p:scale>
          <a:sx n="58" d="100"/>
          <a:sy n="58" d="100"/>
        </p:scale>
        <p:origin x="-108" y="-68"/>
      </p:cViewPr>
      <p:guideLst>
        <p:guide orient="horz" pos="2160"/>
        <p:guide pos="3840"/>
        <p:guide orient="horz" pos="311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tableStyles" Target="tableStyle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notesMaster" Target="notesMasters/notesMaster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handoutMaster" Target="handoutMasters/handoutMaster1.xml" 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 /><Relationship Id="rId2" Type="http://schemas.openxmlformats.org/officeDocument/2006/relationships/slide" Target="../slides/slide9.xml" /><Relationship Id="rId1" Type="http://schemas.openxmlformats.org/officeDocument/2006/relationships/slide" Target="../slides/slide4.xml" /><Relationship Id="rId5" Type="http://schemas.openxmlformats.org/officeDocument/2006/relationships/slide" Target="../slides/slide24.xml" /><Relationship Id="rId4" Type="http://schemas.openxmlformats.org/officeDocument/2006/relationships/slide" Target="../slides/slide22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53CEBA-9336-40B6-8191-611D8E3B1FEF}" type="doc">
      <dgm:prSet loTypeId="urn:microsoft.com/office/officeart/2009/3/layout/PhasedProcess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tr-TR"/>
        </a:p>
      </dgm:t>
    </dgm:pt>
    <dgm:pt modelId="{49F32DC2-8D4E-46FC-891A-D6AB89AB2463}" type="asst">
      <dgm:prSet phldrT="[Metin]"/>
      <dgm:spPr/>
      <dgm:t>
        <a:bodyPr/>
        <a:lstStyle/>
        <a:p>
          <a:r>
            <a:rPr lang="tr-TR" dirty="0"/>
            <a:t>Temel Ögeler</a:t>
          </a:r>
        </a:p>
      </dgm:t>
    </dgm:pt>
    <dgm:pt modelId="{3BEDBE66-A335-40E8-88CD-42247E7FF098}" type="parTrans" cxnId="{D9976576-95A4-4525-B62D-61708ADE23F8}">
      <dgm:prSet/>
      <dgm:spPr/>
      <dgm:t>
        <a:bodyPr/>
        <a:lstStyle/>
        <a:p>
          <a:endParaRPr lang="tr-TR"/>
        </a:p>
      </dgm:t>
    </dgm:pt>
    <dgm:pt modelId="{A959A329-22F7-4E8C-9787-718B4AEE357D}" type="sibTrans" cxnId="{D9976576-95A4-4525-B62D-61708ADE23F8}">
      <dgm:prSet/>
      <dgm:spPr/>
      <dgm:t>
        <a:bodyPr/>
        <a:lstStyle/>
        <a:p>
          <a:endParaRPr lang="tr-TR"/>
        </a:p>
      </dgm:t>
    </dgm:pt>
    <dgm:pt modelId="{FBCD7BB5-DC9A-4856-98D1-F02487C89C6A}">
      <dgm:prSet phldrT="[Metin]"/>
      <dgm:spPr/>
      <dgm:t>
        <a:bodyPr/>
        <a:lstStyle/>
        <a:p>
          <a:r>
            <a:rPr lang="tr-TR" dirty="0"/>
            <a:t>Yüklem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3C237296-3539-4A52-BCCD-D6DE511E4977}" type="parTrans" cxnId="{1FD8A061-87B6-4EDC-9E1D-81A3511A800B}">
      <dgm:prSet/>
      <dgm:spPr/>
      <dgm:t>
        <a:bodyPr/>
        <a:lstStyle/>
        <a:p>
          <a:endParaRPr lang="tr-TR"/>
        </a:p>
      </dgm:t>
    </dgm:pt>
    <dgm:pt modelId="{225924BF-A589-4B1A-A967-C7CE328D8247}" type="sibTrans" cxnId="{1FD8A061-87B6-4EDC-9E1D-81A3511A800B}">
      <dgm:prSet/>
      <dgm:spPr/>
      <dgm:t>
        <a:bodyPr/>
        <a:lstStyle/>
        <a:p>
          <a:endParaRPr lang="tr-TR"/>
        </a:p>
      </dgm:t>
    </dgm:pt>
    <dgm:pt modelId="{53F34606-596F-4E6F-BAB6-AEB14B5B938C}">
      <dgm:prSet phldrT="[Metin]"/>
      <dgm:spPr/>
      <dgm:t>
        <a:bodyPr/>
        <a:lstStyle/>
        <a:p>
          <a:r>
            <a:rPr lang="tr-TR" dirty="0"/>
            <a:t>Özne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CC251EE5-1E79-4CFD-A132-3F7A345AD157}" type="parTrans" cxnId="{0A533022-BD77-4B59-B9F6-B6742E4A6291}">
      <dgm:prSet/>
      <dgm:spPr/>
      <dgm:t>
        <a:bodyPr/>
        <a:lstStyle/>
        <a:p>
          <a:endParaRPr lang="tr-TR"/>
        </a:p>
      </dgm:t>
    </dgm:pt>
    <dgm:pt modelId="{9C8A1F94-D95D-4152-8CB3-EE32A2B2601A}" type="sibTrans" cxnId="{0A533022-BD77-4B59-B9F6-B6742E4A6291}">
      <dgm:prSet/>
      <dgm:spPr/>
      <dgm:t>
        <a:bodyPr/>
        <a:lstStyle/>
        <a:p>
          <a:endParaRPr lang="tr-TR"/>
        </a:p>
      </dgm:t>
    </dgm:pt>
    <dgm:pt modelId="{75D7FC8F-3CF0-47E8-9ECD-5AFDA7EFCBAB}">
      <dgm:prSet phldrT="[Metin]"/>
      <dgm:spPr/>
      <dgm:t>
        <a:bodyPr/>
        <a:lstStyle/>
        <a:p>
          <a:r>
            <a:rPr lang="tr-TR" dirty="0"/>
            <a:t>Yardımcı Ögeler</a:t>
          </a:r>
        </a:p>
      </dgm:t>
    </dgm:pt>
    <dgm:pt modelId="{20972125-377A-43B6-9141-DC804C23A4E2}" type="parTrans" cxnId="{5F627568-A154-4D4A-BF8F-FA4962E02B5C}">
      <dgm:prSet/>
      <dgm:spPr/>
      <dgm:t>
        <a:bodyPr/>
        <a:lstStyle/>
        <a:p>
          <a:endParaRPr lang="tr-TR"/>
        </a:p>
      </dgm:t>
    </dgm:pt>
    <dgm:pt modelId="{0573880B-E9C9-46C6-8DFC-CFE320A7DFD6}" type="sibTrans" cxnId="{5F627568-A154-4D4A-BF8F-FA4962E02B5C}">
      <dgm:prSet/>
      <dgm:spPr/>
      <dgm:t>
        <a:bodyPr/>
        <a:lstStyle/>
        <a:p>
          <a:endParaRPr lang="tr-TR"/>
        </a:p>
      </dgm:t>
    </dgm:pt>
    <dgm:pt modelId="{119C8CF4-C2AE-4FDB-AD74-4C95B74239DE}">
      <dgm:prSet phldrT="[Metin]"/>
      <dgm:spPr/>
      <dgm:t>
        <a:bodyPr/>
        <a:lstStyle/>
        <a:p>
          <a:r>
            <a:rPr lang="tr-TR" dirty="0"/>
            <a:t>Nesne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B1079306-75A0-4072-A398-6B9CE22737A3}" type="parTrans" cxnId="{78860445-6672-4CEB-B844-E57C205712AE}">
      <dgm:prSet/>
      <dgm:spPr/>
      <dgm:t>
        <a:bodyPr/>
        <a:lstStyle/>
        <a:p>
          <a:endParaRPr lang="tr-TR"/>
        </a:p>
      </dgm:t>
    </dgm:pt>
    <dgm:pt modelId="{E721F76D-C306-4389-A6CE-0B25D6156B3B}" type="sibTrans" cxnId="{78860445-6672-4CEB-B844-E57C205712AE}">
      <dgm:prSet/>
      <dgm:spPr/>
      <dgm:t>
        <a:bodyPr/>
        <a:lstStyle/>
        <a:p>
          <a:endParaRPr lang="tr-TR"/>
        </a:p>
      </dgm:t>
    </dgm:pt>
    <dgm:pt modelId="{694A5C24-6DA4-4898-9FF0-60C988429FA1}">
      <dgm:prSet phldrT="[Metin]"/>
      <dgm:spPr/>
      <dgm:t>
        <a:bodyPr/>
        <a:lstStyle/>
        <a:p>
          <a:r>
            <a:rPr lang="tr-TR" dirty="0"/>
            <a:t>Yer Tamlayıcısı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2CB7DDD6-82F4-4AB0-829C-B4AB78316067}" type="parTrans" cxnId="{89D25716-2A4D-4BEC-A345-C49A5E724CBA}">
      <dgm:prSet/>
      <dgm:spPr/>
      <dgm:t>
        <a:bodyPr/>
        <a:lstStyle/>
        <a:p>
          <a:endParaRPr lang="tr-TR"/>
        </a:p>
      </dgm:t>
    </dgm:pt>
    <dgm:pt modelId="{963305FB-C19A-4994-9239-D336BED4A2B0}" type="sibTrans" cxnId="{89D25716-2A4D-4BEC-A345-C49A5E724CBA}">
      <dgm:prSet/>
      <dgm:spPr/>
      <dgm:t>
        <a:bodyPr/>
        <a:lstStyle/>
        <a:p>
          <a:endParaRPr lang="tr-TR"/>
        </a:p>
      </dgm:t>
    </dgm:pt>
    <dgm:pt modelId="{A7345811-B067-4984-A4F9-ED62A5C5BE91}">
      <dgm:prSet phldrT="[Metin]"/>
      <dgm:spPr/>
      <dgm:t>
        <a:bodyPr/>
        <a:lstStyle/>
        <a:p>
          <a:r>
            <a:rPr lang="tr-TR" dirty="0"/>
            <a:t>Zarf Tamlayıcısı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7A8F6FFE-ABB3-4D49-A891-C4A8451F1739}" type="parTrans" cxnId="{507BDD6D-2ED8-4121-8852-F27F1D2FB863}">
      <dgm:prSet/>
      <dgm:spPr/>
      <dgm:t>
        <a:bodyPr/>
        <a:lstStyle/>
        <a:p>
          <a:endParaRPr lang="tr-TR"/>
        </a:p>
      </dgm:t>
    </dgm:pt>
    <dgm:pt modelId="{1413D29F-3391-492C-912C-3E524067301A}" type="sibTrans" cxnId="{507BDD6D-2ED8-4121-8852-F27F1D2FB863}">
      <dgm:prSet/>
      <dgm:spPr/>
      <dgm:t>
        <a:bodyPr/>
        <a:lstStyle/>
        <a:p>
          <a:endParaRPr lang="tr-TR"/>
        </a:p>
      </dgm:t>
    </dgm:pt>
    <dgm:pt modelId="{18009ED1-0AB5-41BB-A0A6-DC922F64FAE6}" type="pres">
      <dgm:prSet presAssocID="{E553CEBA-9336-40B6-8191-611D8E3B1FEF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</dgm:pt>
    <dgm:pt modelId="{1EF5A6D8-4F88-462B-8009-B933261A520A}" type="pres">
      <dgm:prSet presAssocID="{E553CEBA-9336-40B6-8191-611D8E3B1FEF}" presName="arc1" presStyleLbl="node1" presStyleIdx="0" presStyleCnt="2"/>
      <dgm:spPr/>
    </dgm:pt>
    <dgm:pt modelId="{E69EA8B0-120B-45CD-80A4-F53D4549D918}" type="pres">
      <dgm:prSet presAssocID="{E553CEBA-9336-40B6-8191-611D8E3B1FEF}" presName="arc3" presStyleLbl="node1" presStyleIdx="1" presStyleCnt="2"/>
      <dgm:spPr/>
    </dgm:pt>
    <dgm:pt modelId="{7BA6249C-8136-4FAA-9E0D-AE497BC6A9EC}" type="pres">
      <dgm:prSet presAssocID="{E553CEBA-9336-40B6-8191-611D8E3B1FEF}" presName="parentText2" presStyleLbl="revTx" presStyleIdx="0" presStyleCnt="2">
        <dgm:presLayoutVars>
          <dgm:chMax val="4"/>
          <dgm:chPref val="3"/>
          <dgm:bulletEnabled val="1"/>
        </dgm:presLayoutVars>
      </dgm:prSet>
      <dgm:spPr/>
    </dgm:pt>
    <dgm:pt modelId="{DF32E077-A354-41EC-8823-36FC9A4B7169}" type="pres">
      <dgm:prSet presAssocID="{E553CEBA-9336-40B6-8191-611D8E3B1FEF}" presName="middleComposite" presStyleCnt="0"/>
      <dgm:spPr/>
    </dgm:pt>
    <dgm:pt modelId="{B9DCADEF-C1F2-49D7-A3A4-4AC6CD175F41}" type="pres">
      <dgm:prSet presAssocID="{119C8CF4-C2AE-4FDB-AD74-4C95B74239DE}" presName="circ1" presStyleLbl="vennNode1" presStyleIdx="0" presStyleCnt="8"/>
      <dgm:spPr/>
    </dgm:pt>
    <dgm:pt modelId="{7CE10E53-B68E-42BD-A7CE-70DCE54DCA27}" type="pres">
      <dgm:prSet presAssocID="{119C8CF4-C2AE-4FDB-AD74-4C95B74239DE}" presName="circ1Tx" presStyleLbl="revTx" presStyleIdx="0" presStyleCnt="2">
        <dgm:presLayoutVars>
          <dgm:chMax val="0"/>
          <dgm:chPref val="0"/>
        </dgm:presLayoutVars>
      </dgm:prSet>
      <dgm:spPr/>
    </dgm:pt>
    <dgm:pt modelId="{20A62934-2C5C-45E1-A735-9AF1D004B342}" type="pres">
      <dgm:prSet presAssocID="{694A5C24-6DA4-4898-9FF0-60C988429FA1}" presName="circ2" presStyleLbl="vennNode1" presStyleIdx="1" presStyleCnt="8"/>
      <dgm:spPr/>
    </dgm:pt>
    <dgm:pt modelId="{D461FA3F-1546-43F9-9D3C-D8D8D74DB54E}" type="pres">
      <dgm:prSet presAssocID="{694A5C24-6DA4-4898-9FF0-60C988429FA1}" presName="circ2Tx" presStyleLbl="revTx" presStyleIdx="0" presStyleCnt="2">
        <dgm:presLayoutVars>
          <dgm:chMax val="0"/>
          <dgm:chPref val="0"/>
        </dgm:presLayoutVars>
      </dgm:prSet>
      <dgm:spPr/>
    </dgm:pt>
    <dgm:pt modelId="{9E2ABEB2-89E4-4A10-8FEA-B0525187C3D8}" type="pres">
      <dgm:prSet presAssocID="{A7345811-B067-4984-A4F9-ED62A5C5BE91}" presName="circ3" presStyleLbl="vennNode1" presStyleIdx="2" presStyleCnt="8"/>
      <dgm:spPr/>
    </dgm:pt>
    <dgm:pt modelId="{DDDFEC0A-573D-46A5-98E1-986BFD3A518D}" type="pres">
      <dgm:prSet presAssocID="{A7345811-B067-4984-A4F9-ED62A5C5BE91}" presName="circ3Tx" presStyleLbl="revTx" presStyleIdx="0" presStyleCnt="2">
        <dgm:presLayoutVars>
          <dgm:chMax val="0"/>
          <dgm:chPref val="0"/>
        </dgm:presLayoutVars>
      </dgm:prSet>
      <dgm:spPr/>
    </dgm:pt>
    <dgm:pt modelId="{3791324B-8219-4C6B-8163-EC171837BB59}" type="pres">
      <dgm:prSet presAssocID="{E553CEBA-9336-40B6-8191-611D8E3B1FEF}" presName="leftComposite" presStyleCnt="0"/>
      <dgm:spPr/>
    </dgm:pt>
    <dgm:pt modelId="{8F0E7529-BF21-4F19-A0C6-3D303A9DB209}" type="pres">
      <dgm:prSet presAssocID="{FBCD7BB5-DC9A-4856-98D1-F02487C89C6A}" presName="childText1_1" presStyleLbl="vennNode1" presStyleIdx="3" presStyleCnt="8">
        <dgm:presLayoutVars>
          <dgm:chMax val="0"/>
          <dgm:chPref val="0"/>
        </dgm:presLayoutVars>
      </dgm:prSet>
      <dgm:spPr/>
    </dgm:pt>
    <dgm:pt modelId="{70EB8728-1B36-4621-B38D-FD5D1C27F8CE}" type="pres">
      <dgm:prSet presAssocID="{FBCD7BB5-DC9A-4856-98D1-F02487C89C6A}" presName="ellipse1" presStyleLbl="vennNode1" presStyleIdx="4" presStyleCnt="8"/>
      <dgm:spPr/>
    </dgm:pt>
    <dgm:pt modelId="{FC2F500A-AD2E-42CD-8B6D-D39BB1D6D69A}" type="pres">
      <dgm:prSet presAssocID="{FBCD7BB5-DC9A-4856-98D1-F02487C89C6A}" presName="ellipse2" presStyleLbl="vennNode1" presStyleIdx="5" presStyleCnt="8"/>
      <dgm:spPr/>
    </dgm:pt>
    <dgm:pt modelId="{67948DB7-8E0C-4A48-AC68-E244733B3B97}" type="pres">
      <dgm:prSet presAssocID="{53F34606-596F-4E6F-BAB6-AEB14B5B938C}" presName="childText1_2" presStyleLbl="vennNode1" presStyleIdx="6" presStyleCnt="8">
        <dgm:presLayoutVars>
          <dgm:chMax val="0"/>
          <dgm:chPref val="0"/>
        </dgm:presLayoutVars>
      </dgm:prSet>
      <dgm:spPr/>
    </dgm:pt>
    <dgm:pt modelId="{2879A621-46DB-43D2-90DA-AE79DAAD65DD}" type="pres">
      <dgm:prSet presAssocID="{53F34606-596F-4E6F-BAB6-AEB14B5B938C}" presName="ellipse3" presStyleLbl="vennNode1" presStyleIdx="7" presStyleCnt="8"/>
      <dgm:spPr/>
    </dgm:pt>
    <dgm:pt modelId="{6E450E08-D160-426F-8482-82516674180D}" type="pres">
      <dgm:prSet presAssocID="{E553CEBA-9336-40B6-8191-611D8E3B1FEF}" presName="parentText1" presStyleLbl="revTx" presStyleIdx="1" presStyleCnt="2">
        <dgm:presLayoutVars>
          <dgm:chMax val="4"/>
          <dgm:chPref val="3"/>
          <dgm:bulletEnabled val="1"/>
        </dgm:presLayoutVars>
      </dgm:prSet>
      <dgm:spPr/>
    </dgm:pt>
  </dgm:ptLst>
  <dgm:cxnLst>
    <dgm:cxn modelId="{87762A0A-23A4-4F7E-A856-6FE96313F581}" type="presOf" srcId="{A7345811-B067-4984-A4F9-ED62A5C5BE91}" destId="{9E2ABEB2-89E4-4A10-8FEA-B0525187C3D8}" srcOrd="0" destOrd="0" presId="urn:microsoft.com/office/officeart/2009/3/layout/PhasedProcess"/>
    <dgm:cxn modelId="{89D25716-2A4D-4BEC-A345-C49A5E724CBA}" srcId="{75D7FC8F-3CF0-47E8-9ECD-5AFDA7EFCBAB}" destId="{694A5C24-6DA4-4898-9FF0-60C988429FA1}" srcOrd="1" destOrd="0" parTransId="{2CB7DDD6-82F4-4AB0-829C-B4AB78316067}" sibTransId="{963305FB-C19A-4994-9239-D336BED4A2B0}"/>
    <dgm:cxn modelId="{0A533022-BD77-4B59-B9F6-B6742E4A6291}" srcId="{49F32DC2-8D4E-46FC-891A-D6AB89AB2463}" destId="{53F34606-596F-4E6F-BAB6-AEB14B5B938C}" srcOrd="1" destOrd="0" parTransId="{CC251EE5-1E79-4CFD-A132-3F7A345AD157}" sibTransId="{9C8A1F94-D95D-4152-8CB3-EE32A2B2601A}"/>
    <dgm:cxn modelId="{4EB3BC2D-9808-4397-8A7B-59E1787E19D6}" type="presOf" srcId="{119C8CF4-C2AE-4FDB-AD74-4C95B74239DE}" destId="{7CE10E53-B68E-42BD-A7CE-70DCE54DCA27}" srcOrd="1" destOrd="0" presId="urn:microsoft.com/office/officeart/2009/3/layout/PhasedProcess"/>
    <dgm:cxn modelId="{1B84A65B-DE3E-4268-9140-A0F709BDD1EA}" type="presOf" srcId="{694A5C24-6DA4-4898-9FF0-60C988429FA1}" destId="{20A62934-2C5C-45E1-A735-9AF1D004B342}" srcOrd="0" destOrd="0" presId="urn:microsoft.com/office/officeart/2009/3/layout/PhasedProcess"/>
    <dgm:cxn modelId="{1FD8A061-87B6-4EDC-9E1D-81A3511A800B}" srcId="{49F32DC2-8D4E-46FC-891A-D6AB89AB2463}" destId="{FBCD7BB5-DC9A-4856-98D1-F02487C89C6A}" srcOrd="0" destOrd="0" parTransId="{3C237296-3539-4A52-BCCD-D6DE511E4977}" sibTransId="{225924BF-A589-4B1A-A967-C7CE328D8247}"/>
    <dgm:cxn modelId="{78860445-6672-4CEB-B844-E57C205712AE}" srcId="{75D7FC8F-3CF0-47E8-9ECD-5AFDA7EFCBAB}" destId="{119C8CF4-C2AE-4FDB-AD74-4C95B74239DE}" srcOrd="0" destOrd="0" parTransId="{B1079306-75A0-4072-A398-6B9CE22737A3}" sibTransId="{E721F76D-C306-4389-A6CE-0B25D6156B3B}"/>
    <dgm:cxn modelId="{5F627568-A154-4D4A-BF8F-FA4962E02B5C}" srcId="{E553CEBA-9336-40B6-8191-611D8E3B1FEF}" destId="{75D7FC8F-3CF0-47E8-9ECD-5AFDA7EFCBAB}" srcOrd="1" destOrd="0" parTransId="{20972125-377A-43B6-9141-DC804C23A4E2}" sibTransId="{0573880B-E9C9-46C6-8DFC-CFE320A7DFD6}"/>
    <dgm:cxn modelId="{507BDD6D-2ED8-4121-8852-F27F1D2FB863}" srcId="{75D7FC8F-3CF0-47E8-9ECD-5AFDA7EFCBAB}" destId="{A7345811-B067-4984-A4F9-ED62A5C5BE91}" srcOrd="2" destOrd="0" parTransId="{7A8F6FFE-ABB3-4D49-A891-C4A8451F1739}" sibTransId="{1413D29F-3391-492C-912C-3E524067301A}"/>
    <dgm:cxn modelId="{D9976576-95A4-4525-B62D-61708ADE23F8}" srcId="{E553CEBA-9336-40B6-8191-611D8E3B1FEF}" destId="{49F32DC2-8D4E-46FC-891A-D6AB89AB2463}" srcOrd="0" destOrd="0" parTransId="{3BEDBE66-A335-40E8-88CD-42247E7FF098}" sibTransId="{A959A329-22F7-4E8C-9787-718B4AEE357D}"/>
    <dgm:cxn modelId="{6C23E859-366B-4503-BE17-A810FFCEAA15}" type="presOf" srcId="{53F34606-596F-4E6F-BAB6-AEB14B5B938C}" destId="{67948DB7-8E0C-4A48-AC68-E244733B3B97}" srcOrd="0" destOrd="0" presId="urn:microsoft.com/office/officeart/2009/3/layout/PhasedProcess"/>
    <dgm:cxn modelId="{51D7AF7D-1F5A-41A2-92BF-929427EFDAAB}" type="presOf" srcId="{75D7FC8F-3CF0-47E8-9ECD-5AFDA7EFCBAB}" destId="{7BA6249C-8136-4FAA-9E0D-AE497BC6A9EC}" srcOrd="0" destOrd="0" presId="urn:microsoft.com/office/officeart/2009/3/layout/PhasedProcess"/>
    <dgm:cxn modelId="{2FA5537F-5F8A-4F7F-BC98-B2FE3BA6293D}" type="presOf" srcId="{119C8CF4-C2AE-4FDB-AD74-4C95B74239DE}" destId="{B9DCADEF-C1F2-49D7-A3A4-4AC6CD175F41}" srcOrd="0" destOrd="0" presId="urn:microsoft.com/office/officeart/2009/3/layout/PhasedProcess"/>
    <dgm:cxn modelId="{0FF7C289-DA73-4220-B6A8-C7730A6F275F}" type="presOf" srcId="{A7345811-B067-4984-A4F9-ED62A5C5BE91}" destId="{DDDFEC0A-573D-46A5-98E1-986BFD3A518D}" srcOrd="1" destOrd="0" presId="urn:microsoft.com/office/officeart/2009/3/layout/PhasedProcess"/>
    <dgm:cxn modelId="{9B932A97-9D13-4B56-A920-F3D1484E14A0}" type="presOf" srcId="{FBCD7BB5-DC9A-4856-98D1-F02487C89C6A}" destId="{8F0E7529-BF21-4F19-A0C6-3D303A9DB209}" srcOrd="0" destOrd="0" presId="urn:microsoft.com/office/officeart/2009/3/layout/PhasedProcess"/>
    <dgm:cxn modelId="{E70D8397-B82E-484A-A389-AD21BAECAA76}" type="presOf" srcId="{E553CEBA-9336-40B6-8191-611D8E3B1FEF}" destId="{18009ED1-0AB5-41BB-A0A6-DC922F64FAE6}" srcOrd="0" destOrd="0" presId="urn:microsoft.com/office/officeart/2009/3/layout/PhasedProcess"/>
    <dgm:cxn modelId="{B26DAA9B-8042-44E6-8B28-3182C76EAEAA}" type="presOf" srcId="{694A5C24-6DA4-4898-9FF0-60C988429FA1}" destId="{D461FA3F-1546-43F9-9D3C-D8D8D74DB54E}" srcOrd="1" destOrd="0" presId="urn:microsoft.com/office/officeart/2009/3/layout/PhasedProcess"/>
    <dgm:cxn modelId="{60C3F3B5-03BD-4887-8035-FB56415838E7}" type="presOf" srcId="{49F32DC2-8D4E-46FC-891A-D6AB89AB2463}" destId="{6E450E08-D160-426F-8482-82516674180D}" srcOrd="0" destOrd="0" presId="urn:microsoft.com/office/officeart/2009/3/layout/PhasedProcess"/>
    <dgm:cxn modelId="{0F3F22D2-F60D-45DD-A6F0-9C105590D34F}" type="presParOf" srcId="{18009ED1-0AB5-41BB-A0A6-DC922F64FAE6}" destId="{1EF5A6D8-4F88-462B-8009-B933261A520A}" srcOrd="0" destOrd="0" presId="urn:microsoft.com/office/officeart/2009/3/layout/PhasedProcess"/>
    <dgm:cxn modelId="{E41E97E0-0AC1-4E95-822C-98DC7DA8FA92}" type="presParOf" srcId="{18009ED1-0AB5-41BB-A0A6-DC922F64FAE6}" destId="{E69EA8B0-120B-45CD-80A4-F53D4549D918}" srcOrd="1" destOrd="0" presId="urn:microsoft.com/office/officeart/2009/3/layout/PhasedProcess"/>
    <dgm:cxn modelId="{4AE2C41F-A3DB-4C41-AA68-8C0A8C508020}" type="presParOf" srcId="{18009ED1-0AB5-41BB-A0A6-DC922F64FAE6}" destId="{7BA6249C-8136-4FAA-9E0D-AE497BC6A9EC}" srcOrd="2" destOrd="0" presId="urn:microsoft.com/office/officeart/2009/3/layout/PhasedProcess"/>
    <dgm:cxn modelId="{5727B13B-4FA2-4C20-AF42-B91B8EFEFC9B}" type="presParOf" srcId="{18009ED1-0AB5-41BB-A0A6-DC922F64FAE6}" destId="{DF32E077-A354-41EC-8823-36FC9A4B7169}" srcOrd="3" destOrd="0" presId="urn:microsoft.com/office/officeart/2009/3/layout/PhasedProcess"/>
    <dgm:cxn modelId="{8F01A9DA-B2D4-4E4D-9C21-4DF5C0B7D31F}" type="presParOf" srcId="{DF32E077-A354-41EC-8823-36FC9A4B7169}" destId="{B9DCADEF-C1F2-49D7-A3A4-4AC6CD175F41}" srcOrd="0" destOrd="0" presId="urn:microsoft.com/office/officeart/2009/3/layout/PhasedProcess"/>
    <dgm:cxn modelId="{2C90515E-A844-48D0-8852-A102820B6DF4}" type="presParOf" srcId="{DF32E077-A354-41EC-8823-36FC9A4B7169}" destId="{7CE10E53-B68E-42BD-A7CE-70DCE54DCA27}" srcOrd="1" destOrd="0" presId="urn:microsoft.com/office/officeart/2009/3/layout/PhasedProcess"/>
    <dgm:cxn modelId="{D7198844-44DF-4976-8247-D056E331F415}" type="presParOf" srcId="{DF32E077-A354-41EC-8823-36FC9A4B7169}" destId="{20A62934-2C5C-45E1-A735-9AF1D004B342}" srcOrd="2" destOrd="0" presId="urn:microsoft.com/office/officeart/2009/3/layout/PhasedProcess"/>
    <dgm:cxn modelId="{19659CAF-54C2-4DF7-8B05-92D28ABCB63C}" type="presParOf" srcId="{DF32E077-A354-41EC-8823-36FC9A4B7169}" destId="{D461FA3F-1546-43F9-9D3C-D8D8D74DB54E}" srcOrd="3" destOrd="0" presId="urn:microsoft.com/office/officeart/2009/3/layout/PhasedProcess"/>
    <dgm:cxn modelId="{BE4C92CA-A083-482E-8BE6-7B6B4972BE04}" type="presParOf" srcId="{DF32E077-A354-41EC-8823-36FC9A4B7169}" destId="{9E2ABEB2-89E4-4A10-8FEA-B0525187C3D8}" srcOrd="4" destOrd="0" presId="urn:microsoft.com/office/officeart/2009/3/layout/PhasedProcess"/>
    <dgm:cxn modelId="{58289926-F5B5-463F-800D-030A7A012A3A}" type="presParOf" srcId="{DF32E077-A354-41EC-8823-36FC9A4B7169}" destId="{DDDFEC0A-573D-46A5-98E1-986BFD3A518D}" srcOrd="5" destOrd="0" presId="urn:microsoft.com/office/officeart/2009/3/layout/PhasedProcess"/>
    <dgm:cxn modelId="{4AA68192-74B3-4AB2-A1BC-AF96A71D28F7}" type="presParOf" srcId="{18009ED1-0AB5-41BB-A0A6-DC922F64FAE6}" destId="{3791324B-8219-4C6B-8163-EC171837BB59}" srcOrd="4" destOrd="0" presId="urn:microsoft.com/office/officeart/2009/3/layout/PhasedProcess"/>
    <dgm:cxn modelId="{094C5AF3-B879-4ED3-A375-8AD21FCD37DC}" type="presParOf" srcId="{3791324B-8219-4C6B-8163-EC171837BB59}" destId="{8F0E7529-BF21-4F19-A0C6-3D303A9DB209}" srcOrd="0" destOrd="0" presId="urn:microsoft.com/office/officeart/2009/3/layout/PhasedProcess"/>
    <dgm:cxn modelId="{C1F5C6CC-132B-4B7C-8054-B307B4106353}" type="presParOf" srcId="{3791324B-8219-4C6B-8163-EC171837BB59}" destId="{70EB8728-1B36-4621-B38D-FD5D1C27F8CE}" srcOrd="1" destOrd="0" presId="urn:microsoft.com/office/officeart/2009/3/layout/PhasedProcess"/>
    <dgm:cxn modelId="{8656778D-48EC-44DD-94B5-7CBCA3AC8BEA}" type="presParOf" srcId="{3791324B-8219-4C6B-8163-EC171837BB59}" destId="{FC2F500A-AD2E-42CD-8B6D-D39BB1D6D69A}" srcOrd="2" destOrd="0" presId="urn:microsoft.com/office/officeart/2009/3/layout/PhasedProcess"/>
    <dgm:cxn modelId="{AB16FE39-D3CF-4291-8E72-D890425D6A0A}" type="presParOf" srcId="{3791324B-8219-4C6B-8163-EC171837BB59}" destId="{67948DB7-8E0C-4A48-AC68-E244733B3B97}" srcOrd="3" destOrd="0" presId="urn:microsoft.com/office/officeart/2009/3/layout/PhasedProcess"/>
    <dgm:cxn modelId="{B20575C7-2C34-491C-813D-45175F7AE0DF}" type="presParOf" srcId="{3791324B-8219-4C6B-8163-EC171837BB59}" destId="{2879A621-46DB-43D2-90DA-AE79DAAD65DD}" srcOrd="4" destOrd="0" presId="urn:microsoft.com/office/officeart/2009/3/layout/PhasedProcess"/>
    <dgm:cxn modelId="{A67D9E08-CAE0-443F-9203-6D1A08B4A705}" type="presParOf" srcId="{18009ED1-0AB5-41BB-A0A6-DC922F64FAE6}" destId="{6E450E08-D160-426F-8482-82516674180D}" srcOrd="5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E40502-7534-4655-8FB2-F76B3650A099}" type="doc">
      <dgm:prSet loTypeId="urn:microsoft.com/office/officeart/2005/8/layout/equation1" loCatId="process" qsTypeId="urn:microsoft.com/office/officeart/2005/8/quickstyle/3d3" qsCatId="3D" csTypeId="urn:microsoft.com/office/officeart/2005/8/colors/colorful3" csCatId="colorful" phldr="1"/>
      <dgm:spPr/>
    </dgm:pt>
    <dgm:pt modelId="{7581E4EC-5697-4DF6-93B2-3C4CDDBF6DD5}">
      <dgm:prSet phldrT="[Metin]"/>
      <dgm:spPr/>
      <dgm:t>
        <a:bodyPr/>
        <a:lstStyle/>
        <a:p>
          <a:r>
            <a:rPr lang="tr-TR" b="1" dirty="0">
              <a:solidFill>
                <a:schemeClr val="bg2"/>
              </a:solidFill>
            </a:rPr>
            <a:t>FİİL</a:t>
          </a:r>
        </a:p>
      </dgm:t>
    </dgm:pt>
    <dgm:pt modelId="{6BFFDD32-7A66-43BA-859B-FEAA13F33FCD}" type="parTrans" cxnId="{5BB94151-1316-4FA5-9C03-AF8D107466DF}">
      <dgm:prSet/>
      <dgm:spPr/>
      <dgm:t>
        <a:bodyPr/>
        <a:lstStyle/>
        <a:p>
          <a:endParaRPr lang="tr-TR"/>
        </a:p>
      </dgm:t>
    </dgm:pt>
    <dgm:pt modelId="{26D03341-01BA-4469-8BB5-D6F63DAABD62}" type="sibTrans" cxnId="{5BB94151-1316-4FA5-9C03-AF8D107466DF}">
      <dgm:prSet/>
      <dgm:spPr/>
      <dgm:t>
        <a:bodyPr/>
        <a:lstStyle/>
        <a:p>
          <a:endParaRPr lang="tr-TR"/>
        </a:p>
      </dgm:t>
    </dgm:pt>
    <dgm:pt modelId="{8C754C29-3888-4EE9-9064-FAD1A006CB2C}">
      <dgm:prSet phldrT="[Metin]"/>
      <dgm:spPr/>
      <dgm:t>
        <a:bodyPr/>
        <a:lstStyle/>
        <a:p>
          <a:r>
            <a:rPr lang="tr-TR" b="1" dirty="0">
              <a:solidFill>
                <a:schemeClr val="bg2"/>
              </a:solidFill>
            </a:rPr>
            <a:t>Kip ve Kişi Eki</a:t>
          </a:r>
        </a:p>
      </dgm:t>
    </dgm:pt>
    <dgm:pt modelId="{250CF3C5-BFA0-4B15-99CE-731271F5E216}" type="parTrans" cxnId="{BDB84857-C86E-4DE9-9A48-48482E670CC2}">
      <dgm:prSet/>
      <dgm:spPr/>
      <dgm:t>
        <a:bodyPr/>
        <a:lstStyle/>
        <a:p>
          <a:endParaRPr lang="tr-TR"/>
        </a:p>
      </dgm:t>
    </dgm:pt>
    <dgm:pt modelId="{D0DB4803-9421-49E0-A9DA-607A4284C570}" type="sibTrans" cxnId="{BDB84857-C86E-4DE9-9A48-48482E670CC2}">
      <dgm:prSet/>
      <dgm:spPr/>
      <dgm:t>
        <a:bodyPr/>
        <a:lstStyle/>
        <a:p>
          <a:endParaRPr lang="tr-TR"/>
        </a:p>
      </dgm:t>
    </dgm:pt>
    <dgm:pt modelId="{8ABD65F7-1B1E-4BF4-88FF-20708CB2FCCD}">
      <dgm:prSet phldrT="[Metin]"/>
      <dgm:spPr/>
      <dgm:t>
        <a:bodyPr/>
        <a:lstStyle/>
        <a:p>
          <a:r>
            <a:rPr lang="tr-TR" b="1" dirty="0">
              <a:solidFill>
                <a:schemeClr val="bg2"/>
              </a:solidFill>
            </a:rPr>
            <a:t>Yüklem</a:t>
          </a:r>
        </a:p>
      </dgm:t>
    </dgm:pt>
    <dgm:pt modelId="{EB73AF70-2172-413F-806E-8BE2E3C72EFE}" type="parTrans" cxnId="{07C87212-5A50-4A55-99B8-1A6CD7E5C0E0}">
      <dgm:prSet/>
      <dgm:spPr/>
      <dgm:t>
        <a:bodyPr/>
        <a:lstStyle/>
        <a:p>
          <a:endParaRPr lang="tr-TR"/>
        </a:p>
      </dgm:t>
    </dgm:pt>
    <dgm:pt modelId="{A3946315-83B1-4F93-9EEF-7DF70C724707}" type="sibTrans" cxnId="{07C87212-5A50-4A55-99B8-1A6CD7E5C0E0}">
      <dgm:prSet/>
      <dgm:spPr/>
      <dgm:t>
        <a:bodyPr/>
        <a:lstStyle/>
        <a:p>
          <a:endParaRPr lang="tr-TR"/>
        </a:p>
      </dgm:t>
    </dgm:pt>
    <dgm:pt modelId="{CBFF36D6-D873-4723-A103-8189449E03C0}" type="pres">
      <dgm:prSet presAssocID="{B5E40502-7534-4655-8FB2-F76B3650A099}" presName="linearFlow" presStyleCnt="0">
        <dgm:presLayoutVars>
          <dgm:dir/>
          <dgm:resizeHandles val="exact"/>
        </dgm:presLayoutVars>
      </dgm:prSet>
      <dgm:spPr/>
    </dgm:pt>
    <dgm:pt modelId="{60E481C4-2CB6-41FC-9D8A-0F8ABC08962C}" type="pres">
      <dgm:prSet presAssocID="{7581E4EC-5697-4DF6-93B2-3C4CDDBF6DD5}" presName="node" presStyleLbl="node1" presStyleIdx="0" presStyleCnt="3">
        <dgm:presLayoutVars>
          <dgm:bulletEnabled val="1"/>
        </dgm:presLayoutVars>
      </dgm:prSet>
      <dgm:spPr/>
    </dgm:pt>
    <dgm:pt modelId="{17297061-3DA2-4058-9486-C5E14C280ED7}" type="pres">
      <dgm:prSet presAssocID="{26D03341-01BA-4469-8BB5-D6F63DAABD62}" presName="spacerL" presStyleCnt="0"/>
      <dgm:spPr/>
    </dgm:pt>
    <dgm:pt modelId="{6DC06500-C110-4D74-9F93-5F1379B1FD1A}" type="pres">
      <dgm:prSet presAssocID="{26D03341-01BA-4469-8BB5-D6F63DAABD62}" presName="sibTrans" presStyleLbl="sibTrans2D1" presStyleIdx="0" presStyleCnt="2"/>
      <dgm:spPr/>
    </dgm:pt>
    <dgm:pt modelId="{35CF3A17-DE6F-4DF6-B119-11BD9FC4C053}" type="pres">
      <dgm:prSet presAssocID="{26D03341-01BA-4469-8BB5-D6F63DAABD62}" presName="spacerR" presStyleCnt="0"/>
      <dgm:spPr/>
    </dgm:pt>
    <dgm:pt modelId="{7DEED291-F0BB-4153-98E0-CF83A2544D44}" type="pres">
      <dgm:prSet presAssocID="{8C754C29-3888-4EE9-9064-FAD1A006CB2C}" presName="node" presStyleLbl="node1" presStyleIdx="1" presStyleCnt="3">
        <dgm:presLayoutVars>
          <dgm:bulletEnabled val="1"/>
        </dgm:presLayoutVars>
      </dgm:prSet>
      <dgm:spPr/>
    </dgm:pt>
    <dgm:pt modelId="{1A260F40-2B93-4037-A000-7D5BF2866F4B}" type="pres">
      <dgm:prSet presAssocID="{D0DB4803-9421-49E0-A9DA-607A4284C570}" presName="spacerL" presStyleCnt="0"/>
      <dgm:spPr/>
    </dgm:pt>
    <dgm:pt modelId="{223E7685-643D-4BA7-B91B-CAF4BA7F6E42}" type="pres">
      <dgm:prSet presAssocID="{D0DB4803-9421-49E0-A9DA-607A4284C570}" presName="sibTrans" presStyleLbl="sibTrans2D1" presStyleIdx="1" presStyleCnt="2"/>
      <dgm:spPr/>
    </dgm:pt>
    <dgm:pt modelId="{5D3D19A2-C976-4618-82D9-B6B320FDE778}" type="pres">
      <dgm:prSet presAssocID="{D0DB4803-9421-49E0-A9DA-607A4284C570}" presName="spacerR" presStyleCnt="0"/>
      <dgm:spPr/>
    </dgm:pt>
    <dgm:pt modelId="{2B4982D1-CBE3-40A7-B161-E88A75C9A597}" type="pres">
      <dgm:prSet presAssocID="{8ABD65F7-1B1E-4BF4-88FF-20708CB2FCCD}" presName="node" presStyleLbl="node1" presStyleIdx="2" presStyleCnt="3">
        <dgm:presLayoutVars>
          <dgm:bulletEnabled val="1"/>
        </dgm:presLayoutVars>
      </dgm:prSet>
      <dgm:spPr/>
    </dgm:pt>
  </dgm:ptLst>
  <dgm:cxnLst>
    <dgm:cxn modelId="{07C87212-5A50-4A55-99B8-1A6CD7E5C0E0}" srcId="{B5E40502-7534-4655-8FB2-F76B3650A099}" destId="{8ABD65F7-1B1E-4BF4-88FF-20708CB2FCCD}" srcOrd="2" destOrd="0" parTransId="{EB73AF70-2172-413F-806E-8BE2E3C72EFE}" sibTransId="{A3946315-83B1-4F93-9EEF-7DF70C724707}"/>
    <dgm:cxn modelId="{FF82172C-51EE-44E5-9608-D1CDDE13556D}" type="presOf" srcId="{7581E4EC-5697-4DF6-93B2-3C4CDDBF6DD5}" destId="{60E481C4-2CB6-41FC-9D8A-0F8ABC08962C}" srcOrd="0" destOrd="0" presId="urn:microsoft.com/office/officeart/2005/8/layout/equation1"/>
    <dgm:cxn modelId="{317CDF4B-3015-436D-B839-79E8C89D3861}" type="presOf" srcId="{D0DB4803-9421-49E0-A9DA-607A4284C570}" destId="{223E7685-643D-4BA7-B91B-CAF4BA7F6E42}" srcOrd="0" destOrd="0" presId="urn:microsoft.com/office/officeart/2005/8/layout/equation1"/>
    <dgm:cxn modelId="{024F924F-C005-47D0-AB49-A55CD2867D5B}" type="presOf" srcId="{8C754C29-3888-4EE9-9064-FAD1A006CB2C}" destId="{7DEED291-F0BB-4153-98E0-CF83A2544D44}" srcOrd="0" destOrd="0" presId="urn:microsoft.com/office/officeart/2005/8/layout/equation1"/>
    <dgm:cxn modelId="{5BB94151-1316-4FA5-9C03-AF8D107466DF}" srcId="{B5E40502-7534-4655-8FB2-F76B3650A099}" destId="{7581E4EC-5697-4DF6-93B2-3C4CDDBF6DD5}" srcOrd="0" destOrd="0" parTransId="{6BFFDD32-7A66-43BA-859B-FEAA13F33FCD}" sibTransId="{26D03341-01BA-4469-8BB5-D6F63DAABD62}"/>
    <dgm:cxn modelId="{BDB84857-C86E-4DE9-9A48-48482E670CC2}" srcId="{B5E40502-7534-4655-8FB2-F76B3650A099}" destId="{8C754C29-3888-4EE9-9064-FAD1A006CB2C}" srcOrd="1" destOrd="0" parTransId="{250CF3C5-BFA0-4B15-99CE-731271F5E216}" sibTransId="{D0DB4803-9421-49E0-A9DA-607A4284C570}"/>
    <dgm:cxn modelId="{C2BBF87D-3C2B-4518-8E0C-33BF95B61AF1}" type="presOf" srcId="{B5E40502-7534-4655-8FB2-F76B3650A099}" destId="{CBFF36D6-D873-4723-A103-8189449E03C0}" srcOrd="0" destOrd="0" presId="urn:microsoft.com/office/officeart/2005/8/layout/equation1"/>
    <dgm:cxn modelId="{124CE68A-323E-48FE-AEDC-981E30D35783}" type="presOf" srcId="{8ABD65F7-1B1E-4BF4-88FF-20708CB2FCCD}" destId="{2B4982D1-CBE3-40A7-B161-E88A75C9A597}" srcOrd="0" destOrd="0" presId="urn:microsoft.com/office/officeart/2005/8/layout/equation1"/>
    <dgm:cxn modelId="{B75B2DA6-EABB-4FA1-9750-6EE0DD241E51}" type="presOf" srcId="{26D03341-01BA-4469-8BB5-D6F63DAABD62}" destId="{6DC06500-C110-4D74-9F93-5F1379B1FD1A}" srcOrd="0" destOrd="0" presId="urn:microsoft.com/office/officeart/2005/8/layout/equation1"/>
    <dgm:cxn modelId="{638EA3ED-8E8B-4DF0-BD2E-B4C11E0CB659}" type="presParOf" srcId="{CBFF36D6-D873-4723-A103-8189449E03C0}" destId="{60E481C4-2CB6-41FC-9D8A-0F8ABC08962C}" srcOrd="0" destOrd="0" presId="urn:microsoft.com/office/officeart/2005/8/layout/equation1"/>
    <dgm:cxn modelId="{F28F8AE1-8D1D-4B61-8A0A-9E54DB6D96B2}" type="presParOf" srcId="{CBFF36D6-D873-4723-A103-8189449E03C0}" destId="{17297061-3DA2-4058-9486-C5E14C280ED7}" srcOrd="1" destOrd="0" presId="urn:microsoft.com/office/officeart/2005/8/layout/equation1"/>
    <dgm:cxn modelId="{AE51511A-E18E-4C4A-95CF-B199CB288A8E}" type="presParOf" srcId="{CBFF36D6-D873-4723-A103-8189449E03C0}" destId="{6DC06500-C110-4D74-9F93-5F1379B1FD1A}" srcOrd="2" destOrd="0" presId="urn:microsoft.com/office/officeart/2005/8/layout/equation1"/>
    <dgm:cxn modelId="{08A40600-564F-47C8-9EA8-B0A493885D47}" type="presParOf" srcId="{CBFF36D6-D873-4723-A103-8189449E03C0}" destId="{35CF3A17-DE6F-4DF6-B119-11BD9FC4C053}" srcOrd="3" destOrd="0" presId="urn:microsoft.com/office/officeart/2005/8/layout/equation1"/>
    <dgm:cxn modelId="{A2FDE68D-7A42-48DD-981D-55BFCF689805}" type="presParOf" srcId="{CBFF36D6-D873-4723-A103-8189449E03C0}" destId="{7DEED291-F0BB-4153-98E0-CF83A2544D44}" srcOrd="4" destOrd="0" presId="urn:microsoft.com/office/officeart/2005/8/layout/equation1"/>
    <dgm:cxn modelId="{2059FA7B-8432-4E26-97B0-E53A4CF36F0F}" type="presParOf" srcId="{CBFF36D6-D873-4723-A103-8189449E03C0}" destId="{1A260F40-2B93-4037-A000-7D5BF2866F4B}" srcOrd="5" destOrd="0" presId="urn:microsoft.com/office/officeart/2005/8/layout/equation1"/>
    <dgm:cxn modelId="{CFE84B72-E2D2-4820-9BF3-62AEF2267B85}" type="presParOf" srcId="{CBFF36D6-D873-4723-A103-8189449E03C0}" destId="{223E7685-643D-4BA7-B91B-CAF4BA7F6E42}" srcOrd="6" destOrd="0" presId="urn:microsoft.com/office/officeart/2005/8/layout/equation1"/>
    <dgm:cxn modelId="{C74FEF7E-CCD5-4917-808C-991DEFA45C3E}" type="presParOf" srcId="{CBFF36D6-D873-4723-A103-8189449E03C0}" destId="{5D3D19A2-C976-4618-82D9-B6B320FDE778}" srcOrd="7" destOrd="0" presId="urn:microsoft.com/office/officeart/2005/8/layout/equation1"/>
    <dgm:cxn modelId="{FA9C9B95-1967-4EF5-80BA-E94F1E0921D7}" type="presParOf" srcId="{CBFF36D6-D873-4723-A103-8189449E03C0}" destId="{2B4982D1-CBE3-40A7-B161-E88A75C9A597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E40502-7534-4655-8FB2-F76B3650A099}" type="doc">
      <dgm:prSet loTypeId="urn:microsoft.com/office/officeart/2005/8/layout/equation1" loCatId="process" qsTypeId="urn:microsoft.com/office/officeart/2005/8/quickstyle/3d3" qsCatId="3D" csTypeId="urn:microsoft.com/office/officeart/2005/8/colors/colorful3" csCatId="colorful" phldr="1"/>
      <dgm:spPr/>
    </dgm:pt>
    <dgm:pt modelId="{7581E4EC-5697-4DF6-93B2-3C4CDDBF6DD5}">
      <dgm:prSet phldrT="[Metin]"/>
      <dgm:spPr/>
      <dgm:t>
        <a:bodyPr/>
        <a:lstStyle/>
        <a:p>
          <a:r>
            <a:rPr lang="tr-TR" b="1" dirty="0">
              <a:solidFill>
                <a:schemeClr val="bg2"/>
              </a:solidFill>
            </a:rPr>
            <a:t>İSİM</a:t>
          </a:r>
        </a:p>
      </dgm:t>
    </dgm:pt>
    <dgm:pt modelId="{6BFFDD32-7A66-43BA-859B-FEAA13F33FCD}" type="parTrans" cxnId="{5BB94151-1316-4FA5-9C03-AF8D107466DF}">
      <dgm:prSet/>
      <dgm:spPr/>
      <dgm:t>
        <a:bodyPr/>
        <a:lstStyle/>
        <a:p>
          <a:endParaRPr lang="tr-TR"/>
        </a:p>
      </dgm:t>
    </dgm:pt>
    <dgm:pt modelId="{26D03341-01BA-4469-8BB5-D6F63DAABD62}" type="sibTrans" cxnId="{5BB94151-1316-4FA5-9C03-AF8D107466DF}">
      <dgm:prSet/>
      <dgm:spPr/>
      <dgm:t>
        <a:bodyPr/>
        <a:lstStyle/>
        <a:p>
          <a:endParaRPr lang="tr-TR"/>
        </a:p>
      </dgm:t>
    </dgm:pt>
    <dgm:pt modelId="{8C754C29-3888-4EE9-9064-FAD1A006CB2C}">
      <dgm:prSet phldrT="[Metin]"/>
      <dgm:spPr/>
      <dgm:t>
        <a:bodyPr/>
        <a:lstStyle/>
        <a:p>
          <a:r>
            <a:rPr lang="tr-TR" b="1" dirty="0">
              <a:solidFill>
                <a:schemeClr val="bg2"/>
              </a:solidFill>
            </a:rPr>
            <a:t>Ek Fiil</a:t>
          </a:r>
        </a:p>
      </dgm:t>
    </dgm:pt>
    <dgm:pt modelId="{250CF3C5-BFA0-4B15-99CE-731271F5E216}" type="parTrans" cxnId="{BDB84857-C86E-4DE9-9A48-48482E670CC2}">
      <dgm:prSet/>
      <dgm:spPr/>
      <dgm:t>
        <a:bodyPr/>
        <a:lstStyle/>
        <a:p>
          <a:endParaRPr lang="tr-TR"/>
        </a:p>
      </dgm:t>
    </dgm:pt>
    <dgm:pt modelId="{D0DB4803-9421-49E0-A9DA-607A4284C570}" type="sibTrans" cxnId="{BDB84857-C86E-4DE9-9A48-48482E670CC2}">
      <dgm:prSet/>
      <dgm:spPr/>
      <dgm:t>
        <a:bodyPr/>
        <a:lstStyle/>
        <a:p>
          <a:endParaRPr lang="tr-TR"/>
        </a:p>
      </dgm:t>
    </dgm:pt>
    <dgm:pt modelId="{8ABD65F7-1B1E-4BF4-88FF-20708CB2FCCD}">
      <dgm:prSet phldrT="[Metin]"/>
      <dgm:spPr/>
      <dgm:t>
        <a:bodyPr/>
        <a:lstStyle/>
        <a:p>
          <a:r>
            <a:rPr lang="tr-TR" b="1" dirty="0">
              <a:solidFill>
                <a:schemeClr val="bg2"/>
              </a:solidFill>
            </a:rPr>
            <a:t>Yüklem</a:t>
          </a:r>
        </a:p>
      </dgm:t>
    </dgm:pt>
    <dgm:pt modelId="{EB73AF70-2172-413F-806E-8BE2E3C72EFE}" type="parTrans" cxnId="{07C87212-5A50-4A55-99B8-1A6CD7E5C0E0}">
      <dgm:prSet/>
      <dgm:spPr/>
      <dgm:t>
        <a:bodyPr/>
        <a:lstStyle/>
        <a:p>
          <a:endParaRPr lang="tr-TR"/>
        </a:p>
      </dgm:t>
    </dgm:pt>
    <dgm:pt modelId="{A3946315-83B1-4F93-9EEF-7DF70C724707}" type="sibTrans" cxnId="{07C87212-5A50-4A55-99B8-1A6CD7E5C0E0}">
      <dgm:prSet/>
      <dgm:spPr/>
      <dgm:t>
        <a:bodyPr/>
        <a:lstStyle/>
        <a:p>
          <a:endParaRPr lang="tr-TR"/>
        </a:p>
      </dgm:t>
    </dgm:pt>
    <dgm:pt modelId="{CBFF36D6-D873-4723-A103-8189449E03C0}" type="pres">
      <dgm:prSet presAssocID="{B5E40502-7534-4655-8FB2-F76B3650A099}" presName="linearFlow" presStyleCnt="0">
        <dgm:presLayoutVars>
          <dgm:dir/>
          <dgm:resizeHandles val="exact"/>
        </dgm:presLayoutVars>
      </dgm:prSet>
      <dgm:spPr/>
    </dgm:pt>
    <dgm:pt modelId="{60E481C4-2CB6-41FC-9D8A-0F8ABC08962C}" type="pres">
      <dgm:prSet presAssocID="{7581E4EC-5697-4DF6-93B2-3C4CDDBF6DD5}" presName="node" presStyleLbl="node1" presStyleIdx="0" presStyleCnt="3">
        <dgm:presLayoutVars>
          <dgm:bulletEnabled val="1"/>
        </dgm:presLayoutVars>
      </dgm:prSet>
      <dgm:spPr/>
    </dgm:pt>
    <dgm:pt modelId="{17297061-3DA2-4058-9486-C5E14C280ED7}" type="pres">
      <dgm:prSet presAssocID="{26D03341-01BA-4469-8BB5-D6F63DAABD62}" presName="spacerL" presStyleCnt="0"/>
      <dgm:spPr/>
    </dgm:pt>
    <dgm:pt modelId="{6DC06500-C110-4D74-9F93-5F1379B1FD1A}" type="pres">
      <dgm:prSet presAssocID="{26D03341-01BA-4469-8BB5-D6F63DAABD62}" presName="sibTrans" presStyleLbl="sibTrans2D1" presStyleIdx="0" presStyleCnt="2"/>
      <dgm:spPr/>
    </dgm:pt>
    <dgm:pt modelId="{35CF3A17-DE6F-4DF6-B119-11BD9FC4C053}" type="pres">
      <dgm:prSet presAssocID="{26D03341-01BA-4469-8BB5-D6F63DAABD62}" presName="spacerR" presStyleCnt="0"/>
      <dgm:spPr/>
    </dgm:pt>
    <dgm:pt modelId="{7DEED291-F0BB-4153-98E0-CF83A2544D44}" type="pres">
      <dgm:prSet presAssocID="{8C754C29-3888-4EE9-9064-FAD1A006CB2C}" presName="node" presStyleLbl="node1" presStyleIdx="1" presStyleCnt="3">
        <dgm:presLayoutVars>
          <dgm:bulletEnabled val="1"/>
        </dgm:presLayoutVars>
      </dgm:prSet>
      <dgm:spPr/>
    </dgm:pt>
    <dgm:pt modelId="{1A260F40-2B93-4037-A000-7D5BF2866F4B}" type="pres">
      <dgm:prSet presAssocID="{D0DB4803-9421-49E0-A9DA-607A4284C570}" presName="spacerL" presStyleCnt="0"/>
      <dgm:spPr/>
    </dgm:pt>
    <dgm:pt modelId="{223E7685-643D-4BA7-B91B-CAF4BA7F6E42}" type="pres">
      <dgm:prSet presAssocID="{D0DB4803-9421-49E0-A9DA-607A4284C570}" presName="sibTrans" presStyleLbl="sibTrans2D1" presStyleIdx="1" presStyleCnt="2"/>
      <dgm:spPr/>
    </dgm:pt>
    <dgm:pt modelId="{5D3D19A2-C976-4618-82D9-B6B320FDE778}" type="pres">
      <dgm:prSet presAssocID="{D0DB4803-9421-49E0-A9DA-607A4284C570}" presName="spacerR" presStyleCnt="0"/>
      <dgm:spPr/>
    </dgm:pt>
    <dgm:pt modelId="{2B4982D1-CBE3-40A7-B161-E88A75C9A597}" type="pres">
      <dgm:prSet presAssocID="{8ABD65F7-1B1E-4BF4-88FF-20708CB2FCCD}" presName="node" presStyleLbl="node1" presStyleIdx="2" presStyleCnt="3">
        <dgm:presLayoutVars>
          <dgm:bulletEnabled val="1"/>
        </dgm:presLayoutVars>
      </dgm:prSet>
      <dgm:spPr/>
    </dgm:pt>
  </dgm:ptLst>
  <dgm:cxnLst>
    <dgm:cxn modelId="{07C87212-5A50-4A55-99B8-1A6CD7E5C0E0}" srcId="{B5E40502-7534-4655-8FB2-F76B3650A099}" destId="{8ABD65F7-1B1E-4BF4-88FF-20708CB2FCCD}" srcOrd="2" destOrd="0" parTransId="{EB73AF70-2172-413F-806E-8BE2E3C72EFE}" sibTransId="{A3946315-83B1-4F93-9EEF-7DF70C724707}"/>
    <dgm:cxn modelId="{FF82172C-51EE-44E5-9608-D1CDDE13556D}" type="presOf" srcId="{7581E4EC-5697-4DF6-93B2-3C4CDDBF6DD5}" destId="{60E481C4-2CB6-41FC-9D8A-0F8ABC08962C}" srcOrd="0" destOrd="0" presId="urn:microsoft.com/office/officeart/2005/8/layout/equation1"/>
    <dgm:cxn modelId="{317CDF4B-3015-436D-B839-79E8C89D3861}" type="presOf" srcId="{D0DB4803-9421-49E0-A9DA-607A4284C570}" destId="{223E7685-643D-4BA7-B91B-CAF4BA7F6E42}" srcOrd="0" destOrd="0" presId="urn:microsoft.com/office/officeart/2005/8/layout/equation1"/>
    <dgm:cxn modelId="{024F924F-C005-47D0-AB49-A55CD2867D5B}" type="presOf" srcId="{8C754C29-3888-4EE9-9064-FAD1A006CB2C}" destId="{7DEED291-F0BB-4153-98E0-CF83A2544D44}" srcOrd="0" destOrd="0" presId="urn:microsoft.com/office/officeart/2005/8/layout/equation1"/>
    <dgm:cxn modelId="{5BB94151-1316-4FA5-9C03-AF8D107466DF}" srcId="{B5E40502-7534-4655-8FB2-F76B3650A099}" destId="{7581E4EC-5697-4DF6-93B2-3C4CDDBF6DD5}" srcOrd="0" destOrd="0" parTransId="{6BFFDD32-7A66-43BA-859B-FEAA13F33FCD}" sibTransId="{26D03341-01BA-4469-8BB5-D6F63DAABD62}"/>
    <dgm:cxn modelId="{BDB84857-C86E-4DE9-9A48-48482E670CC2}" srcId="{B5E40502-7534-4655-8FB2-F76B3650A099}" destId="{8C754C29-3888-4EE9-9064-FAD1A006CB2C}" srcOrd="1" destOrd="0" parTransId="{250CF3C5-BFA0-4B15-99CE-731271F5E216}" sibTransId="{D0DB4803-9421-49E0-A9DA-607A4284C570}"/>
    <dgm:cxn modelId="{C2BBF87D-3C2B-4518-8E0C-33BF95B61AF1}" type="presOf" srcId="{B5E40502-7534-4655-8FB2-F76B3650A099}" destId="{CBFF36D6-D873-4723-A103-8189449E03C0}" srcOrd="0" destOrd="0" presId="urn:microsoft.com/office/officeart/2005/8/layout/equation1"/>
    <dgm:cxn modelId="{124CE68A-323E-48FE-AEDC-981E30D35783}" type="presOf" srcId="{8ABD65F7-1B1E-4BF4-88FF-20708CB2FCCD}" destId="{2B4982D1-CBE3-40A7-B161-E88A75C9A597}" srcOrd="0" destOrd="0" presId="urn:microsoft.com/office/officeart/2005/8/layout/equation1"/>
    <dgm:cxn modelId="{B75B2DA6-EABB-4FA1-9750-6EE0DD241E51}" type="presOf" srcId="{26D03341-01BA-4469-8BB5-D6F63DAABD62}" destId="{6DC06500-C110-4D74-9F93-5F1379B1FD1A}" srcOrd="0" destOrd="0" presId="urn:microsoft.com/office/officeart/2005/8/layout/equation1"/>
    <dgm:cxn modelId="{638EA3ED-8E8B-4DF0-BD2E-B4C11E0CB659}" type="presParOf" srcId="{CBFF36D6-D873-4723-A103-8189449E03C0}" destId="{60E481C4-2CB6-41FC-9D8A-0F8ABC08962C}" srcOrd="0" destOrd="0" presId="urn:microsoft.com/office/officeart/2005/8/layout/equation1"/>
    <dgm:cxn modelId="{F28F8AE1-8D1D-4B61-8A0A-9E54DB6D96B2}" type="presParOf" srcId="{CBFF36D6-D873-4723-A103-8189449E03C0}" destId="{17297061-3DA2-4058-9486-C5E14C280ED7}" srcOrd="1" destOrd="0" presId="urn:microsoft.com/office/officeart/2005/8/layout/equation1"/>
    <dgm:cxn modelId="{AE51511A-E18E-4C4A-95CF-B199CB288A8E}" type="presParOf" srcId="{CBFF36D6-D873-4723-A103-8189449E03C0}" destId="{6DC06500-C110-4D74-9F93-5F1379B1FD1A}" srcOrd="2" destOrd="0" presId="urn:microsoft.com/office/officeart/2005/8/layout/equation1"/>
    <dgm:cxn modelId="{08A40600-564F-47C8-9EA8-B0A493885D47}" type="presParOf" srcId="{CBFF36D6-D873-4723-A103-8189449E03C0}" destId="{35CF3A17-DE6F-4DF6-B119-11BD9FC4C053}" srcOrd="3" destOrd="0" presId="urn:microsoft.com/office/officeart/2005/8/layout/equation1"/>
    <dgm:cxn modelId="{A2FDE68D-7A42-48DD-981D-55BFCF689805}" type="presParOf" srcId="{CBFF36D6-D873-4723-A103-8189449E03C0}" destId="{7DEED291-F0BB-4153-98E0-CF83A2544D44}" srcOrd="4" destOrd="0" presId="urn:microsoft.com/office/officeart/2005/8/layout/equation1"/>
    <dgm:cxn modelId="{2059FA7B-8432-4E26-97B0-E53A4CF36F0F}" type="presParOf" srcId="{CBFF36D6-D873-4723-A103-8189449E03C0}" destId="{1A260F40-2B93-4037-A000-7D5BF2866F4B}" srcOrd="5" destOrd="0" presId="urn:microsoft.com/office/officeart/2005/8/layout/equation1"/>
    <dgm:cxn modelId="{CFE84B72-E2D2-4820-9BF3-62AEF2267B85}" type="presParOf" srcId="{CBFF36D6-D873-4723-A103-8189449E03C0}" destId="{223E7685-643D-4BA7-B91B-CAF4BA7F6E42}" srcOrd="6" destOrd="0" presId="urn:microsoft.com/office/officeart/2005/8/layout/equation1"/>
    <dgm:cxn modelId="{C74FEF7E-CCD5-4917-808C-991DEFA45C3E}" type="presParOf" srcId="{CBFF36D6-D873-4723-A103-8189449E03C0}" destId="{5D3D19A2-C976-4618-82D9-B6B320FDE778}" srcOrd="7" destOrd="0" presId="urn:microsoft.com/office/officeart/2005/8/layout/equation1"/>
    <dgm:cxn modelId="{FA9C9B95-1967-4EF5-80BA-E94F1E0921D7}" type="presParOf" srcId="{CBFF36D6-D873-4723-A103-8189449E03C0}" destId="{2B4982D1-CBE3-40A7-B161-E88A75C9A597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F5A6D8-4F88-462B-8009-B933261A520A}">
      <dsp:nvSpPr>
        <dsp:cNvPr id="0" name=""/>
        <dsp:cNvSpPr/>
      </dsp:nvSpPr>
      <dsp:spPr>
        <a:xfrm rot="5400000">
          <a:off x="-207" y="165063"/>
          <a:ext cx="5547807" cy="5547392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9EA8B0-120B-45CD-80A4-F53D4549D918}">
      <dsp:nvSpPr>
        <dsp:cNvPr id="0" name=""/>
        <dsp:cNvSpPr/>
      </dsp:nvSpPr>
      <dsp:spPr>
        <a:xfrm rot="16200000">
          <a:off x="5709284" y="165063"/>
          <a:ext cx="5547807" cy="5547392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4">
            <a:hueOff val="7267343"/>
            <a:satOff val="20836"/>
            <a:lumOff val="-2215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A6249C-8136-4FAA-9E0D-AE497BC6A9EC}">
      <dsp:nvSpPr>
        <dsp:cNvPr id="0" name=""/>
        <dsp:cNvSpPr/>
      </dsp:nvSpPr>
      <dsp:spPr>
        <a:xfrm>
          <a:off x="6365768" y="4983984"/>
          <a:ext cx="4212326" cy="110991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4600" kern="1200" dirty="0"/>
            <a:t>Yardımcı Ögeler</a:t>
          </a:r>
        </a:p>
      </dsp:txBody>
      <dsp:txXfrm>
        <a:off x="6365768" y="4983984"/>
        <a:ext cx="4212326" cy="1109917"/>
      </dsp:txXfrm>
    </dsp:sp>
    <dsp:sp modelId="{B9DCADEF-C1F2-49D7-A3A4-4AC6CD175F41}">
      <dsp:nvSpPr>
        <dsp:cNvPr id="0" name=""/>
        <dsp:cNvSpPr/>
      </dsp:nvSpPr>
      <dsp:spPr>
        <a:xfrm>
          <a:off x="7308284" y="998455"/>
          <a:ext cx="2215851" cy="221585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/>
            <a:t>Nesne</a:t>
          </a:r>
        </a:p>
      </dsp:txBody>
      <dsp:txXfrm>
        <a:off x="7603731" y="1386229"/>
        <a:ext cx="1624958" cy="997133"/>
      </dsp:txXfrm>
    </dsp:sp>
    <dsp:sp modelId="{20A62934-2C5C-45E1-A735-9AF1D004B342}">
      <dsp:nvSpPr>
        <dsp:cNvPr id="0" name=""/>
        <dsp:cNvSpPr/>
      </dsp:nvSpPr>
      <dsp:spPr>
        <a:xfrm>
          <a:off x="8107837" y="2383362"/>
          <a:ext cx="2215851" cy="2215851"/>
        </a:xfrm>
        <a:prstGeom prst="ellipse">
          <a:avLst/>
        </a:prstGeom>
        <a:solidFill>
          <a:schemeClr val="accent4">
            <a:alpha val="50000"/>
            <a:hueOff val="1038192"/>
            <a:satOff val="2977"/>
            <a:lumOff val="-31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/>
            <a:t>Yer Tamlayıcısı</a:t>
          </a:r>
        </a:p>
      </dsp:txBody>
      <dsp:txXfrm>
        <a:off x="8785518" y="2955790"/>
        <a:ext cx="1329511" cy="1218718"/>
      </dsp:txXfrm>
    </dsp:sp>
    <dsp:sp modelId="{9E2ABEB2-89E4-4A10-8FEA-B0525187C3D8}">
      <dsp:nvSpPr>
        <dsp:cNvPr id="0" name=""/>
        <dsp:cNvSpPr/>
      </dsp:nvSpPr>
      <dsp:spPr>
        <a:xfrm>
          <a:off x="6508730" y="2383362"/>
          <a:ext cx="2215851" cy="2215851"/>
        </a:xfrm>
        <a:prstGeom prst="ellipse">
          <a:avLst/>
        </a:prstGeom>
        <a:solidFill>
          <a:schemeClr val="accent4">
            <a:alpha val="50000"/>
            <a:hueOff val="2076384"/>
            <a:satOff val="5953"/>
            <a:lumOff val="-633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/>
            <a:t>Zarf Tamlayıcısı</a:t>
          </a:r>
        </a:p>
      </dsp:txBody>
      <dsp:txXfrm>
        <a:off x="6717390" y="2955790"/>
        <a:ext cx="1329511" cy="1218718"/>
      </dsp:txXfrm>
    </dsp:sp>
    <dsp:sp modelId="{8F0E7529-BF21-4F19-A0C6-3D303A9DB209}">
      <dsp:nvSpPr>
        <dsp:cNvPr id="0" name=""/>
        <dsp:cNvSpPr/>
      </dsp:nvSpPr>
      <dsp:spPr>
        <a:xfrm>
          <a:off x="1858985" y="852032"/>
          <a:ext cx="1858219" cy="1857994"/>
        </a:xfrm>
        <a:prstGeom prst="ellipse">
          <a:avLst/>
        </a:prstGeom>
        <a:solidFill>
          <a:schemeClr val="accent4">
            <a:alpha val="50000"/>
            <a:hueOff val="3114576"/>
            <a:satOff val="8930"/>
            <a:lumOff val="-94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kern="1200" dirty="0"/>
            <a:t>Yüklem</a:t>
          </a:r>
        </a:p>
      </dsp:txBody>
      <dsp:txXfrm>
        <a:off x="1858985" y="852032"/>
        <a:ext cx="1858219" cy="1857994"/>
      </dsp:txXfrm>
    </dsp:sp>
    <dsp:sp modelId="{70EB8728-1B36-4621-B38D-FD5D1C27F8CE}">
      <dsp:nvSpPr>
        <dsp:cNvPr id="0" name=""/>
        <dsp:cNvSpPr/>
      </dsp:nvSpPr>
      <dsp:spPr>
        <a:xfrm>
          <a:off x="1173778" y="2405377"/>
          <a:ext cx="912383" cy="912301"/>
        </a:xfrm>
        <a:prstGeom prst="ellipse">
          <a:avLst/>
        </a:prstGeom>
        <a:solidFill>
          <a:schemeClr val="accent4">
            <a:alpha val="50000"/>
            <a:hueOff val="4152767"/>
            <a:satOff val="11906"/>
            <a:lumOff val="-126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C2F500A-AD2E-42CD-8B6D-D39BB1D6D69A}">
      <dsp:nvSpPr>
        <dsp:cNvPr id="0" name=""/>
        <dsp:cNvSpPr/>
      </dsp:nvSpPr>
      <dsp:spPr>
        <a:xfrm>
          <a:off x="3869390" y="1217695"/>
          <a:ext cx="530814" cy="530973"/>
        </a:xfrm>
        <a:prstGeom prst="ellipse">
          <a:avLst/>
        </a:prstGeom>
        <a:solidFill>
          <a:schemeClr val="accent4">
            <a:alpha val="50000"/>
            <a:hueOff val="5190959"/>
            <a:satOff val="14883"/>
            <a:lumOff val="-1582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7948DB7-8E0C-4A48-AC68-E244733B3B97}">
      <dsp:nvSpPr>
        <dsp:cNvPr id="0" name=""/>
        <dsp:cNvSpPr/>
      </dsp:nvSpPr>
      <dsp:spPr>
        <a:xfrm>
          <a:off x="2991561" y="2471749"/>
          <a:ext cx="1858219" cy="1857994"/>
        </a:xfrm>
        <a:prstGeom prst="ellipse">
          <a:avLst/>
        </a:prstGeom>
        <a:solidFill>
          <a:schemeClr val="accent4">
            <a:alpha val="50000"/>
            <a:hueOff val="6229151"/>
            <a:satOff val="17859"/>
            <a:lumOff val="-1899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kern="1200" dirty="0"/>
            <a:t>Özne</a:t>
          </a:r>
        </a:p>
      </dsp:txBody>
      <dsp:txXfrm>
        <a:off x="2991561" y="2471749"/>
        <a:ext cx="1858219" cy="1857994"/>
      </dsp:txXfrm>
    </dsp:sp>
    <dsp:sp modelId="{2879A621-46DB-43D2-90DA-AE79DAAD65DD}">
      <dsp:nvSpPr>
        <dsp:cNvPr id="0" name=""/>
        <dsp:cNvSpPr/>
      </dsp:nvSpPr>
      <dsp:spPr>
        <a:xfrm>
          <a:off x="3186022" y="4443524"/>
          <a:ext cx="530814" cy="530973"/>
        </a:xfrm>
        <a:prstGeom prst="ellipse">
          <a:avLst/>
        </a:prstGeom>
        <a:solidFill>
          <a:schemeClr val="accent4">
            <a:alpha val="50000"/>
            <a:hueOff val="7267343"/>
            <a:satOff val="20836"/>
            <a:lumOff val="-2215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E450E08-D160-426F-8482-82516674180D}">
      <dsp:nvSpPr>
        <dsp:cNvPr id="0" name=""/>
        <dsp:cNvSpPr/>
      </dsp:nvSpPr>
      <dsp:spPr>
        <a:xfrm>
          <a:off x="1042387" y="4983984"/>
          <a:ext cx="4212326" cy="110991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4600" kern="1200" dirty="0"/>
            <a:t>Temel Ögeler</a:t>
          </a:r>
        </a:p>
      </dsp:txBody>
      <dsp:txXfrm>
        <a:off x="1042387" y="4983984"/>
        <a:ext cx="4212326" cy="11099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481C4-2CB6-41FC-9D8A-0F8ABC08962C}">
      <dsp:nvSpPr>
        <dsp:cNvPr id="0" name=""/>
        <dsp:cNvSpPr/>
      </dsp:nvSpPr>
      <dsp:spPr>
        <a:xfrm>
          <a:off x="1440" y="1754435"/>
          <a:ext cx="1909796" cy="19097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200" b="1" kern="1200" dirty="0">
              <a:solidFill>
                <a:schemeClr val="bg2"/>
              </a:solidFill>
            </a:rPr>
            <a:t>FİİL</a:t>
          </a:r>
        </a:p>
      </dsp:txBody>
      <dsp:txXfrm>
        <a:off x="1440" y="1754435"/>
        <a:ext cx="1909796" cy="1909796"/>
      </dsp:txXfrm>
    </dsp:sp>
    <dsp:sp modelId="{6DC06500-C110-4D74-9F93-5F1379B1FD1A}">
      <dsp:nvSpPr>
        <dsp:cNvPr id="0" name=""/>
        <dsp:cNvSpPr/>
      </dsp:nvSpPr>
      <dsp:spPr>
        <a:xfrm>
          <a:off x="2066312" y="2155492"/>
          <a:ext cx="1107681" cy="1107681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700" kern="1200"/>
        </a:p>
      </dsp:txBody>
      <dsp:txXfrm>
        <a:off x="2066312" y="2155492"/>
        <a:ext cx="1107681" cy="1107681"/>
      </dsp:txXfrm>
    </dsp:sp>
    <dsp:sp modelId="{7DEED291-F0BB-4153-98E0-CF83A2544D44}">
      <dsp:nvSpPr>
        <dsp:cNvPr id="0" name=""/>
        <dsp:cNvSpPr/>
      </dsp:nvSpPr>
      <dsp:spPr>
        <a:xfrm>
          <a:off x="3329070" y="1754435"/>
          <a:ext cx="1909796" cy="1909796"/>
        </a:xfrm>
        <a:prstGeom prst="ellipse">
          <a:avLst/>
        </a:prstGeom>
        <a:solidFill>
          <a:schemeClr val="accent3">
            <a:hueOff val="1884378"/>
            <a:satOff val="-36777"/>
            <a:lumOff val="1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200" b="1" kern="1200" dirty="0">
              <a:solidFill>
                <a:schemeClr val="bg2"/>
              </a:solidFill>
            </a:rPr>
            <a:t>Kip ve Kişi Eki</a:t>
          </a:r>
        </a:p>
      </dsp:txBody>
      <dsp:txXfrm>
        <a:off x="3329070" y="1754435"/>
        <a:ext cx="1909796" cy="1909796"/>
      </dsp:txXfrm>
    </dsp:sp>
    <dsp:sp modelId="{223E7685-643D-4BA7-B91B-CAF4BA7F6E42}">
      <dsp:nvSpPr>
        <dsp:cNvPr id="0" name=""/>
        <dsp:cNvSpPr/>
      </dsp:nvSpPr>
      <dsp:spPr>
        <a:xfrm>
          <a:off x="5393942" y="2155492"/>
          <a:ext cx="1107681" cy="1107681"/>
        </a:xfrm>
        <a:prstGeom prst="mathEqual">
          <a:avLst/>
        </a:prstGeom>
        <a:solidFill>
          <a:schemeClr val="accent3">
            <a:hueOff val="3768755"/>
            <a:satOff val="-73554"/>
            <a:lumOff val="2352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4200" kern="1200"/>
        </a:p>
      </dsp:txBody>
      <dsp:txXfrm>
        <a:off x="5393942" y="2155492"/>
        <a:ext cx="1107681" cy="1107681"/>
      </dsp:txXfrm>
    </dsp:sp>
    <dsp:sp modelId="{2B4982D1-CBE3-40A7-B161-E88A75C9A597}">
      <dsp:nvSpPr>
        <dsp:cNvPr id="0" name=""/>
        <dsp:cNvSpPr/>
      </dsp:nvSpPr>
      <dsp:spPr>
        <a:xfrm>
          <a:off x="6656699" y="1754435"/>
          <a:ext cx="1909796" cy="1909796"/>
        </a:xfrm>
        <a:prstGeom prst="ellipse">
          <a:avLst/>
        </a:prstGeom>
        <a:solidFill>
          <a:schemeClr val="accent3">
            <a:hueOff val="3768755"/>
            <a:satOff val="-73554"/>
            <a:lumOff val="2352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200" b="1" kern="1200" dirty="0">
              <a:solidFill>
                <a:schemeClr val="bg2"/>
              </a:solidFill>
            </a:rPr>
            <a:t>Yüklem</a:t>
          </a:r>
        </a:p>
      </dsp:txBody>
      <dsp:txXfrm>
        <a:off x="6656699" y="1754435"/>
        <a:ext cx="1909796" cy="19097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481C4-2CB6-41FC-9D8A-0F8ABC08962C}">
      <dsp:nvSpPr>
        <dsp:cNvPr id="0" name=""/>
        <dsp:cNvSpPr/>
      </dsp:nvSpPr>
      <dsp:spPr>
        <a:xfrm>
          <a:off x="1440" y="1754435"/>
          <a:ext cx="1909796" cy="19097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200" b="1" kern="1200" dirty="0">
              <a:solidFill>
                <a:schemeClr val="bg2"/>
              </a:solidFill>
            </a:rPr>
            <a:t>İSİM</a:t>
          </a:r>
        </a:p>
      </dsp:txBody>
      <dsp:txXfrm>
        <a:off x="1440" y="1754435"/>
        <a:ext cx="1909796" cy="1909796"/>
      </dsp:txXfrm>
    </dsp:sp>
    <dsp:sp modelId="{6DC06500-C110-4D74-9F93-5F1379B1FD1A}">
      <dsp:nvSpPr>
        <dsp:cNvPr id="0" name=""/>
        <dsp:cNvSpPr/>
      </dsp:nvSpPr>
      <dsp:spPr>
        <a:xfrm>
          <a:off x="2066312" y="2155492"/>
          <a:ext cx="1107681" cy="1107681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700" kern="1200"/>
        </a:p>
      </dsp:txBody>
      <dsp:txXfrm>
        <a:off x="2066312" y="2155492"/>
        <a:ext cx="1107681" cy="1107681"/>
      </dsp:txXfrm>
    </dsp:sp>
    <dsp:sp modelId="{7DEED291-F0BB-4153-98E0-CF83A2544D44}">
      <dsp:nvSpPr>
        <dsp:cNvPr id="0" name=""/>
        <dsp:cNvSpPr/>
      </dsp:nvSpPr>
      <dsp:spPr>
        <a:xfrm>
          <a:off x="3329070" y="1754435"/>
          <a:ext cx="1909796" cy="1909796"/>
        </a:xfrm>
        <a:prstGeom prst="ellipse">
          <a:avLst/>
        </a:prstGeom>
        <a:solidFill>
          <a:schemeClr val="accent3">
            <a:hueOff val="1884378"/>
            <a:satOff val="-36777"/>
            <a:lumOff val="1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200" b="1" kern="1200" dirty="0">
              <a:solidFill>
                <a:schemeClr val="bg2"/>
              </a:solidFill>
            </a:rPr>
            <a:t>Ek Fiil</a:t>
          </a:r>
        </a:p>
      </dsp:txBody>
      <dsp:txXfrm>
        <a:off x="3329070" y="1754435"/>
        <a:ext cx="1909796" cy="1909796"/>
      </dsp:txXfrm>
    </dsp:sp>
    <dsp:sp modelId="{223E7685-643D-4BA7-B91B-CAF4BA7F6E42}">
      <dsp:nvSpPr>
        <dsp:cNvPr id="0" name=""/>
        <dsp:cNvSpPr/>
      </dsp:nvSpPr>
      <dsp:spPr>
        <a:xfrm>
          <a:off x="5393942" y="2155492"/>
          <a:ext cx="1107681" cy="1107681"/>
        </a:xfrm>
        <a:prstGeom prst="mathEqual">
          <a:avLst/>
        </a:prstGeom>
        <a:solidFill>
          <a:schemeClr val="accent3">
            <a:hueOff val="3768755"/>
            <a:satOff val="-73554"/>
            <a:lumOff val="2352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4200" kern="1200"/>
        </a:p>
      </dsp:txBody>
      <dsp:txXfrm>
        <a:off x="5393942" y="2155492"/>
        <a:ext cx="1107681" cy="1107681"/>
      </dsp:txXfrm>
    </dsp:sp>
    <dsp:sp modelId="{2B4982D1-CBE3-40A7-B161-E88A75C9A597}">
      <dsp:nvSpPr>
        <dsp:cNvPr id="0" name=""/>
        <dsp:cNvSpPr/>
      </dsp:nvSpPr>
      <dsp:spPr>
        <a:xfrm>
          <a:off x="6656699" y="1754435"/>
          <a:ext cx="1909796" cy="1909796"/>
        </a:xfrm>
        <a:prstGeom prst="ellipse">
          <a:avLst/>
        </a:prstGeom>
        <a:solidFill>
          <a:schemeClr val="accent3">
            <a:hueOff val="3768755"/>
            <a:satOff val="-73554"/>
            <a:lumOff val="2352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200" b="1" kern="1200" dirty="0">
              <a:solidFill>
                <a:schemeClr val="bg2"/>
              </a:solidFill>
            </a:rPr>
            <a:t>Yüklem</a:t>
          </a:r>
        </a:p>
      </dsp:txBody>
      <dsp:txXfrm>
        <a:off x="6656699" y="1754435"/>
        <a:ext cx="1909796" cy="19097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19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19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>
            <a:extLst>
              <a:ext uri="{FF2B5EF4-FFF2-40B4-BE49-F238E27FC236}">
                <a16:creationId xmlns:a16="http://schemas.microsoft.com/office/drawing/2014/main" id="{5E4FC509-A25D-4AC1-956B-244FAC61AF2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tr-TR" dirty="0"/>
          </a:p>
        </p:txBody>
      </p:sp>
      <p:sp>
        <p:nvSpPr>
          <p:cNvPr id="3" name="Tarih Yer Tutucusu 2">
            <a:extLst>
              <a:ext uri="{FF2B5EF4-FFF2-40B4-BE49-F238E27FC236}">
                <a16:creationId xmlns:a16="http://schemas.microsoft.com/office/drawing/2014/main" id="{F1EDCBDF-04F2-4646-A118-9A2CBABEDF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80623D1-77B8-4B38-843E-D17B197DD6A4}" type="datetime1">
              <a:rPr lang="tr-TR" smtClean="0"/>
              <a:pPr rtl="0"/>
              <a:t>4.12.2020</a:t>
            </a:fld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95BD4EF4-9023-4CAF-937E-F78CF009DB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tr-TR" dirty="0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C0300887-CA61-4CEF-BD28-E51D6F957D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A00C303-0EDA-42E1-9745-6C6A39A7B5C4}" type="slidenum">
              <a:rPr lang="tr-TR" smtClean="0"/>
              <a:pPr rtl="0"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1676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tr-TR" noProof="0" dirty="0"/>
          </a:p>
        </p:txBody>
      </p:sp>
      <p:sp>
        <p:nvSpPr>
          <p:cNvPr id="3" name="Tarih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C2BAEF7-3E72-49CD-9C60-3F66F8DF1958}" type="datetime1">
              <a:rPr lang="tr-TR" noProof="0" smtClean="0"/>
              <a:pPr rtl="0"/>
              <a:t>4.12.2020</a:t>
            </a:fld>
            <a:endParaRPr lang="tr-TR" noProof="0" dirty="0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tr-TR" noProof="0" dirty="0"/>
          </a:p>
        </p:txBody>
      </p:sp>
      <p:sp>
        <p:nvSpPr>
          <p:cNvPr id="5" name="Notlar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tr-TR" noProof="0" dirty="0"/>
              <a:t>Asıl metin stillerini düzenle</a:t>
            </a:r>
          </a:p>
          <a:p>
            <a:pPr lvl="1" rtl="0"/>
            <a:r>
              <a:rPr lang="tr-TR" noProof="0" dirty="0"/>
              <a:t>İkinci düzey</a:t>
            </a:r>
          </a:p>
          <a:p>
            <a:pPr lvl="2" rtl="0"/>
            <a:r>
              <a:rPr lang="tr-TR" noProof="0" dirty="0"/>
              <a:t>Üçüncü düzey</a:t>
            </a:r>
          </a:p>
          <a:p>
            <a:pPr lvl="3" rtl="0"/>
            <a:r>
              <a:rPr lang="tr-TR" noProof="0" dirty="0"/>
              <a:t>Dördüncü düzey</a:t>
            </a:r>
          </a:p>
          <a:p>
            <a:pPr lvl="4" rtl="0"/>
            <a:r>
              <a:rPr lang="tr-TR" noProof="0" dirty="0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tr-TR" noProof="0" dirty="0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FC40A10-6036-4879-816D-55C01FC94846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765739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FC40A10-6036-4879-816D-55C01FC94846}" type="slidenum">
              <a:rPr lang="tr-TR" smtClean="0"/>
              <a:pPr rtl="0"/>
              <a:t>1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48339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 /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lu Slayt Başlığ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kdörtgen 7">
            <a:extLst>
              <a:ext uri="{FF2B5EF4-FFF2-40B4-BE49-F238E27FC236}">
                <a16:creationId xmlns:a16="http://schemas.microsoft.com/office/drawing/2014/main" id="{278196A9-689D-4410-BFC0-7ACB19755A0C}"/>
              </a:ext>
            </a:extLst>
          </p:cNvPr>
          <p:cNvSpPr/>
          <p:nvPr userDrawn="1"/>
        </p:nvSpPr>
        <p:spPr>
          <a:xfrm>
            <a:off x="0" y="0"/>
            <a:ext cx="12192000" cy="4416552"/>
          </a:xfrm>
          <a:prstGeom prst="rect">
            <a:avLst/>
          </a:prstGeom>
          <a:blipFill>
            <a:blip r:embed="rId2"/>
            <a:srcRect/>
            <a:stretch>
              <a:fillRect l="-842" r="-84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129BFEAD-57CF-438A-8084-C5AC7F47E5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462986"/>
            <a:ext cx="9144000" cy="1786094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tr-TR" noProof="0" dirty="0"/>
              <a:t>ANA BAŞLIK STİLİNİ DÜZENLEMEK İÇİN TIKLAYIN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7E17A3CB-B083-4E49-9123-A5E47559D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8C4102C-4609-416C-A808-0FFE0051D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D7BCC5D-6F2C-472F-BD4C-4096793DF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7BE854BB-FA44-4CAB-85DF-F5C412560348}"/>
              </a:ext>
            </a:extLst>
          </p:cNvPr>
          <p:cNvSpPr/>
          <p:nvPr userDrawn="1"/>
        </p:nvSpPr>
        <p:spPr>
          <a:xfrm>
            <a:off x="0" y="4416552"/>
            <a:ext cx="12192000" cy="2441448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89BFFF1-5465-4317-B9DB-C23A5B1D76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4696"/>
            <a:ext cx="9144000" cy="459798"/>
          </a:xfrm>
        </p:spPr>
        <p:txBody>
          <a:bodyPr lIns="0" tIns="0" rIns="0" bIns="0" rtlCol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+mn-lt"/>
                <a:cs typeface="Segoe UI Semibold" panose="020B07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tr-TR" noProof="0"/>
              <a:t>Asıl alt başlık stilini düzenlemek için tıklayın</a:t>
            </a:r>
            <a:endParaRPr lang="tr-TR" noProof="0" dirty="0"/>
          </a:p>
        </p:txBody>
      </p:sp>
      <p:sp>
        <p:nvSpPr>
          <p:cNvPr id="10" name="Resim Yer Tutucusu 9">
            <a:extLst>
              <a:ext uri="{FF2B5EF4-FFF2-40B4-BE49-F238E27FC236}">
                <a16:creationId xmlns:a16="http://schemas.microsoft.com/office/drawing/2014/main" id="{EA313B4B-5B98-4B33-885A-DF7669E72D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5336" y="1172982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676B4374-8F24-43DE-860D-E5C6EA850AB4}"/>
              </a:ext>
            </a:extLst>
          </p:cNvPr>
          <p:cNvGrpSpPr/>
          <p:nvPr userDrawn="1"/>
        </p:nvGrpSpPr>
        <p:grpSpPr>
          <a:xfrm>
            <a:off x="2795960" y="2253996"/>
            <a:ext cx="6576818" cy="100584"/>
            <a:chOff x="2914513" y="2253996"/>
            <a:chExt cx="6576818" cy="10058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85C7755-9394-4129-AB48-1AC32DA80C75}"/>
                </a:ext>
              </a:extLst>
            </p:cNvPr>
            <p:cNvSpPr/>
            <p:nvPr userDrawn="1"/>
          </p:nvSpPr>
          <p:spPr>
            <a:xfrm>
              <a:off x="2914513" y="2253996"/>
              <a:ext cx="100584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  <p:cxnSp>
          <p:nvCxnSpPr>
            <p:cNvPr id="13" name="Düz Bağlayıcı 12">
              <a:extLst>
                <a:ext uri="{FF2B5EF4-FFF2-40B4-BE49-F238E27FC236}">
                  <a16:creationId xmlns:a16="http://schemas.microsoft.com/office/drawing/2014/main" id="{64C71ABE-575A-48CF-82B1-EDE8535F3993}"/>
                </a:ext>
              </a:extLst>
            </p:cNvPr>
            <p:cNvCxnSpPr>
              <a:endCxn id="14" idx="2"/>
            </p:cNvCxnSpPr>
            <p:nvPr userDrawn="1"/>
          </p:nvCxnSpPr>
          <p:spPr>
            <a:xfrm>
              <a:off x="2987256" y="2304288"/>
              <a:ext cx="6403491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3C1EA63-78B2-4715-B4DC-63D98AC7F354}"/>
                </a:ext>
              </a:extLst>
            </p:cNvPr>
            <p:cNvSpPr/>
            <p:nvPr userDrawn="1"/>
          </p:nvSpPr>
          <p:spPr>
            <a:xfrm>
              <a:off x="9390747" y="2253996"/>
              <a:ext cx="100584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</p:grpSp>
      <p:grpSp>
        <p:nvGrpSpPr>
          <p:cNvPr id="16" name="Grup 15">
            <a:extLst>
              <a:ext uri="{FF2B5EF4-FFF2-40B4-BE49-F238E27FC236}">
                <a16:creationId xmlns:a16="http://schemas.microsoft.com/office/drawing/2014/main" id="{E9BB74A1-0BEA-4AD8-8138-0641A45D8B40}"/>
              </a:ext>
            </a:extLst>
          </p:cNvPr>
          <p:cNvGrpSpPr/>
          <p:nvPr userDrawn="1"/>
        </p:nvGrpSpPr>
        <p:grpSpPr>
          <a:xfrm>
            <a:off x="4051215" y="5305363"/>
            <a:ext cx="4064860" cy="100584"/>
            <a:chOff x="2584201" y="2253996"/>
            <a:chExt cx="7080401" cy="10058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3D0026E-5270-4C52-A1AF-5631E8192DCD}"/>
                </a:ext>
              </a:extLst>
            </p:cNvPr>
            <p:cNvSpPr/>
            <p:nvPr userDrawn="1"/>
          </p:nvSpPr>
          <p:spPr>
            <a:xfrm>
              <a:off x="2584201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  <p:cxnSp>
          <p:nvCxnSpPr>
            <p:cNvPr id="18" name="Düz Bağlayıcı 17">
              <a:extLst>
                <a:ext uri="{FF2B5EF4-FFF2-40B4-BE49-F238E27FC236}">
                  <a16:creationId xmlns:a16="http://schemas.microsoft.com/office/drawing/2014/main" id="{A6085D92-5F70-4097-A2FF-C15B13788D08}"/>
                </a:ext>
              </a:extLst>
            </p:cNvPr>
            <p:cNvCxnSpPr/>
            <p:nvPr userDrawn="1"/>
          </p:nvCxnSpPr>
          <p:spPr>
            <a:xfrm>
              <a:off x="2650566" y="2304288"/>
              <a:ext cx="6904822" cy="3391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E68EB6C-48D0-4EBF-8541-926D16790F52}"/>
                </a:ext>
              </a:extLst>
            </p:cNvPr>
            <p:cNvSpPr/>
            <p:nvPr userDrawn="1"/>
          </p:nvSpPr>
          <p:spPr>
            <a:xfrm>
              <a:off x="9489023" y="2253996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42463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yı Karşılaştırma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016" y="707529"/>
            <a:ext cx="7118056" cy="569086"/>
          </a:xfrm>
        </p:spPr>
        <p:txBody>
          <a:bodyPr lIns="0" tIns="0" rIns="0" bIns="0" rtlCol="0" anchor="b">
            <a:normAutofit/>
          </a:bodyPr>
          <a:lstStyle>
            <a:lvl1pPr algn="l">
              <a:defRPr sz="3600"/>
            </a:lvl1pPr>
          </a:lstStyle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9" name="Metin Yer Tutucusu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292016" y="1625821"/>
            <a:ext cx="7096709" cy="978407"/>
          </a:xfrm>
        </p:spPr>
        <p:txBody>
          <a:bodyPr lIns="0" tIns="0" rIns="0" bIns="0"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 flipH="1">
            <a:off x="4314481" y="1375202"/>
            <a:ext cx="7877519" cy="100800"/>
            <a:chOff x="245550" y="3240138"/>
            <a:chExt cx="4015976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  <a:endCxn id="13" idx="6"/>
            </p:cNvCxnSpPr>
            <p:nvPr userDrawn="1"/>
          </p:nvCxnSpPr>
          <p:spPr>
            <a:xfrm>
              <a:off x="245550" y="3290538"/>
              <a:ext cx="4015976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4210138" y="3240138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16" name="Metin Yer Tutucusu 15">
            <a:extLst>
              <a:ext uri="{FF2B5EF4-FFF2-40B4-BE49-F238E27FC236}">
                <a16:creationId xmlns:a16="http://schemas.microsoft.com/office/drawing/2014/main" id="{D0092E26-7A96-4712-98A7-FFDA7C3D772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3723" y="3301941"/>
            <a:ext cx="3408243" cy="978408"/>
          </a:xfrm>
          <a:prstGeom prst="rect">
            <a:avLst/>
          </a:prstGeom>
          <a:ln w="6350">
            <a:noFill/>
          </a:ln>
        </p:spPr>
        <p:txBody>
          <a:bodyPr lIns="0" tIns="0" rIns="0" bIns="0" rtlCol="0" anchor="ctr" anchorCtr="0">
            <a:noAutofit/>
          </a:bodyPr>
          <a:lstStyle>
            <a:lvl1pPr marL="0" indent="0" algn="l" rtl="0">
              <a:buNone/>
              <a:defRPr sz="7000" b="1" baseline="0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12.345 ₺</a:t>
            </a:r>
          </a:p>
        </p:txBody>
      </p:sp>
      <p:sp>
        <p:nvSpPr>
          <p:cNvPr id="34" name="Metin Yer Tutucusu 2">
            <a:extLst>
              <a:ext uri="{FF2B5EF4-FFF2-40B4-BE49-F238E27FC236}">
                <a16:creationId xmlns:a16="http://schemas.microsoft.com/office/drawing/2014/main" id="{B17B484C-F876-40B2-89DE-FC7A9E54C835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5716329" y="3394494"/>
            <a:ext cx="5678300" cy="978407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6" name="Metin Yer Tutucusu 2">
            <a:extLst>
              <a:ext uri="{FF2B5EF4-FFF2-40B4-BE49-F238E27FC236}">
                <a16:creationId xmlns:a16="http://schemas.microsoft.com/office/drawing/2014/main" id="{99E02476-A734-4A74-BC42-F104B37C8C19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4292016" y="3394494"/>
            <a:ext cx="1399099" cy="978407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26" name="Metin Yer Tutucusu 15">
            <a:extLst>
              <a:ext uri="{FF2B5EF4-FFF2-40B4-BE49-F238E27FC236}">
                <a16:creationId xmlns:a16="http://schemas.microsoft.com/office/drawing/2014/main" id="{EA5D8D7D-F37C-49AD-98F0-641CE42B8A8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83723" y="4594663"/>
            <a:ext cx="3408243" cy="978408"/>
          </a:xfrm>
          <a:prstGeom prst="rect">
            <a:avLst/>
          </a:prstGeom>
          <a:ln w="6350">
            <a:noFill/>
          </a:ln>
        </p:spPr>
        <p:txBody>
          <a:bodyPr lIns="0" tIns="0" rIns="0" bIns="0" rtlCol="0" anchor="ctr" anchorCtr="0">
            <a:noAutofit/>
          </a:bodyPr>
          <a:lstStyle>
            <a:lvl1pPr marL="0" indent="0" algn="l" rtl="0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6.789 ₺</a:t>
            </a:r>
          </a:p>
        </p:txBody>
      </p:sp>
      <p:sp>
        <p:nvSpPr>
          <p:cNvPr id="27" name="Metin Yer Tutucusu 2">
            <a:extLst>
              <a:ext uri="{FF2B5EF4-FFF2-40B4-BE49-F238E27FC236}">
                <a16:creationId xmlns:a16="http://schemas.microsoft.com/office/drawing/2014/main" id="{521FF93D-8384-4E22-8645-BDE6AB983488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5716329" y="4687216"/>
            <a:ext cx="5678300" cy="978407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28" name="Metin Yer Tutucusu 2">
            <a:extLst>
              <a:ext uri="{FF2B5EF4-FFF2-40B4-BE49-F238E27FC236}">
                <a16:creationId xmlns:a16="http://schemas.microsoft.com/office/drawing/2014/main" id="{BA358F36-EA77-462E-9158-AFDF1D449A1A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4292016" y="4687216"/>
            <a:ext cx="1399099" cy="978407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</p:spTree>
    <p:extLst>
      <p:ext uri="{BB962C8B-B14F-4D97-AF65-F5344CB8AC3E}">
        <p14:creationId xmlns:p14="http://schemas.microsoft.com/office/powerpoint/2010/main" val="3404119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ire ile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3242645"/>
            <a:ext cx="4464049" cy="1177174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4872948"/>
            <a:ext cx="4443165" cy="882062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11" name="Resim Yer Tutucusu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 userDrawn="1"/>
        </p:nvGrpSpPr>
        <p:grpSpPr>
          <a:xfrm>
            <a:off x="0" y="4581382"/>
            <a:ext cx="2604344" cy="100800"/>
            <a:chOff x="-1228304" y="3240138"/>
            <a:chExt cx="2604344" cy="100800"/>
          </a:xfrm>
        </p:grpSpPr>
        <p:cxnSp>
          <p:nvCxnSpPr>
            <p:cNvPr id="13" name="Düz Bağlayıcı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228304" y="3290538"/>
              <a:ext cx="2572871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 userDrawn="1"/>
          </p:nvSpPr>
          <p:spPr>
            <a:xfrm>
              <a:off x="1275240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6" name="Metin Yer Tutucusu 2">
            <a:extLst>
              <a:ext uri="{FF2B5EF4-FFF2-40B4-BE49-F238E27FC236}">
                <a16:creationId xmlns:a16="http://schemas.microsoft.com/office/drawing/2014/main" id="{BB522941-5C7D-4701-9AD7-BB4C11C6EBC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533023" y="4551485"/>
            <a:ext cx="5855702" cy="1208079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ADC059E4-36DE-4100-8F15-85A9F37E84FE}"/>
              </a:ext>
            </a:extLst>
          </p:cNvPr>
          <p:cNvSpPr/>
          <p:nvPr userDrawn="1"/>
        </p:nvSpPr>
        <p:spPr>
          <a:xfrm>
            <a:off x="3616960" y="859665"/>
            <a:ext cx="2121408" cy="2121408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E475F8-9B44-4A3E-9F99-CF0346C89B8E}"/>
              </a:ext>
            </a:extLst>
          </p:cNvPr>
          <p:cNvSpPr/>
          <p:nvPr userDrawn="1"/>
        </p:nvSpPr>
        <p:spPr>
          <a:xfrm>
            <a:off x="5522965" y="836613"/>
            <a:ext cx="2816352" cy="2816352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F5FAF95-28E9-4D03-884C-A89CBC8B61DC}"/>
              </a:ext>
            </a:extLst>
          </p:cNvPr>
          <p:cNvSpPr/>
          <p:nvPr userDrawn="1"/>
        </p:nvSpPr>
        <p:spPr>
          <a:xfrm>
            <a:off x="8123915" y="859665"/>
            <a:ext cx="3273552" cy="3273552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27" name="Metin Yer Tutucusu 15">
            <a:extLst>
              <a:ext uri="{FF2B5EF4-FFF2-40B4-BE49-F238E27FC236}">
                <a16:creationId xmlns:a16="http://schemas.microsoft.com/office/drawing/2014/main" id="{5F221D05-AC12-4B7C-A00B-E28F93E23D7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851931" y="1382322"/>
            <a:ext cx="168109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rtlCol="0" anchor="ctr" anchorCtr="0">
            <a:noAutofit/>
          </a:bodyPr>
          <a:lstStyle>
            <a:lvl1pPr marL="0" indent="0" algn="ctr" rtl="0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25 ₺</a:t>
            </a:r>
          </a:p>
        </p:txBody>
      </p:sp>
      <p:sp>
        <p:nvSpPr>
          <p:cNvPr id="28" name="Metin Yer Tutucusu 2">
            <a:extLst>
              <a:ext uri="{FF2B5EF4-FFF2-40B4-BE49-F238E27FC236}">
                <a16:creationId xmlns:a16="http://schemas.microsoft.com/office/drawing/2014/main" id="{A3904B01-A725-4CE3-9321-D42F3E296703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3927524" y="2363691"/>
            <a:ext cx="1519848" cy="617093"/>
          </a:xfrm>
        </p:spPr>
        <p:txBody>
          <a:bodyPr lIns="0" tIns="0" rIns="0" bIns="0" rtlCol="0" anchor="t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Bölüm 1</a:t>
            </a:r>
            <a:br>
              <a:rPr lang="tr-TR" noProof="0" dirty="0"/>
            </a:br>
            <a:r>
              <a:rPr lang="tr-TR" noProof="0" dirty="0"/>
              <a:t>Başlık</a:t>
            </a:r>
          </a:p>
        </p:txBody>
      </p:sp>
      <p:sp>
        <p:nvSpPr>
          <p:cNvPr id="29" name="Metin Yer Tutucusu 2">
            <a:extLst>
              <a:ext uri="{FF2B5EF4-FFF2-40B4-BE49-F238E27FC236}">
                <a16:creationId xmlns:a16="http://schemas.microsoft.com/office/drawing/2014/main" id="{D9CE08AF-782B-4514-BE33-D3AED71A7344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06132" y="1185842"/>
            <a:ext cx="1519848" cy="250619"/>
          </a:xfrm>
        </p:spPr>
        <p:txBody>
          <a:bodyPr lIns="0" tIns="0" rIns="0" bIns="0" rtlCol="0" anchor="t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800" b="0">
                <a:solidFill>
                  <a:schemeClr val="tx1"/>
                </a:solidFill>
                <a:latin typeface="+mn-lt"/>
                <a:cs typeface="Segoe UI Light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MİLYAR</a:t>
            </a:r>
          </a:p>
        </p:txBody>
      </p:sp>
      <p:sp>
        <p:nvSpPr>
          <p:cNvPr id="30" name="Metin Yer Tutucusu 15">
            <a:extLst>
              <a:ext uri="{FF2B5EF4-FFF2-40B4-BE49-F238E27FC236}">
                <a16:creationId xmlns:a16="http://schemas.microsoft.com/office/drawing/2014/main" id="{614098B4-704D-42A8-B776-2C93C30C39D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13495" y="1767897"/>
            <a:ext cx="168109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rtlCol="0" anchor="ctr" anchorCtr="0">
            <a:noAutofit/>
          </a:bodyPr>
          <a:lstStyle>
            <a:lvl1pPr marL="0" indent="0" algn="ctr" rtl="0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50 ₺</a:t>
            </a:r>
          </a:p>
        </p:txBody>
      </p:sp>
      <p:sp>
        <p:nvSpPr>
          <p:cNvPr id="31" name="Metin Yer Tutucusu 2">
            <a:extLst>
              <a:ext uri="{FF2B5EF4-FFF2-40B4-BE49-F238E27FC236}">
                <a16:creationId xmlns:a16="http://schemas.microsoft.com/office/drawing/2014/main" id="{CE6465F4-0B4D-4B43-BE59-BC984FE8EF05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6189088" y="2753338"/>
            <a:ext cx="1519848" cy="617093"/>
          </a:xfrm>
        </p:spPr>
        <p:txBody>
          <a:bodyPr lIns="0" tIns="0" rIns="0" bIns="0" rtlCol="0" anchor="t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Bölüm 1</a:t>
            </a:r>
            <a:br>
              <a:rPr lang="tr-TR" noProof="0" dirty="0"/>
            </a:br>
            <a:r>
              <a:rPr lang="tr-TR" noProof="0" dirty="0"/>
              <a:t>Başlık</a:t>
            </a:r>
          </a:p>
        </p:txBody>
      </p:sp>
      <p:sp>
        <p:nvSpPr>
          <p:cNvPr id="32" name="Metin Yer Tutucusu 2">
            <a:extLst>
              <a:ext uri="{FF2B5EF4-FFF2-40B4-BE49-F238E27FC236}">
                <a16:creationId xmlns:a16="http://schemas.microsoft.com/office/drawing/2014/main" id="{4DBC997E-F996-4F59-A610-3C8558F180C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6067696" y="1537655"/>
            <a:ext cx="1519848" cy="250619"/>
          </a:xfrm>
        </p:spPr>
        <p:txBody>
          <a:bodyPr lIns="0" tIns="0" rIns="0" bIns="0" rtlCol="0" anchor="t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800" b="0">
                <a:solidFill>
                  <a:schemeClr val="tx1"/>
                </a:solidFill>
                <a:latin typeface="+mn-lt"/>
                <a:cs typeface="Segoe UI Light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MİLYAR</a:t>
            </a:r>
          </a:p>
        </p:txBody>
      </p:sp>
      <p:sp>
        <p:nvSpPr>
          <p:cNvPr id="33" name="Metin Yer Tutucusu 15">
            <a:extLst>
              <a:ext uri="{FF2B5EF4-FFF2-40B4-BE49-F238E27FC236}">
                <a16:creationId xmlns:a16="http://schemas.microsoft.com/office/drawing/2014/main" id="{D2098E46-8023-469E-86ED-39848BCA69B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14444" y="2049128"/>
            <a:ext cx="2010420" cy="978408"/>
          </a:xfrm>
          <a:prstGeom prst="rect">
            <a:avLst/>
          </a:prstGeom>
          <a:ln w="6350">
            <a:noFill/>
          </a:ln>
        </p:spPr>
        <p:txBody>
          <a:bodyPr lIns="0" tIns="0" rIns="0" bIns="0" rtlCol="0" anchor="ctr" anchorCtr="0">
            <a:noAutofit/>
          </a:bodyPr>
          <a:lstStyle>
            <a:lvl1pPr marL="0" indent="0" algn="ctr" rtl="0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100 ₺</a:t>
            </a:r>
          </a:p>
        </p:txBody>
      </p:sp>
      <p:sp>
        <p:nvSpPr>
          <p:cNvPr id="34" name="Metin Yer Tutucusu 2">
            <a:extLst>
              <a:ext uri="{FF2B5EF4-FFF2-40B4-BE49-F238E27FC236}">
                <a16:creationId xmlns:a16="http://schemas.microsoft.com/office/drawing/2014/main" id="{93715D94-9DBE-476D-B2A4-208BC6D40C35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8981735" y="3034569"/>
            <a:ext cx="1519848" cy="617093"/>
          </a:xfrm>
        </p:spPr>
        <p:txBody>
          <a:bodyPr lIns="0" tIns="0" rIns="0" bIns="0" rtlCol="0" anchor="t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Bölüm 1</a:t>
            </a:r>
            <a:br>
              <a:rPr lang="tr-TR" noProof="0" dirty="0"/>
            </a:br>
            <a:r>
              <a:rPr lang="tr-TR" noProof="0" dirty="0"/>
              <a:t>Başlık</a:t>
            </a:r>
          </a:p>
        </p:txBody>
      </p:sp>
      <p:sp>
        <p:nvSpPr>
          <p:cNvPr id="35" name="Metin Yer Tutucusu 2">
            <a:extLst>
              <a:ext uri="{FF2B5EF4-FFF2-40B4-BE49-F238E27FC236}">
                <a16:creationId xmlns:a16="http://schemas.microsoft.com/office/drawing/2014/main" id="{C6E1A50B-8AFF-497B-8AEC-C61D95DC0685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9089050" y="1818886"/>
            <a:ext cx="1519848" cy="250619"/>
          </a:xfrm>
        </p:spPr>
        <p:txBody>
          <a:bodyPr lIns="0" tIns="0" rIns="0" bIns="0" rtlCol="0" anchor="t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800" b="0">
                <a:solidFill>
                  <a:schemeClr val="tx1"/>
                </a:solidFill>
                <a:latin typeface="+mn-lt"/>
                <a:cs typeface="Segoe UI Light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MİLYAR</a:t>
            </a:r>
          </a:p>
        </p:txBody>
      </p:sp>
    </p:spTree>
    <p:extLst>
      <p:ext uri="{BB962C8B-B14F-4D97-AF65-F5344CB8AC3E}">
        <p14:creationId xmlns:p14="http://schemas.microsoft.com/office/powerpoint/2010/main" val="3942925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 başlıklı 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707529"/>
            <a:ext cx="5314072" cy="569086"/>
          </a:xfrm>
        </p:spPr>
        <p:txBody>
          <a:bodyPr lIns="0" tIns="0" rIns="0" bIns="0" rtlCol="0" anchor="b">
            <a:normAutofit/>
          </a:bodyPr>
          <a:lstStyle>
            <a:lvl1pPr algn="l">
              <a:defRPr sz="3600"/>
            </a:lvl1pPr>
          </a:lstStyle>
          <a:p>
            <a:pPr rtl="0"/>
            <a:r>
              <a:rPr lang="tr-TR" noProof="0" dirty="0"/>
              <a:t>BAŞLIĞI DÜZENLEMEK İÇİN TIKLAYIN</a:t>
            </a:r>
          </a:p>
        </p:txBody>
      </p:sp>
      <p:sp>
        <p:nvSpPr>
          <p:cNvPr id="9" name="Metin Yer Tutucusu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1625821"/>
            <a:ext cx="5292725" cy="978407"/>
          </a:xfrm>
        </p:spPr>
        <p:txBody>
          <a:bodyPr lIns="0" tIns="0" rIns="0" bIns="0"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 flipH="1">
            <a:off x="6096000" y="1383372"/>
            <a:ext cx="6096000" cy="100800"/>
            <a:chOff x="646015" y="3248308"/>
            <a:chExt cx="3107749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46015" y="3290538"/>
              <a:ext cx="3107749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3702376" y="3248308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34" name="Metin Yer Tutucusu 2">
            <a:extLst>
              <a:ext uri="{FF2B5EF4-FFF2-40B4-BE49-F238E27FC236}">
                <a16:creationId xmlns:a16="http://schemas.microsoft.com/office/drawing/2014/main" id="{B17B484C-F876-40B2-89DE-FC7A9E54C835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831851" y="3335524"/>
            <a:ext cx="4817836" cy="2248846"/>
          </a:xfrm>
        </p:spPr>
        <p:txBody>
          <a:bodyPr lIns="0" tIns="0" rIns="0" bIns="0" rtlCol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6" name="Metin Yer Tutucusu 2">
            <a:extLst>
              <a:ext uri="{FF2B5EF4-FFF2-40B4-BE49-F238E27FC236}">
                <a16:creationId xmlns:a16="http://schemas.microsoft.com/office/drawing/2014/main" id="{99E02476-A734-4A74-BC42-F104B37C8C19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831850" y="2905291"/>
            <a:ext cx="2915732" cy="360000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23" name="Metin Yer Tutucusu 2">
            <a:extLst>
              <a:ext uri="{FF2B5EF4-FFF2-40B4-BE49-F238E27FC236}">
                <a16:creationId xmlns:a16="http://schemas.microsoft.com/office/drawing/2014/main" id="{ABD2EF23-562D-4049-92E3-48371C9E83A4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6098826" y="3335524"/>
            <a:ext cx="5311245" cy="2248846"/>
          </a:xfrm>
        </p:spPr>
        <p:txBody>
          <a:bodyPr lIns="0" tIns="0" rIns="0" bIns="0" rtlCol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24" name="Metin Yer Tutucusu 2">
            <a:extLst>
              <a:ext uri="{FF2B5EF4-FFF2-40B4-BE49-F238E27FC236}">
                <a16:creationId xmlns:a16="http://schemas.microsoft.com/office/drawing/2014/main" id="{FB2A0B34-417C-46AC-95C0-9B2A2FCC8BFC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098826" y="2905291"/>
            <a:ext cx="2915732" cy="360000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</p:spTree>
    <p:extLst>
      <p:ext uri="{BB962C8B-B14F-4D97-AF65-F5344CB8AC3E}">
        <p14:creationId xmlns:p14="http://schemas.microsoft.com/office/powerpoint/2010/main" val="778086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6105" y="707529"/>
            <a:ext cx="3704150" cy="569086"/>
          </a:xfrm>
        </p:spPr>
        <p:txBody>
          <a:bodyPr lIns="0" tIns="0" rIns="0" bIns="0" rtlCol="0" anchor="b">
            <a:normAutofit/>
          </a:bodyPr>
          <a:lstStyle>
            <a:lvl1pPr algn="l"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>
            <a:off x="-6" y="1374243"/>
            <a:ext cx="3037103" cy="100800"/>
            <a:chOff x="646012" y="3239179"/>
            <a:chExt cx="1548318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46012" y="3290538"/>
              <a:ext cx="1521887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2142942" y="3239179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21" name="Resim Yer Tutucusu 11" descr="Rakiplerin logoları çeyrek daire">
            <a:extLst>
              <a:ext uri="{FF2B5EF4-FFF2-40B4-BE49-F238E27FC236}">
                <a16:creationId xmlns:a16="http://schemas.microsoft.com/office/drawing/2014/main" id="{58A093A6-410B-4E4B-BA54-D31E8313D9B1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928670" y="2872719"/>
            <a:ext cx="1772153" cy="777240"/>
          </a:xfrm>
          <a:noFill/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pPr rtl="0"/>
            <a:r>
              <a:rPr lang="tr-TR" noProof="0" dirty="0"/>
              <a:t>Rakip 2</a:t>
            </a:r>
          </a:p>
          <a:p>
            <a:pPr rtl="0"/>
            <a:r>
              <a:rPr lang="tr-TR" noProof="0" dirty="0"/>
              <a:t>Logo</a:t>
            </a:r>
          </a:p>
        </p:txBody>
      </p:sp>
      <p:sp>
        <p:nvSpPr>
          <p:cNvPr id="22" name="Resim Yer Tutucusu 11" descr="Rakiplerin logoları çeyrek daire">
            <a:extLst>
              <a:ext uri="{FF2B5EF4-FFF2-40B4-BE49-F238E27FC236}">
                <a16:creationId xmlns:a16="http://schemas.microsoft.com/office/drawing/2014/main" id="{C852F764-614E-4E0D-B231-E5EF9B5D3AF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06105" y="2171148"/>
            <a:ext cx="1655064" cy="777240"/>
          </a:xfrm>
          <a:noFill/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pPr rtl="0"/>
            <a:r>
              <a:rPr lang="tr-TR" noProof="0" dirty="0"/>
              <a:t>Rakip 1</a:t>
            </a:r>
          </a:p>
          <a:p>
            <a:pPr rtl="0"/>
            <a:r>
              <a:rPr lang="tr-TR" noProof="0" dirty="0"/>
              <a:t>Logo</a:t>
            </a:r>
          </a:p>
        </p:txBody>
      </p:sp>
      <p:sp>
        <p:nvSpPr>
          <p:cNvPr id="25" name="Resim Yer Tutucusu 11" descr="Rakiplerin logoları çeyrek daire">
            <a:extLst>
              <a:ext uri="{FF2B5EF4-FFF2-40B4-BE49-F238E27FC236}">
                <a16:creationId xmlns:a16="http://schemas.microsoft.com/office/drawing/2014/main" id="{0349F007-C349-4EF3-A61F-86C43BEB547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2729582" y="4456262"/>
            <a:ext cx="1772153" cy="777240"/>
          </a:xfrm>
          <a:noFill/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pPr rtl="0"/>
            <a:r>
              <a:rPr lang="tr-TR" noProof="0" dirty="0"/>
              <a:t>Rakip 3</a:t>
            </a:r>
          </a:p>
          <a:p>
            <a:pPr rtl="0"/>
            <a:r>
              <a:rPr lang="tr-TR" noProof="0" dirty="0"/>
              <a:t>Logo</a:t>
            </a:r>
          </a:p>
        </p:txBody>
      </p:sp>
      <p:sp>
        <p:nvSpPr>
          <p:cNvPr id="26" name="Resim Yer Tutucusu 11" descr="Rakiplerin logoları çeyrek daire">
            <a:extLst>
              <a:ext uri="{FF2B5EF4-FFF2-40B4-BE49-F238E27FC236}">
                <a16:creationId xmlns:a16="http://schemas.microsoft.com/office/drawing/2014/main" id="{FEA8BDDC-623F-4C67-AD04-E7801B537019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829546" y="2770168"/>
            <a:ext cx="1772153" cy="777240"/>
          </a:xfrm>
          <a:noFill/>
        </p:spPr>
        <p:txBody>
          <a:bodyPr rtlCol="0" anchor="ctr" anchorCtr="0">
            <a:noAutofit/>
          </a:bodyPr>
          <a:lstStyle>
            <a:lvl1pPr marL="0" indent="0" algn="ctr" rtl="0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pPr rtl="0"/>
            <a:r>
              <a:rPr lang="tr-TR" noProof="0" dirty="0"/>
              <a:t>Rakip 4</a:t>
            </a:r>
          </a:p>
          <a:p>
            <a:pPr rtl="0"/>
            <a:r>
              <a:rPr lang="tr-TR" noProof="0" dirty="0"/>
              <a:t>Logo</a:t>
            </a:r>
          </a:p>
        </p:txBody>
      </p:sp>
      <p:sp>
        <p:nvSpPr>
          <p:cNvPr id="27" name="Resim Yer Tutucusu 11" descr="Rakiplerin logoları çeyrek daire">
            <a:extLst>
              <a:ext uri="{FF2B5EF4-FFF2-40B4-BE49-F238E27FC236}">
                <a16:creationId xmlns:a16="http://schemas.microsoft.com/office/drawing/2014/main" id="{28B0D00B-97E7-4133-B35A-AC2EF334CD2B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610067" y="4588832"/>
            <a:ext cx="1772153" cy="777240"/>
          </a:xfrm>
          <a:noFill/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pPr rtl="0"/>
            <a:r>
              <a:rPr lang="tr-TR" noProof="0" dirty="0"/>
              <a:t>Rakip 5</a:t>
            </a:r>
          </a:p>
          <a:p>
            <a:pPr rtl="0"/>
            <a:r>
              <a:rPr lang="tr-TR" noProof="0" dirty="0"/>
              <a:t>Logo</a:t>
            </a:r>
          </a:p>
        </p:txBody>
      </p:sp>
      <p:sp>
        <p:nvSpPr>
          <p:cNvPr id="28" name="Resim Yer Tutucusu 11" descr="Rakiplerin logoları çeyrek daire">
            <a:extLst>
              <a:ext uri="{FF2B5EF4-FFF2-40B4-BE49-F238E27FC236}">
                <a16:creationId xmlns:a16="http://schemas.microsoft.com/office/drawing/2014/main" id="{8D1A7417-EFAD-46F6-ADA5-117D4C7B1A9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9571158" y="4977452"/>
            <a:ext cx="1772153" cy="777240"/>
          </a:xfrm>
          <a:noFill/>
        </p:spPr>
        <p:txBody>
          <a:bodyPr rtlCol="0" anchor="ctr" anchorCtr="0">
            <a:noAutofit/>
          </a:bodyPr>
          <a:lstStyle>
            <a:lvl1pPr marL="0" indent="0" algn="ctr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pPr rtl="0"/>
            <a:r>
              <a:rPr lang="tr-TR" noProof="0" dirty="0"/>
              <a:t>Rakip 6</a:t>
            </a:r>
          </a:p>
          <a:p>
            <a:pPr rtl="0"/>
            <a:r>
              <a:rPr lang="tr-TR" noProof="0" dirty="0"/>
              <a:t>Logo</a:t>
            </a:r>
          </a:p>
        </p:txBody>
      </p:sp>
      <p:sp>
        <p:nvSpPr>
          <p:cNvPr id="29" name="Metin Yer Tutucusu 7">
            <a:extLst>
              <a:ext uri="{FF2B5EF4-FFF2-40B4-BE49-F238E27FC236}">
                <a16:creationId xmlns:a16="http://schemas.microsoft.com/office/drawing/2014/main" id="{D4B80E14-BBC8-42CC-8777-FFF50D168A0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9869" y="3642757"/>
            <a:ext cx="2741612" cy="248888"/>
          </a:xfrm>
        </p:spPr>
        <p:txBody>
          <a:bodyPr wrap="square" lIns="0" tIns="0" rIns="0" bIns="0" rtlCol="0">
            <a:no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tr-TR" noProof="0" dirty="0"/>
              <a:t>Daha pahalı</a:t>
            </a:r>
          </a:p>
        </p:txBody>
      </p:sp>
      <p:sp>
        <p:nvSpPr>
          <p:cNvPr id="30" name="Metin Yer Tutucusu 7">
            <a:extLst>
              <a:ext uri="{FF2B5EF4-FFF2-40B4-BE49-F238E27FC236}">
                <a16:creationId xmlns:a16="http://schemas.microsoft.com/office/drawing/2014/main" id="{95033551-3DD0-4EBE-8DFD-9335F8BA926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315481" y="5884080"/>
            <a:ext cx="2741612" cy="248888"/>
          </a:xfrm>
        </p:spPr>
        <p:txBody>
          <a:bodyPr wrap="square" lIns="0" tIns="0" rIns="0" bIns="0" rtlCol="0">
            <a:noAutofit/>
          </a:bodyPr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tr-TR" noProof="0" dirty="0"/>
              <a:t>Daha az kullanışlı</a:t>
            </a:r>
          </a:p>
        </p:txBody>
      </p:sp>
      <p:sp>
        <p:nvSpPr>
          <p:cNvPr id="31" name="Metin Yer Tutucusu 7">
            <a:extLst>
              <a:ext uri="{FF2B5EF4-FFF2-40B4-BE49-F238E27FC236}">
                <a16:creationId xmlns:a16="http://schemas.microsoft.com/office/drawing/2014/main" id="{CC507E62-D7F3-4E81-8DE2-5A7084588A33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315481" y="1343118"/>
            <a:ext cx="2741612" cy="248888"/>
          </a:xfrm>
        </p:spPr>
        <p:txBody>
          <a:bodyPr wrap="square" lIns="0" tIns="0" rIns="0" bIns="0" rtlCol="0">
            <a:noAutofit/>
          </a:bodyPr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tr-TR" noProof="0" dirty="0"/>
              <a:t>Daha kullanışlı</a:t>
            </a:r>
          </a:p>
        </p:txBody>
      </p:sp>
      <p:sp>
        <p:nvSpPr>
          <p:cNvPr id="32" name="Resim Yer Tutucusu 13">
            <a:extLst>
              <a:ext uri="{FF2B5EF4-FFF2-40B4-BE49-F238E27FC236}">
                <a16:creationId xmlns:a16="http://schemas.microsoft.com/office/drawing/2014/main" id="{61EF622D-8E08-41C3-BEBA-2274C2AB487A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417999" y="1977257"/>
            <a:ext cx="1481328" cy="758952"/>
          </a:xfrm>
          <a:noFill/>
          <a:ln>
            <a:noFill/>
          </a:ln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33" name="Metin Yer Tutucusu 7">
            <a:extLst>
              <a:ext uri="{FF2B5EF4-FFF2-40B4-BE49-F238E27FC236}">
                <a16:creationId xmlns:a16="http://schemas.microsoft.com/office/drawing/2014/main" id="{690ADA54-0156-49A9-AEF7-A4972EEB15AA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651686" y="3642757"/>
            <a:ext cx="2741612" cy="24888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 b="1"/>
            </a:lvl2pPr>
            <a:lvl3pPr>
              <a:defRPr sz="1200" b="1"/>
            </a:lvl3pPr>
            <a:lvl4pPr>
              <a:defRPr sz="1200" b="1"/>
            </a:lvl4pPr>
            <a:lvl5pPr>
              <a:defRPr sz="1200" b="1"/>
            </a:lvl5pPr>
          </a:lstStyle>
          <a:p>
            <a:pPr lvl="0" rtl="0"/>
            <a:r>
              <a:rPr lang="tr-TR" noProof="0" dirty="0"/>
              <a:t>Daha az pahalı</a:t>
            </a:r>
          </a:p>
        </p:txBody>
      </p:sp>
      <p:grpSp>
        <p:nvGrpSpPr>
          <p:cNvPr id="4" name="Grup 3">
            <a:extLst>
              <a:ext uri="{FF2B5EF4-FFF2-40B4-BE49-F238E27FC236}">
                <a16:creationId xmlns:a16="http://schemas.microsoft.com/office/drawing/2014/main" id="{32193FB7-0142-40DD-9186-F3156B0AE4B0}"/>
              </a:ext>
            </a:extLst>
          </p:cNvPr>
          <p:cNvGrpSpPr/>
          <p:nvPr userDrawn="1"/>
        </p:nvGrpSpPr>
        <p:grpSpPr>
          <a:xfrm>
            <a:off x="6045600" y="1376748"/>
            <a:ext cx="100800" cy="5481252"/>
            <a:chOff x="6045600" y="1376748"/>
            <a:chExt cx="100800" cy="5481252"/>
          </a:xfrm>
        </p:grpSpPr>
        <p:cxnSp>
          <p:nvCxnSpPr>
            <p:cNvPr id="3" name="Düz Bağlayıcı 2">
              <a:extLst>
                <a:ext uri="{FF2B5EF4-FFF2-40B4-BE49-F238E27FC236}">
                  <a16:creationId xmlns:a16="http://schemas.microsoft.com/office/drawing/2014/main" id="{CD1389D4-2EB7-40E2-B21B-4EE70FCA2236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3389377" y="4151376"/>
              <a:ext cx="54132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A48E795-AD00-4819-94E4-A5211D331715}"/>
                </a:ext>
              </a:extLst>
            </p:cNvPr>
            <p:cNvSpPr/>
            <p:nvPr userDrawn="1"/>
          </p:nvSpPr>
          <p:spPr>
            <a:xfrm>
              <a:off x="6045600" y="1376748"/>
              <a:ext cx="100800" cy="1008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41BD97BD-35F4-4534-8B74-24D44A99BC58}"/>
              </a:ext>
            </a:extLst>
          </p:cNvPr>
          <p:cNvGrpSpPr/>
          <p:nvPr userDrawn="1"/>
        </p:nvGrpSpPr>
        <p:grpSpPr>
          <a:xfrm rot="5400000">
            <a:off x="5669857" y="-1673474"/>
            <a:ext cx="100800" cy="11440514"/>
            <a:chOff x="6045600" y="1329588"/>
            <a:chExt cx="100800" cy="11440514"/>
          </a:xfrm>
        </p:grpSpPr>
        <p:cxnSp>
          <p:nvCxnSpPr>
            <p:cNvPr id="38" name="Düz Bağlayıcı 37">
              <a:extLst>
                <a:ext uri="{FF2B5EF4-FFF2-40B4-BE49-F238E27FC236}">
                  <a16:creationId xmlns:a16="http://schemas.microsoft.com/office/drawing/2014/main" id="{D8351F13-467F-49F8-8279-C5B29A51798F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408032" y="7082102"/>
              <a:ext cx="1137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9AA12FA-7959-4581-B344-DF9E7B0AD37A}"/>
                </a:ext>
              </a:extLst>
            </p:cNvPr>
            <p:cNvSpPr/>
            <p:nvPr userDrawn="1"/>
          </p:nvSpPr>
          <p:spPr>
            <a:xfrm>
              <a:off x="6045600" y="1329588"/>
              <a:ext cx="100800" cy="1008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939558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ç Bölüm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7" y="1512271"/>
            <a:ext cx="2828198" cy="1286838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1" y="3148315"/>
            <a:ext cx="2216876" cy="2098138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11" name="Resim Yer Tutucusu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 userDrawn="1"/>
        </p:nvGrpSpPr>
        <p:grpSpPr>
          <a:xfrm>
            <a:off x="0" y="2897696"/>
            <a:ext cx="3360726" cy="100800"/>
            <a:chOff x="0" y="3240138"/>
            <a:chExt cx="3360726" cy="100800"/>
          </a:xfrm>
        </p:grpSpPr>
        <p:cxnSp>
          <p:nvCxnSpPr>
            <p:cNvPr id="13" name="Düz Bağlayıcı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/>
            <p:nvPr userDrawn="1"/>
          </p:nvCxnSpPr>
          <p:spPr>
            <a:xfrm>
              <a:off x="0" y="3290538"/>
              <a:ext cx="3276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 userDrawn="1"/>
          </p:nvSpPr>
          <p:spPr>
            <a:xfrm>
              <a:off x="3259926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etin Yer Tutucusu 15">
            <a:extLst>
              <a:ext uri="{FF2B5EF4-FFF2-40B4-BE49-F238E27FC236}">
                <a16:creationId xmlns:a16="http://schemas.microsoft.com/office/drawing/2014/main" id="{DA80730C-5AC9-41A0-ACC5-624F0652D68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75261" y="2631676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72000" rIns="0" bIns="0" rtlCol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1</a:t>
            </a:r>
          </a:p>
        </p:txBody>
      </p:sp>
      <p:sp>
        <p:nvSpPr>
          <p:cNvPr id="22" name="Metin Yer Tutucusu 15">
            <a:extLst>
              <a:ext uri="{FF2B5EF4-FFF2-40B4-BE49-F238E27FC236}">
                <a16:creationId xmlns:a16="http://schemas.microsoft.com/office/drawing/2014/main" id="{515B23A8-23EB-4E6E-A24C-4154570D7DC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436251" y="2015540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36000" rIns="0" bIns="0" rtlCol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2</a:t>
            </a:r>
          </a:p>
        </p:txBody>
      </p:sp>
      <p:sp>
        <p:nvSpPr>
          <p:cNvPr id="23" name="Metin Yer Tutucusu 15">
            <a:extLst>
              <a:ext uri="{FF2B5EF4-FFF2-40B4-BE49-F238E27FC236}">
                <a16:creationId xmlns:a16="http://schemas.microsoft.com/office/drawing/2014/main" id="{C12919ED-FD55-4081-BB4A-2B2FDA3BED1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397240" y="1239687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36000" rIns="0" bIns="0" rtlCol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3</a:t>
            </a:r>
          </a:p>
        </p:txBody>
      </p:sp>
      <p:cxnSp>
        <p:nvCxnSpPr>
          <p:cNvPr id="24" name="Düz Bağlayıcı 23">
            <a:extLst>
              <a:ext uri="{FF2B5EF4-FFF2-40B4-BE49-F238E27FC236}">
                <a16:creationId xmlns:a16="http://schemas.microsoft.com/office/drawing/2014/main" id="{56A6259C-432B-4405-9E82-995AF092FB7A}"/>
              </a:ext>
            </a:extLst>
          </p:cNvPr>
          <p:cNvCxnSpPr>
            <a:cxnSpLocks/>
          </p:cNvCxnSpPr>
          <p:nvPr userDrawn="1"/>
        </p:nvCxnSpPr>
        <p:spPr>
          <a:xfrm rot="16200000" flipV="1">
            <a:off x="4068065" y="1728891"/>
            <a:ext cx="1792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:a16="http://schemas.microsoft.com/office/drawing/2014/main" id="{13BC485E-8BCE-479F-A7E9-7F9E193E6E96}"/>
              </a:ext>
            </a:extLst>
          </p:cNvPr>
          <p:cNvCxnSpPr>
            <a:cxnSpLocks/>
          </p:cNvCxnSpPr>
          <p:nvPr userDrawn="1"/>
        </p:nvCxnSpPr>
        <p:spPr>
          <a:xfrm>
            <a:off x="4964465" y="836613"/>
            <a:ext cx="5925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id="{D5094BC6-BA16-4E05-868C-3AE971AF3DA4}"/>
              </a:ext>
            </a:extLst>
          </p:cNvPr>
          <p:cNvCxnSpPr>
            <a:cxnSpLocks/>
          </p:cNvCxnSpPr>
          <p:nvPr userDrawn="1"/>
        </p:nvCxnSpPr>
        <p:spPr>
          <a:xfrm rot="16200000" flipV="1">
            <a:off x="10688444" y="1030491"/>
            <a:ext cx="39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F9130EC6-4A8D-447F-862E-E5A693E68C8C}"/>
              </a:ext>
            </a:extLst>
          </p:cNvPr>
          <p:cNvCxnSpPr>
            <a:cxnSpLocks/>
          </p:cNvCxnSpPr>
          <p:nvPr userDrawn="1"/>
        </p:nvCxnSpPr>
        <p:spPr>
          <a:xfrm flipV="1">
            <a:off x="7925455" y="837355"/>
            <a:ext cx="0" cy="1178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Metin Yer Tutucusu 2">
            <a:extLst>
              <a:ext uri="{FF2B5EF4-FFF2-40B4-BE49-F238E27FC236}">
                <a16:creationId xmlns:a16="http://schemas.microsoft.com/office/drawing/2014/main" id="{1B29C9C1-9494-4E8B-A0F3-611E947A19B3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3151266" y="4543170"/>
            <a:ext cx="2589369" cy="1280958"/>
          </a:xfrm>
        </p:spPr>
        <p:txBody>
          <a:bodyPr lIns="0" tIns="0" rIns="0" bIns="0" rtlCol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0" name="Metin Yer Tutucusu 2">
            <a:extLst>
              <a:ext uri="{FF2B5EF4-FFF2-40B4-BE49-F238E27FC236}">
                <a16:creationId xmlns:a16="http://schemas.microsoft.com/office/drawing/2014/main" id="{ABB09D16-148A-45C2-B0B8-1495E8DC7D64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3151265" y="4246467"/>
            <a:ext cx="2415199" cy="236141"/>
          </a:xfrm>
        </p:spPr>
        <p:txBody>
          <a:bodyPr lIns="0" tIns="0" rIns="0" bIns="0" rtlCol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1" name="Metin Yer Tutucusu 2">
            <a:extLst>
              <a:ext uri="{FF2B5EF4-FFF2-40B4-BE49-F238E27FC236}">
                <a16:creationId xmlns:a16="http://schemas.microsoft.com/office/drawing/2014/main" id="{67814C7C-3597-4B16-A4AC-D81985C587BD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3151265" y="3883902"/>
            <a:ext cx="2415199" cy="360000"/>
          </a:xfrm>
        </p:spPr>
        <p:txBody>
          <a:bodyPr lIns="0" tIns="0" rIns="0" bIns="0" rtlCol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  <p:sp>
        <p:nvSpPr>
          <p:cNvPr id="43" name="Metin Yer Tutucusu 2">
            <a:extLst>
              <a:ext uri="{FF2B5EF4-FFF2-40B4-BE49-F238E27FC236}">
                <a16:creationId xmlns:a16="http://schemas.microsoft.com/office/drawing/2014/main" id="{EFE2A8C5-F462-436C-B748-BBE5D58CB8B4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6048861" y="3849559"/>
            <a:ext cx="2589369" cy="1786953"/>
          </a:xfrm>
        </p:spPr>
        <p:txBody>
          <a:bodyPr lIns="0" tIns="0" rIns="0" bIns="0" rtlCol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44" name="Metin Yer Tutucusu 2">
            <a:extLst>
              <a:ext uri="{FF2B5EF4-FFF2-40B4-BE49-F238E27FC236}">
                <a16:creationId xmlns:a16="http://schemas.microsoft.com/office/drawing/2014/main" id="{586DAC0D-9859-40A1-8456-F0B43D96718B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6048860" y="3552857"/>
            <a:ext cx="2415199" cy="236141"/>
          </a:xfrm>
        </p:spPr>
        <p:txBody>
          <a:bodyPr lIns="0" tIns="0" rIns="0" bIns="0" rtlCol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45" name="Metin Yer Tutucusu 2">
            <a:extLst>
              <a:ext uri="{FF2B5EF4-FFF2-40B4-BE49-F238E27FC236}">
                <a16:creationId xmlns:a16="http://schemas.microsoft.com/office/drawing/2014/main" id="{37B983EE-F89D-4F09-8A9F-2347FA36421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048860" y="3190292"/>
            <a:ext cx="2415199" cy="360000"/>
          </a:xfrm>
        </p:spPr>
        <p:txBody>
          <a:bodyPr lIns="0" tIns="0" rIns="0" bIns="0" rtlCol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  <p:sp>
        <p:nvSpPr>
          <p:cNvPr id="46" name="Metin Yer Tutucusu 2">
            <a:extLst>
              <a:ext uri="{FF2B5EF4-FFF2-40B4-BE49-F238E27FC236}">
                <a16:creationId xmlns:a16="http://schemas.microsoft.com/office/drawing/2014/main" id="{D30DD128-A937-4A2F-B070-523A5BAAE260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975159" y="3147170"/>
            <a:ext cx="2589369" cy="2311934"/>
          </a:xfrm>
        </p:spPr>
        <p:txBody>
          <a:bodyPr lIns="0" tIns="0" rIns="0" bIns="0" rtlCol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47" name="Metin Yer Tutucusu 2">
            <a:extLst>
              <a:ext uri="{FF2B5EF4-FFF2-40B4-BE49-F238E27FC236}">
                <a16:creationId xmlns:a16="http://schemas.microsoft.com/office/drawing/2014/main" id="{5737B87C-E3C0-46B2-8B79-63EB60491503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8975158" y="2850467"/>
            <a:ext cx="2415199" cy="236141"/>
          </a:xfrm>
        </p:spPr>
        <p:txBody>
          <a:bodyPr lIns="0" tIns="0" rIns="0" bIns="0" rtlCol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48" name="Metin Yer Tutucusu 2">
            <a:extLst>
              <a:ext uri="{FF2B5EF4-FFF2-40B4-BE49-F238E27FC236}">
                <a16:creationId xmlns:a16="http://schemas.microsoft.com/office/drawing/2014/main" id="{22F76863-7DCD-4365-80F0-001D51F08779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8975158" y="2487902"/>
            <a:ext cx="2415199" cy="360000"/>
          </a:xfrm>
        </p:spPr>
        <p:txBody>
          <a:bodyPr lIns="0" tIns="0" rIns="0" bIns="0" rtlCol="0" anchor="b" anchorCtr="0">
            <a:normAutofit/>
          </a:bodyPr>
          <a:lstStyle>
            <a:lvl1pPr marL="0" indent="0" algn="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</p:spTree>
    <p:extLst>
      <p:ext uri="{BB962C8B-B14F-4D97-AF65-F5344CB8AC3E}">
        <p14:creationId xmlns:p14="http://schemas.microsoft.com/office/powerpoint/2010/main" val="3078273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o ve Grafik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707529"/>
            <a:ext cx="5314072" cy="569086"/>
          </a:xfrm>
        </p:spPr>
        <p:txBody>
          <a:bodyPr lIns="0" tIns="0" rIns="0" bIns="0" rtlCol="0" anchor="b">
            <a:normAutofit/>
          </a:bodyPr>
          <a:lstStyle>
            <a:lvl1pPr algn="l">
              <a:defRPr sz="3600"/>
            </a:lvl1pPr>
          </a:lstStyle>
          <a:p>
            <a:pPr rtl="0"/>
            <a:r>
              <a:rPr lang="tr-TR" noProof="0" dirty="0"/>
              <a:t>BAŞLIĞI DÜZENLEMEK İÇİN TIKLAYIN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 flipH="1">
            <a:off x="6096000" y="1383372"/>
            <a:ext cx="6096000" cy="100800"/>
            <a:chOff x="646015" y="3248308"/>
            <a:chExt cx="3107749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46015" y="3290538"/>
              <a:ext cx="3107749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3702376" y="3248308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36" name="Metin Yer Tutucusu 2">
            <a:extLst>
              <a:ext uri="{FF2B5EF4-FFF2-40B4-BE49-F238E27FC236}">
                <a16:creationId xmlns:a16="http://schemas.microsoft.com/office/drawing/2014/main" id="{99E02476-A734-4A74-BC42-F104B37C8C19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831850" y="2031832"/>
            <a:ext cx="2915732" cy="360000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24" name="Metin Yer Tutucusu 2">
            <a:extLst>
              <a:ext uri="{FF2B5EF4-FFF2-40B4-BE49-F238E27FC236}">
                <a16:creationId xmlns:a16="http://schemas.microsoft.com/office/drawing/2014/main" id="{FB2A0B34-417C-46AC-95C0-9B2A2FCC8BFC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096000" y="2031832"/>
            <a:ext cx="2915732" cy="360000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D36F8EF-728B-45C1-87D8-4AD8FA8F3716}"/>
              </a:ext>
            </a:extLst>
          </p:cNvPr>
          <p:cNvSpPr>
            <a:spLocks noGrp="1"/>
          </p:cNvSpPr>
          <p:nvPr>
            <p:ph sz="quarter" idx="32"/>
          </p:nvPr>
        </p:nvSpPr>
        <p:spPr>
          <a:xfrm>
            <a:off x="803275" y="2524125"/>
            <a:ext cx="4970463" cy="2935288"/>
          </a:xfrm>
        </p:spPr>
        <p:txBody>
          <a:bodyPr rtlCol="0"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  <p:sp>
        <p:nvSpPr>
          <p:cNvPr id="22" name="İçerik Yer Tutucusu 2">
            <a:extLst>
              <a:ext uri="{FF2B5EF4-FFF2-40B4-BE49-F238E27FC236}">
                <a16:creationId xmlns:a16="http://schemas.microsoft.com/office/drawing/2014/main" id="{7395C5B4-6B03-4F70-96F8-3AE3A7817B52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6096000" y="2524125"/>
            <a:ext cx="4970463" cy="2935288"/>
          </a:xfrm>
        </p:spPr>
        <p:txBody>
          <a:bodyPr rtlCol="0"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778915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man Çizelgesi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36466" y="707529"/>
            <a:ext cx="2673606" cy="569086"/>
          </a:xfrm>
        </p:spPr>
        <p:txBody>
          <a:bodyPr lIns="0" tIns="0" rIns="0" bIns="0" rtlCol="0" anchor="b">
            <a:normAutofit/>
          </a:bodyPr>
          <a:lstStyle>
            <a:lvl1pPr algn="r">
              <a:defRPr sz="3600"/>
            </a:lvl1pPr>
          </a:lstStyle>
          <a:p>
            <a:pPr rtl="0"/>
            <a:r>
              <a:rPr lang="tr-TR" noProof="0" dirty="0"/>
              <a:t>ZAMAN ÇİZELGESİ</a:t>
            </a:r>
          </a:p>
        </p:txBody>
      </p:sp>
      <p:sp>
        <p:nvSpPr>
          <p:cNvPr id="9" name="Metin Yer Tutucusu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147803" y="1625821"/>
            <a:ext cx="2262267" cy="2021536"/>
          </a:xfrm>
        </p:spPr>
        <p:txBody>
          <a:bodyPr lIns="0" tIns="0" rIns="0" bIns="0" rtlCol="0">
            <a:normAutofit/>
          </a:bodyPr>
          <a:lstStyle>
            <a:lvl1pPr marL="0" indent="0" algn="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 flipH="1">
            <a:off x="9222077" y="1375202"/>
            <a:ext cx="2969921" cy="100800"/>
            <a:chOff x="2729179" y="3240138"/>
            <a:chExt cx="1514062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729179" y="3290538"/>
              <a:ext cx="1480958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4191853" y="3240138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16" name="Metin Yer Tutucusu 15">
            <a:extLst>
              <a:ext uri="{FF2B5EF4-FFF2-40B4-BE49-F238E27FC236}">
                <a16:creationId xmlns:a16="http://schemas.microsoft.com/office/drawing/2014/main" id="{D0092E26-7A96-4712-98A7-FFDA7C3D772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618284" y="685667"/>
            <a:ext cx="261621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20XX</a:t>
            </a:r>
          </a:p>
        </p:txBody>
      </p:sp>
      <p:sp>
        <p:nvSpPr>
          <p:cNvPr id="34" name="Metin Yer Tutucusu 2">
            <a:extLst>
              <a:ext uri="{FF2B5EF4-FFF2-40B4-BE49-F238E27FC236}">
                <a16:creationId xmlns:a16="http://schemas.microsoft.com/office/drawing/2014/main" id="{B17B484C-F876-40B2-89DE-FC7A9E54C835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5930241" y="1079309"/>
            <a:ext cx="2810591" cy="758864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6" name="Metin Yer Tutucusu 2">
            <a:extLst>
              <a:ext uri="{FF2B5EF4-FFF2-40B4-BE49-F238E27FC236}">
                <a16:creationId xmlns:a16="http://schemas.microsoft.com/office/drawing/2014/main" id="{99E02476-A734-4A74-BC42-F104B37C8C19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5930241" y="786637"/>
            <a:ext cx="2810591" cy="29267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cxnSp>
        <p:nvCxnSpPr>
          <p:cNvPr id="14" name="Düz Bağlayıcı 13">
            <a:extLst>
              <a:ext uri="{FF2B5EF4-FFF2-40B4-BE49-F238E27FC236}">
                <a16:creationId xmlns:a16="http://schemas.microsoft.com/office/drawing/2014/main" id="{1AD3A3AB-488E-4090-9FD5-E005D5A9ECF5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2094269" y="3429000"/>
            <a:ext cx="685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BD6729DC-C5B3-485B-B5CD-F06FC3CAFD9A}"/>
              </a:ext>
            </a:extLst>
          </p:cNvPr>
          <p:cNvSpPr/>
          <p:nvPr userDrawn="1"/>
        </p:nvSpPr>
        <p:spPr>
          <a:xfrm>
            <a:off x="5372392" y="959827"/>
            <a:ext cx="301752" cy="301752"/>
          </a:xfrm>
          <a:prstGeom prst="ellipse">
            <a:avLst/>
          </a:prstGeom>
          <a:solidFill>
            <a:srgbClr val="0F172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4046DD7-8FB2-43D4-8E94-3D35DC3E2891}"/>
              </a:ext>
            </a:extLst>
          </p:cNvPr>
          <p:cNvSpPr/>
          <p:nvPr userDrawn="1"/>
        </p:nvSpPr>
        <p:spPr>
          <a:xfrm>
            <a:off x="5372392" y="5362327"/>
            <a:ext cx="301752" cy="301752"/>
          </a:xfrm>
          <a:prstGeom prst="ellipse">
            <a:avLst/>
          </a:prstGeom>
          <a:solidFill>
            <a:srgbClr val="0F172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320A73A-D3CB-4E04-B7E2-F3696B8ACDEA}"/>
              </a:ext>
            </a:extLst>
          </p:cNvPr>
          <p:cNvSpPr/>
          <p:nvPr userDrawn="1"/>
        </p:nvSpPr>
        <p:spPr>
          <a:xfrm>
            <a:off x="5372392" y="2427327"/>
            <a:ext cx="301752" cy="301752"/>
          </a:xfrm>
          <a:prstGeom prst="ellipse">
            <a:avLst/>
          </a:prstGeom>
          <a:solidFill>
            <a:srgbClr val="0F172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E2B01F0-78A8-41AE-95B8-811603402031}"/>
              </a:ext>
            </a:extLst>
          </p:cNvPr>
          <p:cNvSpPr/>
          <p:nvPr userDrawn="1"/>
        </p:nvSpPr>
        <p:spPr>
          <a:xfrm>
            <a:off x="5372392" y="3894827"/>
            <a:ext cx="301752" cy="301752"/>
          </a:xfrm>
          <a:prstGeom prst="ellipse">
            <a:avLst/>
          </a:prstGeom>
          <a:solidFill>
            <a:srgbClr val="0F172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32" name="Metin Yer Tutucusu 2">
            <a:extLst>
              <a:ext uri="{FF2B5EF4-FFF2-40B4-BE49-F238E27FC236}">
                <a16:creationId xmlns:a16="http://schemas.microsoft.com/office/drawing/2014/main" id="{A70E382B-B932-45B7-BD95-6D722A4A2480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5930241" y="2532448"/>
            <a:ext cx="2810591" cy="758864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3" name="Metin Yer Tutucusu 2">
            <a:extLst>
              <a:ext uri="{FF2B5EF4-FFF2-40B4-BE49-F238E27FC236}">
                <a16:creationId xmlns:a16="http://schemas.microsoft.com/office/drawing/2014/main" id="{2F096B52-06C2-46DF-BB33-70D931283F16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5930241" y="2239776"/>
            <a:ext cx="2810591" cy="29267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5" name="Metin Yer Tutucusu 2">
            <a:extLst>
              <a:ext uri="{FF2B5EF4-FFF2-40B4-BE49-F238E27FC236}">
                <a16:creationId xmlns:a16="http://schemas.microsoft.com/office/drawing/2014/main" id="{5D87FD43-95C9-4217-AD5F-FE02E28AD4CE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5930241" y="3985587"/>
            <a:ext cx="2810591" cy="758864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7" name="Metin Yer Tutucusu 2">
            <a:extLst>
              <a:ext uri="{FF2B5EF4-FFF2-40B4-BE49-F238E27FC236}">
                <a16:creationId xmlns:a16="http://schemas.microsoft.com/office/drawing/2014/main" id="{A6706CEB-523E-4248-9A66-5D139D8B0DE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5930241" y="3692915"/>
            <a:ext cx="2810591" cy="29267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8" name="Metin Yer Tutucusu 2">
            <a:extLst>
              <a:ext uri="{FF2B5EF4-FFF2-40B4-BE49-F238E27FC236}">
                <a16:creationId xmlns:a16="http://schemas.microsoft.com/office/drawing/2014/main" id="{6ADC931C-F9B2-467E-A024-CB5BE74BAD85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5930241" y="5438727"/>
            <a:ext cx="2810591" cy="758864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9" name="Metin Yer Tutucusu 2">
            <a:extLst>
              <a:ext uri="{FF2B5EF4-FFF2-40B4-BE49-F238E27FC236}">
                <a16:creationId xmlns:a16="http://schemas.microsoft.com/office/drawing/2014/main" id="{0A301DE6-2E75-41F5-9314-B269815BA3F3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5930241" y="5146055"/>
            <a:ext cx="2810591" cy="292671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40" name="Metin Yer Tutucusu 15">
            <a:extLst>
              <a:ext uri="{FF2B5EF4-FFF2-40B4-BE49-F238E27FC236}">
                <a16:creationId xmlns:a16="http://schemas.microsoft.com/office/drawing/2014/main" id="{B9154606-4DE0-4DC7-830A-371423BE420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618284" y="2153566"/>
            <a:ext cx="261621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20XX</a:t>
            </a:r>
          </a:p>
        </p:txBody>
      </p:sp>
      <p:sp>
        <p:nvSpPr>
          <p:cNvPr id="41" name="Metin Yer Tutucusu 15">
            <a:extLst>
              <a:ext uri="{FF2B5EF4-FFF2-40B4-BE49-F238E27FC236}">
                <a16:creationId xmlns:a16="http://schemas.microsoft.com/office/drawing/2014/main" id="{5AC8C127-0F88-413C-B7BA-2ED0F81E7D4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618284" y="3621465"/>
            <a:ext cx="261621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20XX</a:t>
            </a:r>
          </a:p>
        </p:txBody>
      </p:sp>
      <p:sp>
        <p:nvSpPr>
          <p:cNvPr id="42" name="Metin Yer Tutucusu 15">
            <a:extLst>
              <a:ext uri="{FF2B5EF4-FFF2-40B4-BE49-F238E27FC236}">
                <a16:creationId xmlns:a16="http://schemas.microsoft.com/office/drawing/2014/main" id="{63C5707A-6E08-4B58-A5FE-40063DB6548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618284" y="5089363"/>
            <a:ext cx="2616212" cy="978408"/>
          </a:xfrm>
          <a:prstGeom prst="rect">
            <a:avLst/>
          </a:prstGeom>
          <a:ln w="6350">
            <a:noFill/>
          </a:ln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627535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o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2260000"/>
            <a:ext cx="3911599" cy="1177174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3890303"/>
            <a:ext cx="3275463" cy="882062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11" name="Resim Yer Tutucusu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 userDrawn="1"/>
        </p:nvGrpSpPr>
        <p:grpSpPr>
          <a:xfrm>
            <a:off x="0" y="3598737"/>
            <a:ext cx="2653124" cy="100800"/>
            <a:chOff x="-1228304" y="3240138"/>
            <a:chExt cx="2653124" cy="100800"/>
          </a:xfrm>
        </p:grpSpPr>
        <p:cxnSp>
          <p:nvCxnSpPr>
            <p:cNvPr id="13" name="Düz Bağlayıcı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228304" y="3290538"/>
              <a:ext cx="2588184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 userDrawn="1"/>
          </p:nvSpPr>
          <p:spPr>
            <a:xfrm>
              <a:off x="1324020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aşlık Yer Tutucusu 9">
            <a:extLst>
              <a:ext uri="{FF2B5EF4-FFF2-40B4-BE49-F238E27FC236}">
                <a16:creationId xmlns:a16="http://schemas.microsoft.com/office/drawing/2014/main" id="{3F646CE6-E75B-4112-896D-5A26E1F1520E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18150" y="860425"/>
            <a:ext cx="5870575" cy="4867275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tr-TR" noProof="0"/>
              <a:t>Tablo eklemek için simgeye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3183923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kip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7" y="1608523"/>
            <a:ext cx="2828198" cy="1286838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1" y="3244567"/>
            <a:ext cx="2828198" cy="2098138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11" name="Resim Yer Tutucusu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 userDrawn="1"/>
        </p:nvGrpSpPr>
        <p:grpSpPr>
          <a:xfrm>
            <a:off x="0" y="2993948"/>
            <a:ext cx="2114608" cy="100800"/>
            <a:chOff x="0" y="3240138"/>
            <a:chExt cx="2114608" cy="100800"/>
          </a:xfrm>
        </p:grpSpPr>
        <p:cxnSp>
          <p:nvCxnSpPr>
            <p:cNvPr id="13" name="Düz Bağlayıcı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/>
            <p:nvPr userDrawn="1"/>
          </p:nvCxnSpPr>
          <p:spPr>
            <a:xfrm>
              <a:off x="0" y="3290538"/>
              <a:ext cx="2034988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 userDrawn="1"/>
          </p:nvSpPr>
          <p:spPr>
            <a:xfrm>
              <a:off x="2013808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Metin Yer Tutucusu 2">
            <a:extLst>
              <a:ext uri="{FF2B5EF4-FFF2-40B4-BE49-F238E27FC236}">
                <a16:creationId xmlns:a16="http://schemas.microsoft.com/office/drawing/2014/main" id="{1B29C9C1-9494-4E8B-A0F3-611E947A19B3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4128617" y="4355032"/>
            <a:ext cx="2066544" cy="1280958"/>
          </a:xfrm>
        </p:spPr>
        <p:txBody>
          <a:bodyPr lIns="0" tIns="0" rIns="0" bIns="0" rtlCol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0" name="Metin Yer Tutucusu 2">
            <a:extLst>
              <a:ext uri="{FF2B5EF4-FFF2-40B4-BE49-F238E27FC236}">
                <a16:creationId xmlns:a16="http://schemas.microsoft.com/office/drawing/2014/main" id="{ABB09D16-148A-45C2-B0B8-1495E8DC7D64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4128616" y="4042831"/>
            <a:ext cx="2066544" cy="282991"/>
          </a:xfrm>
        </p:spPr>
        <p:txBody>
          <a:bodyPr lIns="0" tIns="0" rIns="0" bIns="0" rtlCol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1" name="Metin Yer Tutucusu 2">
            <a:extLst>
              <a:ext uri="{FF2B5EF4-FFF2-40B4-BE49-F238E27FC236}">
                <a16:creationId xmlns:a16="http://schemas.microsoft.com/office/drawing/2014/main" id="{67814C7C-3597-4B16-A4AC-D81985C587BD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4128616" y="3428999"/>
            <a:ext cx="2066544" cy="615618"/>
          </a:xfrm>
        </p:spPr>
        <p:txBody>
          <a:bodyPr lIns="0" tIns="0" rIns="0" bIns="0" rtlCol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  <p:sp>
        <p:nvSpPr>
          <p:cNvPr id="9" name="Resim Yer Tutucusu 8">
            <a:extLst>
              <a:ext uri="{FF2B5EF4-FFF2-40B4-BE49-F238E27FC236}">
                <a16:creationId xmlns:a16="http://schemas.microsoft.com/office/drawing/2014/main" id="{B284A57B-147A-4287-AA6B-E508A9222F7F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4130072" y="1179843"/>
            <a:ext cx="2066544" cy="2066544"/>
          </a:xfrm>
          <a:prstGeom prst="ellipse">
            <a:avLst/>
          </a:prstGeom>
          <a:ln w="12700">
            <a:solidFill>
              <a:schemeClr val="tx2"/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35" name="Resim Yer Tutucusu 8">
            <a:extLst>
              <a:ext uri="{FF2B5EF4-FFF2-40B4-BE49-F238E27FC236}">
                <a16:creationId xmlns:a16="http://schemas.microsoft.com/office/drawing/2014/main" id="{9DBE0996-CEA3-41C3-A75A-84DC3C2B5194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128072" y="1179843"/>
            <a:ext cx="2066544" cy="2066544"/>
          </a:xfrm>
          <a:prstGeom prst="ellipse">
            <a:avLst/>
          </a:prstGeom>
          <a:ln w="12700">
            <a:solidFill>
              <a:schemeClr val="tx2"/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36" name="Resim Yer Tutucusu 8">
            <a:extLst>
              <a:ext uri="{FF2B5EF4-FFF2-40B4-BE49-F238E27FC236}">
                <a16:creationId xmlns:a16="http://schemas.microsoft.com/office/drawing/2014/main" id="{F7B28261-CB14-4E4E-AA66-A0239B3DD28E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629072" y="1179843"/>
            <a:ext cx="2066544" cy="2066544"/>
          </a:xfrm>
          <a:prstGeom prst="ellipse">
            <a:avLst/>
          </a:prstGeom>
          <a:ln w="12700">
            <a:solidFill>
              <a:schemeClr val="tx2"/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37" name="Metin Yer Tutucusu 2">
            <a:extLst>
              <a:ext uri="{FF2B5EF4-FFF2-40B4-BE49-F238E27FC236}">
                <a16:creationId xmlns:a16="http://schemas.microsoft.com/office/drawing/2014/main" id="{BAA53E0C-9536-4177-A63F-0E2565EC53CD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9127048" y="4355032"/>
            <a:ext cx="2066400" cy="1280958"/>
          </a:xfrm>
        </p:spPr>
        <p:txBody>
          <a:bodyPr lIns="0" tIns="0" rIns="0" bIns="0" rtlCol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8" name="Metin Yer Tutucusu 2">
            <a:extLst>
              <a:ext uri="{FF2B5EF4-FFF2-40B4-BE49-F238E27FC236}">
                <a16:creationId xmlns:a16="http://schemas.microsoft.com/office/drawing/2014/main" id="{67EF8E36-183B-420B-AF25-17CFA963987A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9127047" y="4042831"/>
            <a:ext cx="2066400" cy="282991"/>
          </a:xfrm>
        </p:spPr>
        <p:txBody>
          <a:bodyPr lIns="0" tIns="0" rIns="0" bIns="0" rtlCol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9" name="Metin Yer Tutucusu 2">
            <a:extLst>
              <a:ext uri="{FF2B5EF4-FFF2-40B4-BE49-F238E27FC236}">
                <a16:creationId xmlns:a16="http://schemas.microsoft.com/office/drawing/2014/main" id="{58DA6E86-8039-4690-AFE1-7CCF07B7CBAF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9127047" y="3428999"/>
            <a:ext cx="2066400" cy="615618"/>
          </a:xfrm>
        </p:spPr>
        <p:txBody>
          <a:bodyPr lIns="0" tIns="0" rIns="0" bIns="0" rtlCol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  <p:sp>
        <p:nvSpPr>
          <p:cNvPr id="41" name="Metin Yer Tutucusu 2">
            <a:extLst>
              <a:ext uri="{FF2B5EF4-FFF2-40B4-BE49-F238E27FC236}">
                <a16:creationId xmlns:a16="http://schemas.microsoft.com/office/drawing/2014/main" id="{933214B9-0452-4C8B-AB10-922F3C3BCF01}"/>
              </a:ext>
            </a:extLst>
          </p:cNvPr>
          <p:cNvSpPr>
            <a:spLocks noGrp="1"/>
          </p:cNvSpPr>
          <p:nvPr>
            <p:ph type="body" idx="39" hasCustomPrompt="1"/>
          </p:nvPr>
        </p:nvSpPr>
        <p:spPr>
          <a:xfrm>
            <a:off x="6629217" y="4355032"/>
            <a:ext cx="2066400" cy="1280958"/>
          </a:xfrm>
        </p:spPr>
        <p:txBody>
          <a:bodyPr lIns="0" tIns="0" rIns="0" bIns="0" rtlCol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42" name="Metin Yer Tutucusu 2">
            <a:extLst>
              <a:ext uri="{FF2B5EF4-FFF2-40B4-BE49-F238E27FC236}">
                <a16:creationId xmlns:a16="http://schemas.microsoft.com/office/drawing/2014/main" id="{A5C23113-D98B-48C7-A675-4FD5F50333F3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6629216" y="4042831"/>
            <a:ext cx="2066400" cy="282991"/>
          </a:xfrm>
        </p:spPr>
        <p:txBody>
          <a:bodyPr lIns="0" tIns="0" rIns="0" bIns="0" rtlCol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49" name="Metin Yer Tutucusu 2">
            <a:extLst>
              <a:ext uri="{FF2B5EF4-FFF2-40B4-BE49-F238E27FC236}">
                <a16:creationId xmlns:a16="http://schemas.microsoft.com/office/drawing/2014/main" id="{09781257-B563-41E0-B9E6-9C7330084BCC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6627903" y="3428999"/>
            <a:ext cx="2066400" cy="615618"/>
          </a:xfrm>
        </p:spPr>
        <p:txBody>
          <a:bodyPr lIns="0" tIns="0" rIns="0" bIns="0" rtlCol="0" anchor="b" anchorCtr="0">
            <a:normAutofit/>
          </a:bodyPr>
          <a:lstStyle>
            <a:lvl1pPr marL="0" indent="0" algn="ctr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  <p:cxnSp>
        <p:nvCxnSpPr>
          <p:cNvPr id="32" name="Düz Bağlayıcı 31">
            <a:extLst>
              <a:ext uri="{FF2B5EF4-FFF2-40B4-BE49-F238E27FC236}">
                <a16:creationId xmlns:a16="http://schemas.microsoft.com/office/drawing/2014/main" id="{9A32EC27-ACD8-47C0-A3ED-E4ED58D88358}"/>
              </a:ext>
            </a:extLst>
          </p:cNvPr>
          <p:cNvCxnSpPr/>
          <p:nvPr userDrawn="1"/>
        </p:nvCxnSpPr>
        <p:spPr>
          <a:xfrm>
            <a:off x="6195160" y="2217849"/>
            <a:ext cx="43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id="{99E8819A-135C-4A5C-9F6A-A3BE05AA294F}"/>
              </a:ext>
            </a:extLst>
          </p:cNvPr>
          <p:cNvCxnSpPr/>
          <p:nvPr userDrawn="1"/>
        </p:nvCxnSpPr>
        <p:spPr>
          <a:xfrm>
            <a:off x="8703909" y="2216687"/>
            <a:ext cx="43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3294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kip İçerik Düzeni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4263" y="707529"/>
            <a:ext cx="6310887" cy="569086"/>
          </a:xfrm>
        </p:spPr>
        <p:txBody>
          <a:bodyPr lIns="0" tIns="0" rIns="0" bIns="0" rtlCol="0" anchor="b">
            <a:normAutofit/>
          </a:bodyPr>
          <a:lstStyle>
            <a:lvl1pPr algn="r">
              <a:defRPr sz="3600"/>
            </a:lvl1pPr>
          </a:lstStyle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9" name="Metin Yer Tutucusu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104263" y="1625821"/>
            <a:ext cx="6289862" cy="569085"/>
          </a:xfrm>
        </p:spPr>
        <p:txBody>
          <a:bodyPr lIns="0" tIns="0" rIns="0" bIns="0" rtlCol="0">
            <a:normAutofit/>
          </a:bodyPr>
          <a:lstStyle>
            <a:lvl1pPr marL="0" indent="0" algn="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 flipH="1">
            <a:off x="7090471" y="1375202"/>
            <a:ext cx="5119457" cy="100800"/>
            <a:chOff x="428300" y="3240138"/>
            <a:chExt cx="3196410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  <a:endCxn id="13" idx="2"/>
            </p:cNvCxnSpPr>
            <p:nvPr userDrawn="1"/>
          </p:nvCxnSpPr>
          <p:spPr>
            <a:xfrm>
              <a:off x="428300" y="3290538"/>
              <a:ext cx="3130686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3558986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4" name="Metin Yer Tutucusu 2">
            <a:extLst>
              <a:ext uri="{FF2B5EF4-FFF2-40B4-BE49-F238E27FC236}">
                <a16:creationId xmlns:a16="http://schemas.microsoft.com/office/drawing/2014/main" id="{BE12A846-0DFC-435B-BAE9-D90C353E03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958968" y="3372939"/>
            <a:ext cx="2297722" cy="328343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22" name="Metin Yer Tutucusu 2">
            <a:extLst>
              <a:ext uri="{FF2B5EF4-FFF2-40B4-BE49-F238E27FC236}">
                <a16:creationId xmlns:a16="http://schemas.microsoft.com/office/drawing/2014/main" id="{F2ACDD32-C1AB-4359-B055-2F910492987E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958968" y="2960253"/>
            <a:ext cx="2297722" cy="328343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F6FF07C5-314A-4EA8-B78F-7A51C234D3A1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21841" y="2764036"/>
            <a:ext cx="1106424" cy="1106423"/>
          </a:xfrm>
          <a:prstGeom prst="ellipse">
            <a:avLst/>
          </a:prstGeom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B691060D-E361-43B0-BFD7-43D7CC4E5CCD}"/>
              </a:ext>
            </a:extLst>
          </p:cNvPr>
          <p:cNvCxnSpPr>
            <a:cxnSpLocks/>
          </p:cNvCxnSpPr>
          <p:nvPr userDrawn="1"/>
        </p:nvCxnSpPr>
        <p:spPr>
          <a:xfrm>
            <a:off x="0" y="3288596"/>
            <a:ext cx="720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etin Yer Tutucusu 2">
            <a:extLst>
              <a:ext uri="{FF2B5EF4-FFF2-40B4-BE49-F238E27FC236}">
                <a16:creationId xmlns:a16="http://schemas.microsoft.com/office/drawing/2014/main" id="{4A98AB01-9578-4430-96AD-F434AF0CDA20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1957127" y="4800796"/>
            <a:ext cx="2297722" cy="328343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41" name="Metin Yer Tutucusu 2">
            <a:extLst>
              <a:ext uri="{FF2B5EF4-FFF2-40B4-BE49-F238E27FC236}">
                <a16:creationId xmlns:a16="http://schemas.microsoft.com/office/drawing/2014/main" id="{EF9D60F2-A1FB-4A95-997B-A4F1723AC1EC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1957127" y="4388110"/>
            <a:ext cx="2297722" cy="328343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  <p:sp>
        <p:nvSpPr>
          <p:cNvPr id="42" name="Resim Yer Tutucusu 2">
            <a:extLst>
              <a:ext uri="{FF2B5EF4-FFF2-40B4-BE49-F238E27FC236}">
                <a16:creationId xmlns:a16="http://schemas.microsoft.com/office/drawing/2014/main" id="{76A56D2A-42F0-40C5-96D7-B1AC33152A85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720000" y="4191893"/>
            <a:ext cx="1106424" cy="1106423"/>
          </a:xfrm>
          <a:prstGeom prst="ellipse">
            <a:avLst/>
          </a:prstGeom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CF6D1C91-9136-4678-A712-92BE9B3902C4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1111670" y="4028309"/>
            <a:ext cx="32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Metin Yer Tutucusu 2">
            <a:extLst>
              <a:ext uri="{FF2B5EF4-FFF2-40B4-BE49-F238E27FC236}">
                <a16:creationId xmlns:a16="http://schemas.microsoft.com/office/drawing/2014/main" id="{BACF15AB-FF8A-422B-840D-88503024E5D3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5708709" y="3372939"/>
            <a:ext cx="2297722" cy="328343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45" name="Metin Yer Tutucusu 2">
            <a:extLst>
              <a:ext uri="{FF2B5EF4-FFF2-40B4-BE49-F238E27FC236}">
                <a16:creationId xmlns:a16="http://schemas.microsoft.com/office/drawing/2014/main" id="{EFC2028F-7DFE-412D-97DF-707D128D95E0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5708709" y="2960253"/>
            <a:ext cx="2297722" cy="328343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  <p:sp>
        <p:nvSpPr>
          <p:cNvPr id="47" name="Metin Yer Tutucusu 2">
            <a:extLst>
              <a:ext uri="{FF2B5EF4-FFF2-40B4-BE49-F238E27FC236}">
                <a16:creationId xmlns:a16="http://schemas.microsoft.com/office/drawing/2014/main" id="{4349A4F0-1181-4A58-BFD4-4783CD130356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5704578" y="4800796"/>
            <a:ext cx="2297722" cy="328343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48" name="Metin Yer Tutucusu 2">
            <a:extLst>
              <a:ext uri="{FF2B5EF4-FFF2-40B4-BE49-F238E27FC236}">
                <a16:creationId xmlns:a16="http://schemas.microsoft.com/office/drawing/2014/main" id="{DC1D5D83-8D32-491F-87EB-9DA9360D4F2B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5704578" y="4388110"/>
            <a:ext cx="2297722" cy="328343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  <p:sp>
        <p:nvSpPr>
          <p:cNvPr id="50" name="Metin Yer Tutucusu 2">
            <a:extLst>
              <a:ext uri="{FF2B5EF4-FFF2-40B4-BE49-F238E27FC236}">
                <a16:creationId xmlns:a16="http://schemas.microsoft.com/office/drawing/2014/main" id="{8120723F-A42C-4B81-97FD-6F575E5C2584}"/>
              </a:ext>
            </a:extLst>
          </p:cNvPr>
          <p:cNvSpPr>
            <a:spLocks noGrp="1"/>
          </p:cNvSpPr>
          <p:nvPr>
            <p:ph type="body" idx="43" hasCustomPrompt="1"/>
          </p:nvPr>
        </p:nvSpPr>
        <p:spPr>
          <a:xfrm>
            <a:off x="9453870" y="3372939"/>
            <a:ext cx="2297722" cy="328343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51" name="Metin Yer Tutucusu 2">
            <a:extLst>
              <a:ext uri="{FF2B5EF4-FFF2-40B4-BE49-F238E27FC236}">
                <a16:creationId xmlns:a16="http://schemas.microsoft.com/office/drawing/2014/main" id="{27D068F1-398F-4D11-977C-080C8151C786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9453870" y="2960253"/>
            <a:ext cx="2297722" cy="328343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  <p:sp>
        <p:nvSpPr>
          <p:cNvPr id="53" name="Metin Yer Tutucusu 2">
            <a:extLst>
              <a:ext uri="{FF2B5EF4-FFF2-40B4-BE49-F238E27FC236}">
                <a16:creationId xmlns:a16="http://schemas.microsoft.com/office/drawing/2014/main" id="{B795705E-C5CB-46CC-9E41-D2269E07BC15}"/>
              </a:ext>
            </a:extLst>
          </p:cNvPr>
          <p:cNvSpPr>
            <a:spLocks noGrp="1"/>
          </p:cNvSpPr>
          <p:nvPr>
            <p:ph type="body" idx="46" hasCustomPrompt="1"/>
          </p:nvPr>
        </p:nvSpPr>
        <p:spPr>
          <a:xfrm>
            <a:off x="9452029" y="4800796"/>
            <a:ext cx="2297722" cy="328343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54" name="Metin Yer Tutucusu 2">
            <a:extLst>
              <a:ext uri="{FF2B5EF4-FFF2-40B4-BE49-F238E27FC236}">
                <a16:creationId xmlns:a16="http://schemas.microsoft.com/office/drawing/2014/main" id="{80211A2B-0F3C-4DBE-AE01-069AE7FC3468}"/>
              </a:ext>
            </a:extLst>
          </p:cNvPr>
          <p:cNvSpPr>
            <a:spLocks noGrp="1"/>
          </p:cNvSpPr>
          <p:nvPr>
            <p:ph type="body" idx="47" hasCustomPrompt="1"/>
          </p:nvPr>
        </p:nvSpPr>
        <p:spPr>
          <a:xfrm>
            <a:off x="9452029" y="4388110"/>
            <a:ext cx="2297722" cy="328343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 düzenle</a:t>
            </a:r>
          </a:p>
        </p:txBody>
      </p: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2E5E9742-C670-47AB-AA69-AE65D7915B06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3531847" y="5364000"/>
            <a:ext cx="2988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158712DB-5183-45D8-9ABB-6E0795658012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7274194" y="5363999"/>
            <a:ext cx="2988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sim Yer Tutucusu 2">
            <a:extLst>
              <a:ext uri="{FF2B5EF4-FFF2-40B4-BE49-F238E27FC236}">
                <a16:creationId xmlns:a16="http://schemas.microsoft.com/office/drawing/2014/main" id="{417A32F4-3459-4A31-A90E-AA771FD4D49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4467451" y="4191893"/>
            <a:ext cx="1106424" cy="1106423"/>
          </a:xfrm>
          <a:prstGeom prst="ellipse">
            <a:avLst/>
          </a:prstGeom>
          <a:solidFill>
            <a:srgbClr val="0F1722"/>
          </a:solidFill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55" name="Resim Yer Tutucusu 2">
            <a:extLst>
              <a:ext uri="{FF2B5EF4-FFF2-40B4-BE49-F238E27FC236}">
                <a16:creationId xmlns:a16="http://schemas.microsoft.com/office/drawing/2014/main" id="{63549FA7-92E5-4DB1-92FA-15902DFD3753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8214902" y="4191893"/>
            <a:ext cx="1106424" cy="1106423"/>
          </a:xfrm>
          <a:prstGeom prst="ellipse">
            <a:avLst/>
          </a:prstGeom>
          <a:solidFill>
            <a:srgbClr val="0F1722"/>
          </a:solidFill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46" name="Resim Yer Tutucusu 2">
            <a:extLst>
              <a:ext uri="{FF2B5EF4-FFF2-40B4-BE49-F238E27FC236}">
                <a16:creationId xmlns:a16="http://schemas.microsoft.com/office/drawing/2014/main" id="{0F62D330-6A30-4A65-89DA-EDFE4AAD343E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469292" y="2764036"/>
            <a:ext cx="1106424" cy="1106423"/>
          </a:xfrm>
          <a:prstGeom prst="ellipse">
            <a:avLst/>
          </a:prstGeom>
          <a:solidFill>
            <a:srgbClr val="0F1722"/>
          </a:solidFill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52" name="Resim Yer Tutucusu 2">
            <a:extLst>
              <a:ext uri="{FF2B5EF4-FFF2-40B4-BE49-F238E27FC236}">
                <a16:creationId xmlns:a16="http://schemas.microsoft.com/office/drawing/2014/main" id="{A3FC286B-05E7-4E48-A7FD-197800349118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8216743" y="2764036"/>
            <a:ext cx="1106424" cy="1106423"/>
          </a:xfrm>
          <a:prstGeom prst="ellipse">
            <a:avLst/>
          </a:prstGeom>
          <a:solidFill>
            <a:srgbClr val="0F1722"/>
          </a:solidFill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17443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imli 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sim Yer Tutucusu 7">
            <a:extLst>
              <a:ext uri="{FF2B5EF4-FFF2-40B4-BE49-F238E27FC236}">
                <a16:creationId xmlns:a16="http://schemas.microsoft.com/office/drawing/2014/main" id="{C799DC18-D353-427C-B849-0204F13D9B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83300" cy="68580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45015858-8549-49EA-BB83-070E0D9D4890}"/>
              </a:ext>
            </a:extLst>
          </p:cNvPr>
          <p:cNvSpPr/>
          <p:nvPr userDrawn="1"/>
        </p:nvSpPr>
        <p:spPr>
          <a:xfrm>
            <a:off x="6083808" y="0"/>
            <a:ext cx="6108192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6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2206FBAC-B8FD-4768-B682-E0B93BA33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9768" y="2133599"/>
            <a:ext cx="4618957" cy="2492461"/>
          </a:xfrm>
        </p:spPr>
        <p:txBody>
          <a:bodyPr lIns="0" tIns="0" rIns="0" bIns="0" rtlCol="0" anchor="b" anchorCtr="0">
            <a:noAutofit/>
          </a:bodyPr>
          <a:lstStyle>
            <a:lvl1pPr>
              <a:defRPr sz="6000"/>
            </a:lvl1pPr>
          </a:lstStyle>
          <a:p>
            <a:pPr rtl="0"/>
            <a:r>
              <a:rPr lang="tr-TR" noProof="0" dirty="0"/>
              <a:t>SUNUM</a:t>
            </a:r>
            <a:br>
              <a:rPr lang="tr-TR" noProof="0" dirty="0"/>
            </a:br>
            <a:r>
              <a:rPr lang="tr-TR" noProof="0" dirty="0"/>
              <a:t>DESTESİ</a:t>
            </a:r>
            <a:br>
              <a:rPr lang="tr-TR" noProof="0" dirty="0"/>
            </a:br>
            <a:r>
              <a:rPr lang="tr-TR" noProof="0" dirty="0"/>
              <a:t>BAŞLIĞI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2472534F-03A6-408A-9BF1-303D0A440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A24E181-0C50-4F43-A5A7-6FDD1500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3A749CC-EB55-4FEF-AA4C-9A9C6E2A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grpSp>
        <p:nvGrpSpPr>
          <p:cNvPr id="9" name="Grup 8">
            <a:extLst>
              <a:ext uri="{FF2B5EF4-FFF2-40B4-BE49-F238E27FC236}">
                <a16:creationId xmlns:a16="http://schemas.microsoft.com/office/drawing/2014/main" id="{6F3E26A6-6962-4A35-AA86-805537D45296}"/>
              </a:ext>
            </a:extLst>
          </p:cNvPr>
          <p:cNvGrpSpPr/>
          <p:nvPr userDrawn="1"/>
        </p:nvGrpSpPr>
        <p:grpSpPr>
          <a:xfrm>
            <a:off x="6769768" y="1947412"/>
            <a:ext cx="3273188" cy="102440"/>
            <a:chOff x="3631690" y="2252140"/>
            <a:chExt cx="5701427" cy="10244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81504C4-12AC-4251-8E47-0089784BDB9B}"/>
                </a:ext>
              </a:extLst>
            </p:cNvPr>
            <p:cNvSpPr/>
            <p:nvPr userDrawn="1"/>
          </p:nvSpPr>
          <p:spPr>
            <a:xfrm>
              <a:off x="3631690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  <p:cxnSp>
          <p:nvCxnSpPr>
            <p:cNvPr id="11" name="Düz Bağlayıcı 10">
              <a:extLst>
                <a:ext uri="{FF2B5EF4-FFF2-40B4-BE49-F238E27FC236}">
                  <a16:creationId xmlns:a16="http://schemas.microsoft.com/office/drawing/2014/main" id="{192040D0-01C2-4643-8F84-3B8F334E545C}"/>
                </a:ext>
              </a:extLst>
            </p:cNvPr>
            <p:cNvCxnSpPr>
              <a:endCxn id="12" idx="2"/>
            </p:cNvCxnSpPr>
            <p:nvPr userDrawn="1"/>
          </p:nvCxnSpPr>
          <p:spPr>
            <a:xfrm flipV="1">
              <a:off x="3681984" y="2302432"/>
              <a:ext cx="5475553" cy="5247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ED601E9-2BFC-460B-A2A8-69A787A4988E}"/>
                </a:ext>
              </a:extLst>
            </p:cNvPr>
            <p:cNvSpPr/>
            <p:nvPr userDrawn="1"/>
          </p:nvSpPr>
          <p:spPr>
            <a:xfrm>
              <a:off x="9157538" y="2252140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</p:grpSp>
      <p:grpSp>
        <p:nvGrpSpPr>
          <p:cNvPr id="13" name="Grup 12">
            <a:extLst>
              <a:ext uri="{FF2B5EF4-FFF2-40B4-BE49-F238E27FC236}">
                <a16:creationId xmlns:a16="http://schemas.microsoft.com/office/drawing/2014/main" id="{BB49A8A6-FEDB-4D20-B581-A84DB8EFE977}"/>
              </a:ext>
            </a:extLst>
          </p:cNvPr>
          <p:cNvGrpSpPr/>
          <p:nvPr userDrawn="1"/>
        </p:nvGrpSpPr>
        <p:grpSpPr>
          <a:xfrm>
            <a:off x="6769768" y="4654084"/>
            <a:ext cx="3282161" cy="100584"/>
            <a:chOff x="3631690" y="2253996"/>
            <a:chExt cx="5717057" cy="10058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65998-5EC3-446A-8307-1CF81A348CE3}"/>
                </a:ext>
              </a:extLst>
            </p:cNvPr>
            <p:cNvSpPr/>
            <p:nvPr userDrawn="1"/>
          </p:nvSpPr>
          <p:spPr>
            <a:xfrm>
              <a:off x="3631690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  <p:cxnSp>
          <p:nvCxnSpPr>
            <p:cNvPr id="15" name="Düz Bağlayıcı 14">
              <a:extLst>
                <a:ext uri="{FF2B5EF4-FFF2-40B4-BE49-F238E27FC236}">
                  <a16:creationId xmlns:a16="http://schemas.microsoft.com/office/drawing/2014/main" id="{7CC5D776-F60A-4A0C-AA7C-EFACDA2CEA88}"/>
                </a:ext>
              </a:extLst>
            </p:cNvPr>
            <p:cNvCxnSpPr>
              <a:endCxn id="16" idx="2"/>
            </p:cNvCxnSpPr>
            <p:nvPr userDrawn="1"/>
          </p:nvCxnSpPr>
          <p:spPr>
            <a:xfrm flipV="1">
              <a:off x="3681984" y="2304288"/>
              <a:ext cx="5491183" cy="3391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EAFE309-55C5-409C-92ED-748307C74318}"/>
                </a:ext>
              </a:extLst>
            </p:cNvPr>
            <p:cNvSpPr/>
            <p:nvPr userDrawn="1"/>
          </p:nvSpPr>
          <p:spPr>
            <a:xfrm>
              <a:off x="9173168" y="2253996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7" name="Alt Başlık 2">
            <a:extLst>
              <a:ext uri="{FF2B5EF4-FFF2-40B4-BE49-F238E27FC236}">
                <a16:creationId xmlns:a16="http://schemas.microsoft.com/office/drawing/2014/main" id="{5B77B20B-76F5-4912-803D-5709F730D4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9767" y="4889444"/>
            <a:ext cx="4618957" cy="590626"/>
          </a:xfrm>
        </p:spPr>
        <p:txBody>
          <a:bodyPr lIns="0" tIns="0" rIns="0" bIns="0" rtlCol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+mn-lt"/>
                <a:cs typeface="Segoe UI Semibold" panose="020B07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tr-TR" noProof="0"/>
              <a:t>Asıl alt başlık stilini düzenlemek için tıklayın</a:t>
            </a:r>
            <a:endParaRPr lang="tr-TR" noProof="0" dirty="0"/>
          </a:p>
        </p:txBody>
      </p:sp>
      <p:sp>
        <p:nvSpPr>
          <p:cNvPr id="18" name="Resim Yer Tutucusu 9">
            <a:extLst>
              <a:ext uri="{FF2B5EF4-FFF2-40B4-BE49-F238E27FC236}">
                <a16:creationId xmlns:a16="http://schemas.microsoft.com/office/drawing/2014/main" id="{4293BA4F-7776-4C41-BE4F-7247935D5C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06368" y="3079602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9076924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sta Grafiği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1461974"/>
            <a:ext cx="4464049" cy="1177174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3092276"/>
            <a:ext cx="4443165" cy="1008841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11" name="Resim Yer Tutucusu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 userDrawn="1"/>
        </p:nvGrpSpPr>
        <p:grpSpPr>
          <a:xfrm>
            <a:off x="0" y="2811097"/>
            <a:ext cx="1929954" cy="100800"/>
            <a:chOff x="-1228304" y="3250524"/>
            <a:chExt cx="1929954" cy="100800"/>
          </a:xfrm>
        </p:grpSpPr>
        <p:cxnSp>
          <p:nvCxnSpPr>
            <p:cNvPr id="13" name="Düz Bağlayıcı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228304" y="3290538"/>
              <a:ext cx="1910842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 userDrawn="1"/>
          </p:nvSpPr>
          <p:spPr>
            <a:xfrm>
              <a:off x="600850" y="3250524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Metin Yer Tutucusu 2">
            <a:extLst>
              <a:ext uri="{FF2B5EF4-FFF2-40B4-BE49-F238E27FC236}">
                <a16:creationId xmlns:a16="http://schemas.microsoft.com/office/drawing/2014/main" id="{9A5180A6-7D2B-4341-A749-16387D907EEF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1262770" y="4138611"/>
            <a:ext cx="1283894" cy="349611"/>
          </a:xfrm>
        </p:spPr>
        <p:txBody>
          <a:bodyPr lIns="0" tIns="0" rIns="0" bIns="0" rtlCol="0" anchor="b">
            <a:normAutofit/>
          </a:bodyPr>
          <a:lstStyle>
            <a:lvl1pPr marL="0" indent="0" algn="l" rtl="0">
              <a:spcBef>
                <a:spcPts val="600"/>
              </a:spcBef>
              <a:buNone/>
              <a:defRPr sz="18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1.500.000 ₺</a:t>
            </a:r>
          </a:p>
        </p:txBody>
      </p:sp>
      <p:sp>
        <p:nvSpPr>
          <p:cNvPr id="37" name="Metin Yer Tutucusu 2">
            <a:extLst>
              <a:ext uri="{FF2B5EF4-FFF2-40B4-BE49-F238E27FC236}">
                <a16:creationId xmlns:a16="http://schemas.microsoft.com/office/drawing/2014/main" id="{79DFBEE7-50AA-4F4F-8B5D-AD23ECAD9919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1262769" y="4499972"/>
            <a:ext cx="128586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Kategori Başlığı</a:t>
            </a:r>
          </a:p>
        </p:txBody>
      </p:sp>
      <p:sp>
        <p:nvSpPr>
          <p:cNvPr id="39" name="Metin Yer Tutucusu 2">
            <a:extLst>
              <a:ext uri="{FF2B5EF4-FFF2-40B4-BE49-F238E27FC236}">
                <a16:creationId xmlns:a16="http://schemas.microsoft.com/office/drawing/2014/main" id="{306EAF0C-F17D-47D6-BAA1-16745F4F70D9}"/>
              </a:ext>
            </a:extLst>
          </p:cNvPr>
          <p:cNvSpPr>
            <a:spLocks noGrp="1"/>
          </p:cNvSpPr>
          <p:nvPr>
            <p:ph type="body" idx="45" hasCustomPrompt="1"/>
          </p:nvPr>
        </p:nvSpPr>
        <p:spPr>
          <a:xfrm>
            <a:off x="3193135" y="4138611"/>
            <a:ext cx="1283894" cy="349611"/>
          </a:xfrm>
        </p:spPr>
        <p:txBody>
          <a:bodyPr lIns="0" tIns="0" rIns="0" bIns="0" rtlCol="0" anchor="b">
            <a:normAutofit/>
          </a:bodyPr>
          <a:lstStyle>
            <a:lvl1pPr marL="0" indent="0" algn="l" rtl="0">
              <a:spcBef>
                <a:spcPts val="600"/>
              </a:spcBef>
              <a:buNone/>
              <a:defRPr sz="1800" b="1" i="0" baseline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1.500.000 ₺</a:t>
            </a:r>
          </a:p>
        </p:txBody>
      </p:sp>
      <p:sp>
        <p:nvSpPr>
          <p:cNvPr id="40" name="Metin Yer Tutucusu 2">
            <a:extLst>
              <a:ext uri="{FF2B5EF4-FFF2-40B4-BE49-F238E27FC236}">
                <a16:creationId xmlns:a16="http://schemas.microsoft.com/office/drawing/2014/main" id="{D091E31C-C1DC-4D72-8C9E-3B6BD91E72AF}"/>
              </a:ext>
            </a:extLst>
          </p:cNvPr>
          <p:cNvSpPr>
            <a:spLocks noGrp="1"/>
          </p:cNvSpPr>
          <p:nvPr>
            <p:ph type="body" idx="46" hasCustomPrompt="1"/>
          </p:nvPr>
        </p:nvSpPr>
        <p:spPr>
          <a:xfrm>
            <a:off x="3193134" y="4499972"/>
            <a:ext cx="128586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Kategori Başlığı</a:t>
            </a:r>
          </a:p>
        </p:txBody>
      </p:sp>
      <p:sp>
        <p:nvSpPr>
          <p:cNvPr id="42" name="Metin Yer Tutucusu 2">
            <a:extLst>
              <a:ext uri="{FF2B5EF4-FFF2-40B4-BE49-F238E27FC236}">
                <a16:creationId xmlns:a16="http://schemas.microsoft.com/office/drawing/2014/main" id="{F62E753C-C8BE-457D-9B22-6A8227347A67}"/>
              </a:ext>
            </a:extLst>
          </p:cNvPr>
          <p:cNvSpPr>
            <a:spLocks noGrp="1"/>
          </p:cNvSpPr>
          <p:nvPr>
            <p:ph type="body" idx="47" hasCustomPrompt="1"/>
          </p:nvPr>
        </p:nvSpPr>
        <p:spPr>
          <a:xfrm>
            <a:off x="5123499" y="4142294"/>
            <a:ext cx="1283894" cy="349611"/>
          </a:xfrm>
        </p:spPr>
        <p:txBody>
          <a:bodyPr lIns="0" tIns="0" rIns="0" bIns="0" rtlCol="0" anchor="b">
            <a:normAutofit/>
          </a:bodyPr>
          <a:lstStyle>
            <a:lvl1pPr marL="0" indent="0" algn="l" rtl="0">
              <a:spcBef>
                <a:spcPts val="600"/>
              </a:spcBef>
              <a:buNone/>
              <a:defRPr sz="18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1.500.000 ₺</a:t>
            </a:r>
          </a:p>
        </p:txBody>
      </p:sp>
      <p:sp>
        <p:nvSpPr>
          <p:cNvPr id="43" name="Metin Yer Tutucusu 2">
            <a:extLst>
              <a:ext uri="{FF2B5EF4-FFF2-40B4-BE49-F238E27FC236}">
                <a16:creationId xmlns:a16="http://schemas.microsoft.com/office/drawing/2014/main" id="{BC1E8F6C-0BDD-4AFA-9E8D-5EF61AA59F50}"/>
              </a:ext>
            </a:extLst>
          </p:cNvPr>
          <p:cNvSpPr>
            <a:spLocks noGrp="1"/>
          </p:cNvSpPr>
          <p:nvPr>
            <p:ph type="body" idx="48" hasCustomPrompt="1"/>
          </p:nvPr>
        </p:nvSpPr>
        <p:spPr>
          <a:xfrm>
            <a:off x="5123498" y="4503655"/>
            <a:ext cx="128586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Kategori Başlığı</a:t>
            </a:r>
          </a:p>
        </p:txBody>
      </p:sp>
      <p:sp>
        <p:nvSpPr>
          <p:cNvPr id="45" name="Metin Yer Tutucusu 2">
            <a:extLst>
              <a:ext uri="{FF2B5EF4-FFF2-40B4-BE49-F238E27FC236}">
                <a16:creationId xmlns:a16="http://schemas.microsoft.com/office/drawing/2014/main" id="{C70C9772-55FF-4449-988F-6CDDE075E730}"/>
              </a:ext>
            </a:extLst>
          </p:cNvPr>
          <p:cNvSpPr>
            <a:spLocks noGrp="1"/>
          </p:cNvSpPr>
          <p:nvPr>
            <p:ph type="body" idx="49" hasCustomPrompt="1"/>
          </p:nvPr>
        </p:nvSpPr>
        <p:spPr>
          <a:xfrm>
            <a:off x="1262770" y="4826750"/>
            <a:ext cx="1283894" cy="349611"/>
          </a:xfrm>
        </p:spPr>
        <p:txBody>
          <a:bodyPr lIns="0" tIns="0" rIns="0" bIns="0" rtlCol="0" anchor="b">
            <a:normAutofit/>
          </a:bodyPr>
          <a:lstStyle>
            <a:lvl1pPr marL="0" indent="0" algn="l" rtl="0">
              <a:spcBef>
                <a:spcPts val="600"/>
              </a:spcBef>
              <a:buNone/>
              <a:defRPr sz="18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1.500.000 ₺</a:t>
            </a:r>
          </a:p>
        </p:txBody>
      </p:sp>
      <p:sp>
        <p:nvSpPr>
          <p:cNvPr id="46" name="Metin Yer Tutucusu 2">
            <a:extLst>
              <a:ext uri="{FF2B5EF4-FFF2-40B4-BE49-F238E27FC236}">
                <a16:creationId xmlns:a16="http://schemas.microsoft.com/office/drawing/2014/main" id="{75EE6DCE-6A55-4D95-85F7-E22E3E268256}"/>
              </a:ext>
            </a:extLst>
          </p:cNvPr>
          <p:cNvSpPr>
            <a:spLocks noGrp="1"/>
          </p:cNvSpPr>
          <p:nvPr>
            <p:ph type="body" idx="50" hasCustomPrompt="1"/>
          </p:nvPr>
        </p:nvSpPr>
        <p:spPr>
          <a:xfrm>
            <a:off x="1262769" y="5188111"/>
            <a:ext cx="128586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Kategori Başlığı</a:t>
            </a:r>
          </a:p>
        </p:txBody>
      </p:sp>
      <p:sp>
        <p:nvSpPr>
          <p:cNvPr id="48" name="Metin Yer Tutucusu 2">
            <a:extLst>
              <a:ext uri="{FF2B5EF4-FFF2-40B4-BE49-F238E27FC236}">
                <a16:creationId xmlns:a16="http://schemas.microsoft.com/office/drawing/2014/main" id="{84DC7882-7541-4AEA-95FE-DDBCF6F9CA32}"/>
              </a:ext>
            </a:extLst>
          </p:cNvPr>
          <p:cNvSpPr>
            <a:spLocks noGrp="1"/>
          </p:cNvSpPr>
          <p:nvPr>
            <p:ph type="body" idx="51" hasCustomPrompt="1"/>
          </p:nvPr>
        </p:nvSpPr>
        <p:spPr>
          <a:xfrm>
            <a:off x="3193135" y="4826750"/>
            <a:ext cx="1283894" cy="349611"/>
          </a:xfrm>
        </p:spPr>
        <p:txBody>
          <a:bodyPr lIns="0" tIns="0" rIns="0" bIns="0" rtlCol="0" anchor="b">
            <a:normAutofit/>
          </a:bodyPr>
          <a:lstStyle>
            <a:lvl1pPr marL="0" indent="0" algn="l" rtl="0">
              <a:spcBef>
                <a:spcPts val="600"/>
              </a:spcBef>
              <a:buNone/>
              <a:defRPr sz="18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1.500.000 ₺</a:t>
            </a:r>
          </a:p>
        </p:txBody>
      </p:sp>
      <p:sp>
        <p:nvSpPr>
          <p:cNvPr id="49" name="Metin Yer Tutucusu 2">
            <a:extLst>
              <a:ext uri="{FF2B5EF4-FFF2-40B4-BE49-F238E27FC236}">
                <a16:creationId xmlns:a16="http://schemas.microsoft.com/office/drawing/2014/main" id="{5542D500-4CD6-4FDE-9133-F8020797D9B5}"/>
              </a:ext>
            </a:extLst>
          </p:cNvPr>
          <p:cNvSpPr>
            <a:spLocks noGrp="1"/>
          </p:cNvSpPr>
          <p:nvPr>
            <p:ph type="body" idx="52" hasCustomPrompt="1"/>
          </p:nvPr>
        </p:nvSpPr>
        <p:spPr>
          <a:xfrm>
            <a:off x="3193134" y="5188111"/>
            <a:ext cx="128586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Kategori Başlığı</a:t>
            </a:r>
          </a:p>
        </p:txBody>
      </p:sp>
      <p:sp>
        <p:nvSpPr>
          <p:cNvPr id="51" name="Metin Yer Tutucusu 2">
            <a:extLst>
              <a:ext uri="{FF2B5EF4-FFF2-40B4-BE49-F238E27FC236}">
                <a16:creationId xmlns:a16="http://schemas.microsoft.com/office/drawing/2014/main" id="{500C362B-BA02-4F7D-86F6-3F6F2EF20D04}"/>
              </a:ext>
            </a:extLst>
          </p:cNvPr>
          <p:cNvSpPr>
            <a:spLocks noGrp="1"/>
          </p:cNvSpPr>
          <p:nvPr>
            <p:ph type="body" idx="53" hasCustomPrompt="1"/>
          </p:nvPr>
        </p:nvSpPr>
        <p:spPr>
          <a:xfrm>
            <a:off x="5123499" y="4830433"/>
            <a:ext cx="1283894" cy="349611"/>
          </a:xfrm>
        </p:spPr>
        <p:txBody>
          <a:bodyPr lIns="0" tIns="0" rIns="0" bIns="0" rtlCol="0" anchor="b">
            <a:normAutofit/>
          </a:bodyPr>
          <a:lstStyle>
            <a:lvl1pPr marL="0" indent="0" algn="l" rtl="0">
              <a:spcBef>
                <a:spcPts val="600"/>
              </a:spcBef>
              <a:buNone/>
              <a:defRPr sz="1800" b="1" i="0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1.500.000 ₺</a:t>
            </a:r>
          </a:p>
        </p:txBody>
      </p:sp>
      <p:sp>
        <p:nvSpPr>
          <p:cNvPr id="52" name="Metin Yer Tutucusu 2">
            <a:extLst>
              <a:ext uri="{FF2B5EF4-FFF2-40B4-BE49-F238E27FC236}">
                <a16:creationId xmlns:a16="http://schemas.microsoft.com/office/drawing/2014/main" id="{E213E497-634E-40E7-BF08-765CC21529E2}"/>
              </a:ext>
            </a:extLst>
          </p:cNvPr>
          <p:cNvSpPr>
            <a:spLocks noGrp="1"/>
          </p:cNvSpPr>
          <p:nvPr>
            <p:ph type="body" idx="54" hasCustomPrompt="1"/>
          </p:nvPr>
        </p:nvSpPr>
        <p:spPr>
          <a:xfrm>
            <a:off x="5123498" y="5191794"/>
            <a:ext cx="1285861" cy="246279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 dirty="0"/>
              <a:t>Kategori Başlığı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A01C659-0131-449B-BA07-5BC568F00BF0}"/>
              </a:ext>
            </a:extLst>
          </p:cNvPr>
          <p:cNvSpPr/>
          <p:nvPr userDrawn="1"/>
        </p:nvSpPr>
        <p:spPr>
          <a:xfrm>
            <a:off x="790959" y="4258650"/>
            <a:ext cx="384048" cy="38404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9CB80EA-A8D6-4099-9412-0C14095755FF}"/>
              </a:ext>
            </a:extLst>
          </p:cNvPr>
          <p:cNvSpPr/>
          <p:nvPr userDrawn="1"/>
        </p:nvSpPr>
        <p:spPr>
          <a:xfrm>
            <a:off x="790959" y="4965077"/>
            <a:ext cx="384048" cy="384048"/>
          </a:xfrm>
          <a:prstGeom prst="ellipse">
            <a:avLst/>
          </a:prstGeom>
          <a:solidFill>
            <a:srgbClr val="225B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2E20CCE5-B889-49FE-8FA6-A6F0F11A5D91}"/>
              </a:ext>
            </a:extLst>
          </p:cNvPr>
          <p:cNvSpPr/>
          <p:nvPr userDrawn="1"/>
        </p:nvSpPr>
        <p:spPr>
          <a:xfrm>
            <a:off x="2725217" y="4261982"/>
            <a:ext cx="384048" cy="384048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769A77E3-4AFB-45BB-8FDC-4AD084EA9D23}"/>
              </a:ext>
            </a:extLst>
          </p:cNvPr>
          <p:cNvSpPr/>
          <p:nvPr userDrawn="1"/>
        </p:nvSpPr>
        <p:spPr>
          <a:xfrm>
            <a:off x="2725217" y="4968409"/>
            <a:ext cx="384048" cy="3840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53A8B986-3280-4EAC-846B-9167ECC55646}"/>
              </a:ext>
            </a:extLst>
          </p:cNvPr>
          <p:cNvSpPr/>
          <p:nvPr userDrawn="1"/>
        </p:nvSpPr>
        <p:spPr>
          <a:xfrm>
            <a:off x="4660323" y="4257848"/>
            <a:ext cx="384048" cy="384048"/>
          </a:xfrm>
          <a:prstGeom prst="ellipse">
            <a:avLst/>
          </a:prstGeom>
          <a:solidFill>
            <a:srgbClr val="B531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AE6D315-5EC0-4956-B7BF-B94D2AFE679B}"/>
              </a:ext>
            </a:extLst>
          </p:cNvPr>
          <p:cNvSpPr/>
          <p:nvPr userDrawn="1"/>
        </p:nvSpPr>
        <p:spPr>
          <a:xfrm>
            <a:off x="4660323" y="4964275"/>
            <a:ext cx="384048" cy="38404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12" name="Grafik Yer Tutucusu 11">
            <a:extLst>
              <a:ext uri="{FF2B5EF4-FFF2-40B4-BE49-F238E27FC236}">
                <a16:creationId xmlns:a16="http://schemas.microsoft.com/office/drawing/2014/main" id="{9ED8422E-0C74-45EF-B794-252146C6639A}"/>
              </a:ext>
            </a:extLst>
          </p:cNvPr>
          <p:cNvSpPr>
            <a:spLocks noGrp="1"/>
          </p:cNvSpPr>
          <p:nvPr>
            <p:ph type="chart" sz="quarter" idx="55"/>
          </p:nvPr>
        </p:nvSpPr>
        <p:spPr>
          <a:xfrm>
            <a:off x="6924675" y="860425"/>
            <a:ext cx="4483100" cy="4573588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Grafik eklemek için simgeye tıklayın</a:t>
            </a:r>
            <a:endParaRPr lang="tr-TR" noProof="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8B7C827-F016-49F6-B775-FAC0E6420466}"/>
              </a:ext>
            </a:extLst>
          </p:cNvPr>
          <p:cNvSpPr/>
          <p:nvPr userDrawn="1"/>
        </p:nvSpPr>
        <p:spPr>
          <a:xfrm>
            <a:off x="6905624" y="905669"/>
            <a:ext cx="4483100" cy="4483100"/>
          </a:xfrm>
          <a:prstGeom prst="ellipse">
            <a:avLst/>
          </a:prstGeom>
          <a:noFill/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0F8D2C7-9093-4F92-B8A4-D819FEE69F1F}"/>
              </a:ext>
            </a:extLst>
          </p:cNvPr>
          <p:cNvSpPr/>
          <p:nvPr userDrawn="1"/>
        </p:nvSpPr>
        <p:spPr>
          <a:xfrm>
            <a:off x="8294757" y="2294802"/>
            <a:ext cx="1704834" cy="1704834"/>
          </a:xfrm>
          <a:prstGeom prst="ellipse">
            <a:avLst/>
          </a:prstGeom>
          <a:noFill/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DE9D0C0-04C1-4621-8B2D-E65A25A8DCF3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8675514" y="450000"/>
            <a:ext cx="900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490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im ve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94591" y="1411243"/>
            <a:ext cx="4494133" cy="804338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9" name="Metin Yer Tutucusu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94591" y="2564787"/>
            <a:ext cx="4473108" cy="569085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 flipH="1">
            <a:off x="6924675" y="2314168"/>
            <a:ext cx="5267325" cy="100800"/>
            <a:chOff x="0" y="3240138"/>
            <a:chExt cx="3434400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/>
            <p:nvPr userDrawn="1"/>
          </p:nvCxnSpPr>
          <p:spPr>
            <a:xfrm>
              <a:off x="0" y="3290538"/>
              <a:ext cx="3384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3368676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4" name="Metin Yer Tutucusu 2">
            <a:extLst>
              <a:ext uri="{FF2B5EF4-FFF2-40B4-BE49-F238E27FC236}">
                <a16:creationId xmlns:a16="http://schemas.microsoft.com/office/drawing/2014/main" id="{BE12A846-0DFC-435B-BAE9-D90C353E03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894591" y="3189568"/>
            <a:ext cx="4482996" cy="2432603"/>
          </a:xfrm>
        </p:spPr>
        <p:txBody>
          <a:bodyPr lIns="0" tIns="0" rIns="0" bIns="0" rtlCol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22" name="Resim Yer Tutucusu 7">
            <a:extLst>
              <a:ext uri="{FF2B5EF4-FFF2-40B4-BE49-F238E27FC236}">
                <a16:creationId xmlns:a16="http://schemas.microsoft.com/office/drawing/2014/main" id="{CF430BFB-0A7C-4FB8-B93B-8DA19F3E63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3710" y="1792784"/>
            <a:ext cx="6073999" cy="3721608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1286978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şekkürler İçeriği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36EF099F-79D2-486F-A4B2-DD4F699752C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6000" y="0"/>
            <a:ext cx="6089650" cy="68580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21" name="Başlık 1">
            <a:extLst>
              <a:ext uri="{FF2B5EF4-FFF2-40B4-BE49-F238E27FC236}">
                <a16:creationId xmlns:a16="http://schemas.microsoft.com/office/drawing/2014/main" id="{1FF22294-F2E5-4C74-A30C-46BA988FD5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9959" y="1546091"/>
            <a:ext cx="4846923" cy="1091078"/>
          </a:xfrm>
        </p:spPr>
        <p:txBody>
          <a:bodyPr lIns="0" tIns="0" rIns="0" bIns="0" rtlCol="0" anchor="b" anchorCtr="0">
            <a:noAutofit/>
          </a:bodyPr>
          <a:lstStyle>
            <a:lvl1pPr>
              <a:defRPr sz="5500"/>
            </a:lvl1pPr>
          </a:lstStyle>
          <a:p>
            <a:pPr rtl="0"/>
            <a:r>
              <a:rPr lang="tr-TR" noProof="0" dirty="0"/>
              <a:t>TEŞEKKÜRLER!</a:t>
            </a:r>
          </a:p>
        </p:txBody>
      </p:sp>
      <p:sp>
        <p:nvSpPr>
          <p:cNvPr id="22" name="Metin Yer Tutucusu 3">
            <a:extLst>
              <a:ext uri="{FF2B5EF4-FFF2-40B4-BE49-F238E27FC236}">
                <a16:creationId xmlns:a16="http://schemas.microsoft.com/office/drawing/2014/main" id="{FC5C0DA6-1B31-4BDF-BAEB-BF797810284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5335" y="3083960"/>
            <a:ext cx="4586288" cy="509472"/>
          </a:xfrm>
        </p:spPr>
        <p:txBody>
          <a:bodyPr lIns="0" tIns="0" rIns="0" bIns="0" rtlCol="0" anchor="b" anchorCtr="0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 rtl="0"/>
            <a:r>
              <a:rPr lang="tr-TR" noProof="0" dirty="0" err="1"/>
              <a:t>August</a:t>
            </a:r>
            <a:r>
              <a:rPr lang="tr-TR" noProof="0" dirty="0"/>
              <a:t> </a:t>
            </a:r>
            <a:r>
              <a:rPr lang="tr-TR" noProof="0" dirty="0" err="1"/>
              <a:t>Bergqvist</a:t>
            </a:r>
            <a:endParaRPr lang="tr-TR" noProof="0" dirty="0"/>
          </a:p>
        </p:txBody>
      </p:sp>
      <p:sp>
        <p:nvSpPr>
          <p:cNvPr id="23" name="Metin Yer Tutucusu 3">
            <a:extLst>
              <a:ext uri="{FF2B5EF4-FFF2-40B4-BE49-F238E27FC236}">
                <a16:creationId xmlns:a16="http://schemas.microsoft.com/office/drawing/2014/main" id="{5E1647C9-9AC1-4500-A56E-94CABC656E0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1850" y="3703834"/>
            <a:ext cx="4586288" cy="230941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700" b="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 rtl="0"/>
            <a:r>
              <a:rPr lang="tr-TR" noProof="0" dirty="0"/>
              <a:t>Telefon:</a:t>
            </a:r>
          </a:p>
        </p:txBody>
      </p:sp>
      <p:sp>
        <p:nvSpPr>
          <p:cNvPr id="24" name="Metin Yer Tutucusu 3">
            <a:extLst>
              <a:ext uri="{FF2B5EF4-FFF2-40B4-BE49-F238E27FC236}">
                <a16:creationId xmlns:a16="http://schemas.microsoft.com/office/drawing/2014/main" id="{8605CECB-8164-4428-B478-98C42902F9F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4950" y="3946707"/>
            <a:ext cx="4586288" cy="29016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 rtl="0"/>
            <a:r>
              <a:rPr lang="tr-TR" noProof="0" dirty="0"/>
              <a:t>+7 888 999-000-11</a:t>
            </a:r>
          </a:p>
        </p:txBody>
      </p:sp>
      <p:sp>
        <p:nvSpPr>
          <p:cNvPr id="25" name="Metin Yer Tutucusu 3">
            <a:extLst>
              <a:ext uri="{FF2B5EF4-FFF2-40B4-BE49-F238E27FC236}">
                <a16:creationId xmlns:a16="http://schemas.microsoft.com/office/drawing/2014/main" id="{D39B56C4-E128-4995-91CC-64C268BC760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750" y="4423954"/>
            <a:ext cx="4586288" cy="230941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700" b="0" i="1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 rtl="0"/>
            <a:r>
              <a:rPr lang="tr-TR" noProof="0" dirty="0"/>
              <a:t>E-posta:</a:t>
            </a:r>
          </a:p>
        </p:txBody>
      </p:sp>
      <p:sp>
        <p:nvSpPr>
          <p:cNvPr id="26" name="Metin Yer Tutucusu 3">
            <a:extLst>
              <a:ext uri="{FF2B5EF4-FFF2-40B4-BE49-F238E27FC236}">
                <a16:creationId xmlns:a16="http://schemas.microsoft.com/office/drawing/2014/main" id="{94772DA1-74CC-430C-9A8E-5A6586692CA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1850" y="4650785"/>
            <a:ext cx="4586288" cy="364479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 rtl="0"/>
            <a:r>
              <a:rPr lang="tr-TR" noProof="0" dirty="0"/>
              <a:t>Bergqvist@vanarsdelltd.com</a:t>
            </a:r>
          </a:p>
        </p:txBody>
      </p:sp>
      <p:sp>
        <p:nvSpPr>
          <p:cNvPr id="27" name="Metin Yer Tutucusu 3">
            <a:extLst>
              <a:ext uri="{FF2B5EF4-FFF2-40B4-BE49-F238E27FC236}">
                <a16:creationId xmlns:a16="http://schemas.microsoft.com/office/drawing/2014/main" id="{7A073B5B-2BE3-49D1-A646-1492F534C9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1850" y="5153025"/>
            <a:ext cx="4586288" cy="230941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700" b="0" i="1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tr-TR" noProof="0" dirty="0"/>
              <a:t>Web sitesi:</a:t>
            </a:r>
          </a:p>
        </p:txBody>
      </p:sp>
      <p:sp>
        <p:nvSpPr>
          <p:cNvPr id="28" name="Metin Yer Tutucusu 3">
            <a:extLst>
              <a:ext uri="{FF2B5EF4-FFF2-40B4-BE49-F238E27FC236}">
                <a16:creationId xmlns:a16="http://schemas.microsoft.com/office/drawing/2014/main" id="{52D10EDD-0329-4443-8665-7603E4A83B1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24950" y="5363814"/>
            <a:ext cx="4586288" cy="364479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3600" b="1">
                <a:solidFill>
                  <a:schemeClr val="bg2"/>
                </a:solidFill>
                <a:latin typeface="+mj-lt"/>
              </a:defRPr>
            </a:lvl2pPr>
            <a:lvl3pPr marL="914400" indent="0">
              <a:buNone/>
              <a:defRPr sz="3600" b="1">
                <a:solidFill>
                  <a:schemeClr val="bg2"/>
                </a:solidFill>
                <a:latin typeface="+mj-lt"/>
              </a:defRPr>
            </a:lvl3pPr>
            <a:lvl4pPr marL="1371600" indent="0">
              <a:buNone/>
              <a:defRPr sz="3600" b="1">
                <a:solidFill>
                  <a:schemeClr val="bg2"/>
                </a:solidFill>
                <a:latin typeface="+mj-lt"/>
              </a:defRPr>
            </a:lvl4pPr>
            <a:lvl5pPr marL="1828800" indent="0">
              <a:buNone/>
              <a:defRPr sz="3600" b="1">
                <a:solidFill>
                  <a:schemeClr val="bg2"/>
                </a:solidFill>
                <a:latin typeface="+mj-lt"/>
              </a:defRPr>
            </a:lvl5pPr>
          </a:lstStyle>
          <a:p>
            <a:pPr lvl="0" rtl="0"/>
            <a:r>
              <a:rPr lang="tr-TR" noProof="0" dirty="0"/>
              <a:t>www.vanarsdelltd.com</a:t>
            </a:r>
          </a:p>
        </p:txBody>
      </p:sp>
      <p:grpSp>
        <p:nvGrpSpPr>
          <p:cNvPr id="4" name="Grup 3">
            <a:extLst>
              <a:ext uri="{FF2B5EF4-FFF2-40B4-BE49-F238E27FC236}">
                <a16:creationId xmlns:a16="http://schemas.microsoft.com/office/drawing/2014/main" id="{5F591C52-0202-44BA-A6BE-E2362516B893}"/>
              </a:ext>
            </a:extLst>
          </p:cNvPr>
          <p:cNvGrpSpPr/>
          <p:nvPr userDrawn="1"/>
        </p:nvGrpSpPr>
        <p:grpSpPr>
          <a:xfrm>
            <a:off x="801542" y="2750589"/>
            <a:ext cx="4785056" cy="100800"/>
            <a:chOff x="808547" y="2750589"/>
            <a:chExt cx="4785056" cy="100800"/>
          </a:xfrm>
        </p:grpSpPr>
        <p:grpSp>
          <p:nvGrpSpPr>
            <p:cNvPr id="11" name="Grup 10">
              <a:extLst>
                <a:ext uri="{FF2B5EF4-FFF2-40B4-BE49-F238E27FC236}">
                  <a16:creationId xmlns:a16="http://schemas.microsoft.com/office/drawing/2014/main" id="{59E4D57E-4989-4939-A31F-637543FAB606}"/>
                </a:ext>
              </a:extLst>
            </p:cNvPr>
            <p:cNvGrpSpPr/>
            <p:nvPr userDrawn="1"/>
          </p:nvGrpSpPr>
          <p:grpSpPr>
            <a:xfrm flipH="1">
              <a:off x="808547" y="2750589"/>
              <a:ext cx="4696124" cy="100800"/>
              <a:chOff x="372436" y="3240138"/>
              <a:chExt cx="3061964" cy="100800"/>
            </a:xfrm>
          </p:grpSpPr>
          <p:cxnSp>
            <p:nvCxnSpPr>
              <p:cNvPr id="12" name="Düz Bağlayıcı 11">
                <a:extLst>
                  <a:ext uri="{FF2B5EF4-FFF2-40B4-BE49-F238E27FC236}">
                    <a16:creationId xmlns:a16="http://schemas.microsoft.com/office/drawing/2014/main" id="{370B72A7-B625-48B8-88E6-BCE2A4DD531E}"/>
                  </a:ext>
                </a:extLst>
              </p:cNvPr>
              <p:cNvCxnSpPr/>
              <p:nvPr userDrawn="1"/>
            </p:nvCxnSpPr>
            <p:spPr>
              <a:xfrm>
                <a:off x="372436" y="3285674"/>
                <a:ext cx="3007424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01ED729F-F8A5-4244-9776-4935C260F11F}"/>
                  </a:ext>
                </a:extLst>
              </p:cNvPr>
              <p:cNvSpPr/>
              <p:nvPr userDrawn="1"/>
            </p:nvSpPr>
            <p:spPr>
              <a:xfrm>
                <a:off x="3368676" y="3240138"/>
                <a:ext cx="65724" cy="100800"/>
              </a:xfrm>
              <a:prstGeom prst="ellipse">
                <a:avLst/>
              </a:prstGeom>
              <a:solidFill>
                <a:schemeClr val="bg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0"/>
                <a:endParaRPr lang="tr-TR" noProof="0" dirty="0"/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ECBEDE0-51BB-48BD-AAAD-63B6F60C1D57}"/>
                </a:ext>
              </a:extLst>
            </p:cNvPr>
            <p:cNvSpPr/>
            <p:nvPr userDrawn="1"/>
          </p:nvSpPr>
          <p:spPr>
            <a:xfrm flipH="1">
              <a:off x="5492802" y="2750589"/>
              <a:ext cx="100801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grpSp>
        <p:nvGrpSpPr>
          <p:cNvPr id="32" name="Grup 31">
            <a:extLst>
              <a:ext uri="{FF2B5EF4-FFF2-40B4-BE49-F238E27FC236}">
                <a16:creationId xmlns:a16="http://schemas.microsoft.com/office/drawing/2014/main" id="{63E1608D-F119-4C0D-8D91-7CB089C037C8}"/>
              </a:ext>
            </a:extLst>
          </p:cNvPr>
          <p:cNvGrpSpPr/>
          <p:nvPr userDrawn="1"/>
        </p:nvGrpSpPr>
        <p:grpSpPr>
          <a:xfrm>
            <a:off x="801542" y="1660573"/>
            <a:ext cx="4781611" cy="105664"/>
            <a:chOff x="808547" y="2745725"/>
            <a:chExt cx="4781611" cy="105664"/>
          </a:xfrm>
        </p:grpSpPr>
        <p:grpSp>
          <p:nvGrpSpPr>
            <p:cNvPr id="33" name="Grup 32">
              <a:extLst>
                <a:ext uri="{FF2B5EF4-FFF2-40B4-BE49-F238E27FC236}">
                  <a16:creationId xmlns:a16="http://schemas.microsoft.com/office/drawing/2014/main" id="{EBDC0121-6865-4B65-A28B-1CEDB16AAD9E}"/>
                </a:ext>
              </a:extLst>
            </p:cNvPr>
            <p:cNvGrpSpPr/>
            <p:nvPr userDrawn="1"/>
          </p:nvGrpSpPr>
          <p:grpSpPr>
            <a:xfrm flipH="1">
              <a:off x="808547" y="2750589"/>
              <a:ext cx="4680811" cy="100800"/>
              <a:chOff x="382421" y="3240138"/>
              <a:chExt cx="3051979" cy="100800"/>
            </a:xfrm>
          </p:grpSpPr>
          <p:cxnSp>
            <p:nvCxnSpPr>
              <p:cNvPr id="35" name="Düz Bağlayıcı 34">
                <a:extLst>
                  <a:ext uri="{FF2B5EF4-FFF2-40B4-BE49-F238E27FC236}">
                    <a16:creationId xmlns:a16="http://schemas.microsoft.com/office/drawing/2014/main" id="{386E3714-07DE-4318-B5BC-25F879B97D59}"/>
                  </a:ext>
                </a:extLst>
              </p:cNvPr>
              <p:cNvCxnSpPr>
                <a:stCxn id="34" idx="6"/>
              </p:cNvCxnSpPr>
              <p:nvPr userDrawn="1"/>
            </p:nvCxnSpPr>
            <p:spPr>
              <a:xfrm>
                <a:off x="382421" y="3285674"/>
                <a:ext cx="3007424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2ECCE30B-E848-4C5E-83A1-A811D489E7B8}"/>
                  </a:ext>
                </a:extLst>
              </p:cNvPr>
              <p:cNvSpPr/>
              <p:nvPr userDrawn="1"/>
            </p:nvSpPr>
            <p:spPr>
              <a:xfrm>
                <a:off x="3368676" y="3240138"/>
                <a:ext cx="65724" cy="100800"/>
              </a:xfrm>
              <a:prstGeom prst="ellipse">
                <a:avLst/>
              </a:prstGeom>
              <a:solidFill>
                <a:schemeClr val="bg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0"/>
                <a:endParaRPr lang="tr-TR" noProof="0" dirty="0"/>
              </a:p>
            </p:txBody>
          </p:sp>
        </p:grp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9817AEC-C67C-49A3-AC5A-669FD4D6D586}"/>
                </a:ext>
              </a:extLst>
            </p:cNvPr>
            <p:cNvSpPr/>
            <p:nvPr userDrawn="1"/>
          </p:nvSpPr>
          <p:spPr>
            <a:xfrm flipH="1">
              <a:off x="5489357" y="2745725"/>
              <a:ext cx="100801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788394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k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96C5B5AA-0D95-4C33-8EBC-90401B51BD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32" y="1912946"/>
            <a:ext cx="12185968" cy="3493008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48934" y="457496"/>
            <a:ext cx="4494133" cy="804338"/>
          </a:xfrm>
        </p:spPr>
        <p:txBody>
          <a:bodyPr lIns="0" tIns="0" rIns="0" bIns="0" rtlCol="0" anchor="b">
            <a:normAutofit/>
          </a:bodyPr>
          <a:lstStyle>
            <a:lvl1pPr algn="ctr">
              <a:defRPr sz="3600"/>
            </a:lvl1pPr>
          </a:lstStyle>
          <a:p>
            <a:pPr rtl="0"/>
            <a:r>
              <a:rPr lang="tr-TR" noProof="0" dirty="0"/>
              <a:t>EK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grpSp>
        <p:nvGrpSpPr>
          <p:cNvPr id="4" name="Grup 3">
            <a:extLst>
              <a:ext uri="{FF2B5EF4-FFF2-40B4-BE49-F238E27FC236}">
                <a16:creationId xmlns:a16="http://schemas.microsoft.com/office/drawing/2014/main" id="{908B302A-0F76-466E-9FCE-DCEECCBCF6C9}"/>
              </a:ext>
            </a:extLst>
          </p:cNvPr>
          <p:cNvGrpSpPr/>
          <p:nvPr userDrawn="1"/>
        </p:nvGrpSpPr>
        <p:grpSpPr>
          <a:xfrm>
            <a:off x="5758092" y="1509426"/>
            <a:ext cx="702666" cy="100800"/>
            <a:chOff x="5790022" y="1509426"/>
            <a:chExt cx="702666" cy="100800"/>
          </a:xfrm>
        </p:grpSpPr>
        <p:grpSp>
          <p:nvGrpSpPr>
            <p:cNvPr id="11" name="Grup 10">
              <a:extLst>
                <a:ext uri="{FF2B5EF4-FFF2-40B4-BE49-F238E27FC236}">
                  <a16:creationId xmlns:a16="http://schemas.microsoft.com/office/drawing/2014/main" id="{59E4D57E-4989-4939-A31F-637543FAB606}"/>
                </a:ext>
              </a:extLst>
            </p:cNvPr>
            <p:cNvGrpSpPr/>
            <p:nvPr userDrawn="1"/>
          </p:nvGrpSpPr>
          <p:grpSpPr>
            <a:xfrm flipH="1">
              <a:off x="5790022" y="1509426"/>
              <a:ext cx="642698" cy="100800"/>
              <a:chOff x="2325637" y="3240138"/>
              <a:chExt cx="419050" cy="100800"/>
            </a:xfrm>
          </p:grpSpPr>
          <p:cxnSp>
            <p:nvCxnSpPr>
              <p:cNvPr id="12" name="Düz Bağlayıcı 11">
                <a:extLst>
                  <a:ext uri="{FF2B5EF4-FFF2-40B4-BE49-F238E27FC236}">
                    <a16:creationId xmlns:a16="http://schemas.microsoft.com/office/drawing/2014/main" id="{370B72A7-B625-48B8-88E6-BCE2A4DD531E}"/>
                  </a:ext>
                </a:extLst>
              </p:cNvPr>
              <p:cNvCxnSpPr/>
              <p:nvPr userDrawn="1"/>
            </p:nvCxnSpPr>
            <p:spPr>
              <a:xfrm>
                <a:off x="2325637" y="3290538"/>
                <a:ext cx="415007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01ED729F-F8A5-4244-9776-4935C260F11F}"/>
                  </a:ext>
                </a:extLst>
              </p:cNvPr>
              <p:cNvSpPr/>
              <p:nvPr userDrawn="1"/>
            </p:nvSpPr>
            <p:spPr>
              <a:xfrm>
                <a:off x="2678963" y="3240138"/>
                <a:ext cx="65724" cy="100800"/>
              </a:xfrm>
              <a:prstGeom prst="ellipse">
                <a:avLst/>
              </a:prstGeom>
              <a:solidFill>
                <a:schemeClr val="bg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0"/>
                <a:endParaRPr lang="tr-TR" noProof="0" dirty="0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27C0C4F-6341-4BE0-931E-AAA6EA2AF137}"/>
                </a:ext>
              </a:extLst>
            </p:cNvPr>
            <p:cNvSpPr/>
            <p:nvPr userDrawn="1"/>
          </p:nvSpPr>
          <p:spPr>
            <a:xfrm flipH="1">
              <a:off x="6391887" y="1509426"/>
              <a:ext cx="100801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5764489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anslar İçeriği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4263" y="707529"/>
            <a:ext cx="6310887" cy="569086"/>
          </a:xfrm>
        </p:spPr>
        <p:txBody>
          <a:bodyPr lIns="0" tIns="0" rIns="0" bIns="0" rtlCol="0" anchor="b">
            <a:normAutofit/>
          </a:bodyPr>
          <a:lstStyle>
            <a:lvl1pPr algn="r">
              <a:defRPr sz="3600"/>
            </a:lvl1pPr>
          </a:lstStyle>
          <a:p>
            <a:pPr rtl="0"/>
            <a:r>
              <a:rPr lang="tr-TR" noProof="0" dirty="0"/>
              <a:t>REFERANSLAR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 flipH="1">
            <a:off x="7934641" y="1375202"/>
            <a:ext cx="4257361" cy="100800"/>
            <a:chOff x="675502" y="3240138"/>
            <a:chExt cx="2658150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75502" y="3290538"/>
              <a:ext cx="2602725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3267928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40" name="Metin Yer Tutucusu 2">
            <a:extLst>
              <a:ext uri="{FF2B5EF4-FFF2-40B4-BE49-F238E27FC236}">
                <a16:creationId xmlns:a16="http://schemas.microsoft.com/office/drawing/2014/main" id="{4A98AB01-9578-4430-96AD-F434AF0CDA20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822459" y="4996962"/>
            <a:ext cx="1625324" cy="328343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Müşteri başlığı</a:t>
            </a:r>
          </a:p>
        </p:txBody>
      </p:sp>
      <p:sp>
        <p:nvSpPr>
          <p:cNvPr id="41" name="Metin Yer Tutucusu 2">
            <a:extLst>
              <a:ext uri="{FF2B5EF4-FFF2-40B4-BE49-F238E27FC236}">
                <a16:creationId xmlns:a16="http://schemas.microsoft.com/office/drawing/2014/main" id="{EF9D60F2-A1FB-4A95-997B-A4F1723AC1EC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822459" y="4191894"/>
            <a:ext cx="1625324" cy="720726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</a:t>
            </a:r>
            <a:br>
              <a:rPr lang="tr-TR" noProof="0" dirty="0"/>
            </a:br>
            <a:r>
              <a:rPr lang="tr-TR" noProof="0" dirty="0"/>
              <a:t>düzenleme</a:t>
            </a:r>
          </a:p>
        </p:txBody>
      </p:sp>
      <p:sp>
        <p:nvSpPr>
          <p:cNvPr id="42" name="Resim Yer Tutucusu 2">
            <a:extLst>
              <a:ext uri="{FF2B5EF4-FFF2-40B4-BE49-F238E27FC236}">
                <a16:creationId xmlns:a16="http://schemas.microsoft.com/office/drawing/2014/main" id="{76A56D2A-42F0-40C5-96D7-B1AC33152A85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447783" y="4435460"/>
            <a:ext cx="1106424" cy="1106423"/>
          </a:xfrm>
          <a:prstGeom prst="ellipse">
            <a:avLst/>
          </a:prstGeom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CF6D1C91-9136-4678-A712-92BE9B3902C4}"/>
              </a:ext>
            </a:extLst>
          </p:cNvPr>
          <p:cNvCxnSpPr>
            <a:cxnSpLocks/>
          </p:cNvCxnSpPr>
          <p:nvPr userDrawn="1"/>
        </p:nvCxnSpPr>
        <p:spPr>
          <a:xfrm flipV="1">
            <a:off x="3000995" y="3984820"/>
            <a:ext cx="0" cy="44255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F2D92A7B-1C40-4AEB-92C3-C35F8C01F1F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03253" y="1769589"/>
            <a:ext cx="3044973" cy="2212848"/>
          </a:xfrm>
          <a:custGeom>
            <a:avLst/>
            <a:gdLst>
              <a:gd name="connsiteX0" fmla="*/ 0 w 3044952"/>
              <a:gd name="connsiteY0" fmla="*/ 368815 h 2212848"/>
              <a:gd name="connsiteX1" fmla="*/ 3688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842392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368836 w 3044973"/>
              <a:gd name="connsiteY6" fmla="*/ 2212848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842413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4973" h="2212848">
                <a:moveTo>
                  <a:pt x="21" y="368815"/>
                </a:moveTo>
                <a:cubicBezTo>
                  <a:pt x="21" y="165124"/>
                  <a:pt x="-6305" y="0"/>
                  <a:pt x="197386" y="0"/>
                </a:cubicBezTo>
                <a:lnTo>
                  <a:pt x="2842413" y="0"/>
                </a:lnTo>
                <a:cubicBezTo>
                  <a:pt x="3046104" y="0"/>
                  <a:pt x="3044973" y="165124"/>
                  <a:pt x="3044973" y="368815"/>
                </a:cubicBezTo>
                <a:lnTo>
                  <a:pt x="3044973" y="1844033"/>
                </a:lnTo>
                <a:cubicBezTo>
                  <a:pt x="3044973" y="2047724"/>
                  <a:pt x="3046104" y="2212848"/>
                  <a:pt x="2842413" y="2212848"/>
                </a:cubicBezTo>
                <a:lnTo>
                  <a:pt x="233754" y="2207652"/>
                </a:lnTo>
                <a:cubicBezTo>
                  <a:pt x="30063" y="2207652"/>
                  <a:pt x="21" y="2047724"/>
                  <a:pt x="21" y="1844033"/>
                </a:cubicBezTo>
                <a:lnTo>
                  <a:pt x="21" y="368815"/>
                </a:lnTo>
                <a:close/>
              </a:path>
            </a:pathLst>
          </a:custGeom>
          <a:ln>
            <a:solidFill>
              <a:schemeClr val="bg1">
                <a:lumMod val="50000"/>
                <a:lumOff val="50000"/>
              </a:schemeClr>
            </a:solidFill>
          </a:ln>
        </p:spPr>
        <p:txBody>
          <a:bodyPr lIns="216000" tIns="180000" rIns="216000" bIns="180000" rtlCol="0">
            <a:norm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2E312F1-B417-47B6-97E4-7CCA31034F82}"/>
              </a:ext>
            </a:extLst>
          </p:cNvPr>
          <p:cNvSpPr/>
          <p:nvPr userDrawn="1"/>
        </p:nvSpPr>
        <p:spPr>
          <a:xfrm>
            <a:off x="2950595" y="3930376"/>
            <a:ext cx="100800" cy="1008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58" name="Metin Yer Tutucusu 2">
            <a:extLst>
              <a:ext uri="{FF2B5EF4-FFF2-40B4-BE49-F238E27FC236}">
                <a16:creationId xmlns:a16="http://schemas.microsoft.com/office/drawing/2014/main" id="{13DB5D84-04D8-4536-A06B-AED76E7C51D7}"/>
              </a:ext>
            </a:extLst>
          </p:cNvPr>
          <p:cNvSpPr>
            <a:spLocks noGrp="1"/>
          </p:cNvSpPr>
          <p:nvPr>
            <p:ph type="body" idx="50" hasCustomPrompt="1"/>
          </p:nvPr>
        </p:nvSpPr>
        <p:spPr>
          <a:xfrm>
            <a:off x="4586638" y="4996962"/>
            <a:ext cx="1625324" cy="328343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Müşteri başlığı</a:t>
            </a:r>
          </a:p>
        </p:txBody>
      </p:sp>
      <p:sp>
        <p:nvSpPr>
          <p:cNvPr id="59" name="Metin Yer Tutucusu 2">
            <a:extLst>
              <a:ext uri="{FF2B5EF4-FFF2-40B4-BE49-F238E27FC236}">
                <a16:creationId xmlns:a16="http://schemas.microsoft.com/office/drawing/2014/main" id="{3AB0AC7E-7919-422E-95A1-82E8B125756D}"/>
              </a:ext>
            </a:extLst>
          </p:cNvPr>
          <p:cNvSpPr>
            <a:spLocks noGrp="1"/>
          </p:cNvSpPr>
          <p:nvPr>
            <p:ph type="body" idx="51" hasCustomPrompt="1"/>
          </p:nvPr>
        </p:nvSpPr>
        <p:spPr>
          <a:xfrm>
            <a:off x="4586638" y="4191894"/>
            <a:ext cx="1625324" cy="720726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</a:t>
            </a:r>
            <a:br>
              <a:rPr lang="tr-TR" noProof="0" dirty="0"/>
            </a:br>
            <a:r>
              <a:rPr lang="tr-TR" noProof="0" dirty="0"/>
              <a:t>düzenleme</a:t>
            </a:r>
          </a:p>
        </p:txBody>
      </p:sp>
      <p:sp>
        <p:nvSpPr>
          <p:cNvPr id="60" name="Resim Yer Tutucusu 2">
            <a:extLst>
              <a:ext uri="{FF2B5EF4-FFF2-40B4-BE49-F238E27FC236}">
                <a16:creationId xmlns:a16="http://schemas.microsoft.com/office/drawing/2014/main" id="{B44FD76B-D1AE-458B-AF32-E4AA246B0881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6211962" y="4435460"/>
            <a:ext cx="1106424" cy="1106423"/>
          </a:xfrm>
          <a:prstGeom prst="ellipse">
            <a:avLst/>
          </a:prstGeom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7D22CD4-7F86-495D-B381-7D706058B916}"/>
              </a:ext>
            </a:extLst>
          </p:cNvPr>
          <p:cNvCxnSpPr>
            <a:cxnSpLocks/>
          </p:cNvCxnSpPr>
          <p:nvPr userDrawn="1"/>
        </p:nvCxnSpPr>
        <p:spPr>
          <a:xfrm flipV="1">
            <a:off x="6765174" y="3984820"/>
            <a:ext cx="0" cy="44255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Metin Yer Tutucusu 3">
            <a:extLst>
              <a:ext uri="{FF2B5EF4-FFF2-40B4-BE49-F238E27FC236}">
                <a16:creationId xmlns:a16="http://schemas.microsoft.com/office/drawing/2014/main" id="{1BA0EB90-BA97-4A18-AD3D-1E839B636DEB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4567432" y="1769589"/>
            <a:ext cx="3044973" cy="2212848"/>
          </a:xfrm>
          <a:custGeom>
            <a:avLst/>
            <a:gdLst>
              <a:gd name="connsiteX0" fmla="*/ 0 w 3044952"/>
              <a:gd name="connsiteY0" fmla="*/ 368815 h 2212848"/>
              <a:gd name="connsiteX1" fmla="*/ 3688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842392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368836 w 3044973"/>
              <a:gd name="connsiteY6" fmla="*/ 2212848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842413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4973" h="2212848">
                <a:moveTo>
                  <a:pt x="21" y="368815"/>
                </a:moveTo>
                <a:cubicBezTo>
                  <a:pt x="21" y="165124"/>
                  <a:pt x="-6305" y="0"/>
                  <a:pt x="197386" y="0"/>
                </a:cubicBezTo>
                <a:lnTo>
                  <a:pt x="2842413" y="0"/>
                </a:lnTo>
                <a:cubicBezTo>
                  <a:pt x="3046104" y="0"/>
                  <a:pt x="3044973" y="165124"/>
                  <a:pt x="3044973" y="368815"/>
                </a:cubicBezTo>
                <a:lnTo>
                  <a:pt x="3044973" y="1844033"/>
                </a:lnTo>
                <a:cubicBezTo>
                  <a:pt x="3044973" y="2047724"/>
                  <a:pt x="3046104" y="2212848"/>
                  <a:pt x="2842413" y="2212848"/>
                </a:cubicBezTo>
                <a:lnTo>
                  <a:pt x="233754" y="2207652"/>
                </a:lnTo>
                <a:cubicBezTo>
                  <a:pt x="30063" y="2207652"/>
                  <a:pt x="21" y="2047724"/>
                  <a:pt x="21" y="1844033"/>
                </a:cubicBezTo>
                <a:lnTo>
                  <a:pt x="21" y="368815"/>
                </a:lnTo>
                <a:close/>
              </a:path>
            </a:pathLst>
          </a:custGeom>
          <a:ln>
            <a:solidFill>
              <a:schemeClr val="bg1">
                <a:lumMod val="50000"/>
                <a:lumOff val="50000"/>
              </a:schemeClr>
            </a:solidFill>
          </a:ln>
        </p:spPr>
        <p:txBody>
          <a:bodyPr lIns="216000" tIns="180000" rIns="216000" bIns="180000" rtlCol="0">
            <a:norm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D057A87-963C-4F8A-BD4C-959BF8AF699B}"/>
              </a:ext>
            </a:extLst>
          </p:cNvPr>
          <p:cNvSpPr/>
          <p:nvPr userDrawn="1"/>
        </p:nvSpPr>
        <p:spPr>
          <a:xfrm>
            <a:off x="6714774" y="3930376"/>
            <a:ext cx="100800" cy="1008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64" name="Metin Yer Tutucusu 2">
            <a:extLst>
              <a:ext uri="{FF2B5EF4-FFF2-40B4-BE49-F238E27FC236}">
                <a16:creationId xmlns:a16="http://schemas.microsoft.com/office/drawing/2014/main" id="{B6BAFE05-9EC0-4C3C-AB0F-89A83361452F}"/>
              </a:ext>
            </a:extLst>
          </p:cNvPr>
          <p:cNvSpPr>
            <a:spLocks noGrp="1"/>
          </p:cNvSpPr>
          <p:nvPr>
            <p:ph type="body" idx="54" hasCustomPrompt="1"/>
          </p:nvPr>
        </p:nvSpPr>
        <p:spPr>
          <a:xfrm>
            <a:off x="8350818" y="4992196"/>
            <a:ext cx="1625324" cy="328343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600" i="1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Müşteri başlığı</a:t>
            </a:r>
          </a:p>
        </p:txBody>
      </p:sp>
      <p:sp>
        <p:nvSpPr>
          <p:cNvPr id="65" name="Metin Yer Tutucusu 2">
            <a:extLst>
              <a:ext uri="{FF2B5EF4-FFF2-40B4-BE49-F238E27FC236}">
                <a16:creationId xmlns:a16="http://schemas.microsoft.com/office/drawing/2014/main" id="{290BF8E2-78CA-4427-9231-3C5EDC272DEE}"/>
              </a:ext>
            </a:extLst>
          </p:cNvPr>
          <p:cNvSpPr>
            <a:spLocks noGrp="1"/>
          </p:cNvSpPr>
          <p:nvPr>
            <p:ph type="body" idx="55" hasCustomPrompt="1"/>
          </p:nvPr>
        </p:nvSpPr>
        <p:spPr>
          <a:xfrm>
            <a:off x="8350818" y="4187128"/>
            <a:ext cx="1625324" cy="720726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metni</a:t>
            </a:r>
            <a:br>
              <a:rPr lang="tr-TR" noProof="0" dirty="0"/>
            </a:br>
            <a:r>
              <a:rPr lang="tr-TR" noProof="0" dirty="0"/>
              <a:t>düzenleme</a:t>
            </a:r>
          </a:p>
        </p:txBody>
      </p:sp>
      <p:sp>
        <p:nvSpPr>
          <p:cNvPr id="66" name="Resim Yer Tutucusu 2">
            <a:extLst>
              <a:ext uri="{FF2B5EF4-FFF2-40B4-BE49-F238E27FC236}">
                <a16:creationId xmlns:a16="http://schemas.microsoft.com/office/drawing/2014/main" id="{ACA8732F-AB9E-4253-BB5A-5ADD5BA9B153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9976142" y="4430694"/>
            <a:ext cx="1106424" cy="1106423"/>
          </a:xfrm>
          <a:prstGeom prst="ellipse">
            <a:avLst/>
          </a:prstGeom>
          <a:ln w="12700">
            <a:solidFill>
              <a:schemeClr val="bg1">
                <a:lumMod val="50000"/>
                <a:lumOff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BB9A566A-8C97-4AE6-B9EF-70158749988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529354" y="3980054"/>
            <a:ext cx="0" cy="44255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Metin Yer Tutucusu 3">
            <a:extLst>
              <a:ext uri="{FF2B5EF4-FFF2-40B4-BE49-F238E27FC236}">
                <a16:creationId xmlns:a16="http://schemas.microsoft.com/office/drawing/2014/main" id="{45B69021-5E85-4B37-B529-366AC57512FD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8331612" y="1769589"/>
            <a:ext cx="3044973" cy="2212848"/>
          </a:xfrm>
          <a:custGeom>
            <a:avLst/>
            <a:gdLst>
              <a:gd name="connsiteX0" fmla="*/ 0 w 3044952"/>
              <a:gd name="connsiteY0" fmla="*/ 368815 h 2212848"/>
              <a:gd name="connsiteX1" fmla="*/ 3688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676137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0 w 3044952"/>
              <a:gd name="connsiteY0" fmla="*/ 368815 h 2212848"/>
              <a:gd name="connsiteX1" fmla="*/ 254515 w 3044952"/>
              <a:gd name="connsiteY1" fmla="*/ 0 h 2212848"/>
              <a:gd name="connsiteX2" fmla="*/ 2842392 w 3044952"/>
              <a:gd name="connsiteY2" fmla="*/ 0 h 2212848"/>
              <a:gd name="connsiteX3" fmla="*/ 3044952 w 3044952"/>
              <a:gd name="connsiteY3" fmla="*/ 368815 h 2212848"/>
              <a:gd name="connsiteX4" fmla="*/ 3044952 w 3044952"/>
              <a:gd name="connsiteY4" fmla="*/ 1844033 h 2212848"/>
              <a:gd name="connsiteX5" fmla="*/ 2676137 w 3044952"/>
              <a:gd name="connsiteY5" fmla="*/ 2212848 h 2212848"/>
              <a:gd name="connsiteX6" fmla="*/ 368815 w 3044952"/>
              <a:gd name="connsiteY6" fmla="*/ 2212848 h 2212848"/>
              <a:gd name="connsiteX7" fmla="*/ 0 w 3044952"/>
              <a:gd name="connsiteY7" fmla="*/ 1844033 h 2212848"/>
              <a:gd name="connsiteX8" fmla="*/ 0 w 3044952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368836 w 3044973"/>
              <a:gd name="connsiteY6" fmla="*/ 2212848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676158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  <a:gd name="connsiteX0" fmla="*/ 21 w 3044973"/>
              <a:gd name="connsiteY0" fmla="*/ 368815 h 2212848"/>
              <a:gd name="connsiteX1" fmla="*/ 197386 w 3044973"/>
              <a:gd name="connsiteY1" fmla="*/ 0 h 2212848"/>
              <a:gd name="connsiteX2" fmla="*/ 2842413 w 3044973"/>
              <a:gd name="connsiteY2" fmla="*/ 0 h 2212848"/>
              <a:gd name="connsiteX3" fmla="*/ 3044973 w 3044973"/>
              <a:gd name="connsiteY3" fmla="*/ 368815 h 2212848"/>
              <a:gd name="connsiteX4" fmla="*/ 3044973 w 3044973"/>
              <a:gd name="connsiteY4" fmla="*/ 1844033 h 2212848"/>
              <a:gd name="connsiteX5" fmla="*/ 2842413 w 3044973"/>
              <a:gd name="connsiteY5" fmla="*/ 2212848 h 2212848"/>
              <a:gd name="connsiteX6" fmla="*/ 233754 w 3044973"/>
              <a:gd name="connsiteY6" fmla="*/ 2207652 h 2212848"/>
              <a:gd name="connsiteX7" fmla="*/ 21 w 3044973"/>
              <a:gd name="connsiteY7" fmla="*/ 1844033 h 2212848"/>
              <a:gd name="connsiteX8" fmla="*/ 21 w 3044973"/>
              <a:gd name="connsiteY8" fmla="*/ 368815 h 221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4973" h="2212848">
                <a:moveTo>
                  <a:pt x="21" y="368815"/>
                </a:moveTo>
                <a:cubicBezTo>
                  <a:pt x="21" y="165124"/>
                  <a:pt x="-6305" y="0"/>
                  <a:pt x="197386" y="0"/>
                </a:cubicBezTo>
                <a:lnTo>
                  <a:pt x="2842413" y="0"/>
                </a:lnTo>
                <a:cubicBezTo>
                  <a:pt x="3046104" y="0"/>
                  <a:pt x="3044973" y="165124"/>
                  <a:pt x="3044973" y="368815"/>
                </a:cubicBezTo>
                <a:lnTo>
                  <a:pt x="3044973" y="1844033"/>
                </a:lnTo>
                <a:cubicBezTo>
                  <a:pt x="3044973" y="2047724"/>
                  <a:pt x="3046104" y="2212848"/>
                  <a:pt x="2842413" y="2212848"/>
                </a:cubicBezTo>
                <a:lnTo>
                  <a:pt x="233754" y="2207652"/>
                </a:lnTo>
                <a:cubicBezTo>
                  <a:pt x="30063" y="2207652"/>
                  <a:pt x="21" y="2047724"/>
                  <a:pt x="21" y="1844033"/>
                </a:cubicBezTo>
                <a:lnTo>
                  <a:pt x="21" y="368815"/>
                </a:lnTo>
                <a:close/>
              </a:path>
            </a:pathLst>
          </a:custGeom>
          <a:ln>
            <a:solidFill>
              <a:schemeClr val="bg1">
                <a:lumMod val="50000"/>
                <a:lumOff val="50000"/>
              </a:schemeClr>
            </a:solidFill>
          </a:ln>
        </p:spPr>
        <p:txBody>
          <a:bodyPr lIns="216000" tIns="180000" rIns="216000" bIns="180000" rtlCol="0">
            <a:norm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407CD49-808A-445A-96C0-E3083C9FB390}"/>
              </a:ext>
            </a:extLst>
          </p:cNvPr>
          <p:cNvSpPr/>
          <p:nvPr userDrawn="1"/>
        </p:nvSpPr>
        <p:spPr>
          <a:xfrm>
            <a:off x="10478954" y="3925610"/>
            <a:ext cx="100800" cy="1008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8641312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rnek Olay İncelemesi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1980591"/>
            <a:ext cx="4187903" cy="1177174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ÖRNEK OLAY İNCELEMESİ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3610893"/>
            <a:ext cx="4168311" cy="1897530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11" name="Resim Yer Tutucusu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 userDrawn="1"/>
        </p:nvGrpSpPr>
        <p:grpSpPr>
          <a:xfrm>
            <a:off x="0" y="3319328"/>
            <a:ext cx="4036735" cy="100800"/>
            <a:chOff x="-1228304" y="3240138"/>
            <a:chExt cx="4036735" cy="100800"/>
          </a:xfrm>
        </p:grpSpPr>
        <p:cxnSp>
          <p:nvCxnSpPr>
            <p:cNvPr id="13" name="Düz Bağlayıcı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>
              <a:cxnSpLocks/>
              <a:endCxn id="14" idx="2"/>
            </p:cNvCxnSpPr>
            <p:nvPr userDrawn="1"/>
          </p:nvCxnSpPr>
          <p:spPr>
            <a:xfrm>
              <a:off x="-1228304" y="3290538"/>
              <a:ext cx="3935935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 userDrawn="1"/>
          </p:nvSpPr>
          <p:spPr>
            <a:xfrm>
              <a:off x="2707631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Metin Yer Tutucusu 2">
            <a:extLst>
              <a:ext uri="{FF2B5EF4-FFF2-40B4-BE49-F238E27FC236}">
                <a16:creationId xmlns:a16="http://schemas.microsoft.com/office/drawing/2014/main" id="{82DA762C-1D45-43AA-9DB3-3D8DBE3EACFE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5267325" y="1126345"/>
            <a:ext cx="6086475" cy="2662466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8" name="Metin Yer Tutucusu 2">
            <a:extLst>
              <a:ext uri="{FF2B5EF4-FFF2-40B4-BE49-F238E27FC236}">
                <a16:creationId xmlns:a16="http://schemas.microsoft.com/office/drawing/2014/main" id="{4C3C1BF4-C955-4D71-87E4-BE0F7B619575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5269967" y="3909256"/>
            <a:ext cx="6086475" cy="1822399"/>
          </a:xfrm>
        </p:spPr>
        <p:txBody>
          <a:bodyPr lIns="0" tIns="0" rIns="0" bIns="0" rtlCol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</p:spTree>
    <p:extLst>
      <p:ext uri="{BB962C8B-B14F-4D97-AF65-F5344CB8AC3E}">
        <p14:creationId xmlns:p14="http://schemas.microsoft.com/office/powerpoint/2010/main" val="22059565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p Telefonu ve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1294387"/>
            <a:ext cx="5314072" cy="569086"/>
          </a:xfrm>
        </p:spPr>
        <p:txBody>
          <a:bodyPr lIns="0" tIns="0" rIns="0" bIns="0" rtlCol="0" anchor="b">
            <a:normAutofit/>
          </a:bodyPr>
          <a:lstStyle>
            <a:lvl1pPr algn="l">
              <a:defRPr sz="3600"/>
            </a:lvl1pPr>
          </a:lstStyle>
          <a:p>
            <a:pPr rtl="0"/>
            <a:r>
              <a:rPr lang="tr-TR" noProof="0" dirty="0"/>
              <a:t>BAŞLIĞI DÜZENLEMEK İÇİN TIKLAYIN</a:t>
            </a:r>
          </a:p>
        </p:txBody>
      </p:sp>
      <p:sp>
        <p:nvSpPr>
          <p:cNvPr id="9" name="Metin Yer Tutucusu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2212679"/>
            <a:ext cx="5292725" cy="978407"/>
          </a:xfrm>
        </p:spPr>
        <p:txBody>
          <a:bodyPr lIns="0" tIns="0" rIns="0" bIns="0"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 flipH="1">
            <a:off x="6096000" y="1970230"/>
            <a:ext cx="6096000" cy="100800"/>
            <a:chOff x="646015" y="3248308"/>
            <a:chExt cx="3107749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46015" y="3290538"/>
              <a:ext cx="3107749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3702376" y="3248308"/>
              <a:ext cx="51388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23" name="Metin Yer Tutucusu 2">
            <a:extLst>
              <a:ext uri="{FF2B5EF4-FFF2-40B4-BE49-F238E27FC236}">
                <a16:creationId xmlns:a16="http://schemas.microsoft.com/office/drawing/2014/main" id="{ABD2EF23-562D-4049-92E3-48371C9E83A4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6098826" y="3335524"/>
            <a:ext cx="5311245" cy="2248846"/>
          </a:xfrm>
        </p:spPr>
        <p:txBody>
          <a:bodyPr lIns="0" tIns="0" rIns="0" bIns="0" rtlCol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" name="Dikdörtgen 2">
            <a:extLst>
              <a:ext uri="{FF2B5EF4-FFF2-40B4-BE49-F238E27FC236}">
                <a16:creationId xmlns:a16="http://schemas.microsoft.com/office/drawing/2014/main" id="{496B07E0-C579-4C5F-9AD4-6AF791562924}"/>
              </a:ext>
            </a:extLst>
          </p:cNvPr>
          <p:cNvSpPr/>
          <p:nvPr userDrawn="1"/>
        </p:nvSpPr>
        <p:spPr>
          <a:xfrm>
            <a:off x="963549" y="1819285"/>
            <a:ext cx="4306824" cy="3648456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 t="-195" b="-19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21" name="Resim Yer Tutucusu 2">
            <a:extLst>
              <a:ext uri="{FF2B5EF4-FFF2-40B4-BE49-F238E27FC236}">
                <a16:creationId xmlns:a16="http://schemas.microsoft.com/office/drawing/2014/main" id="{D5639F99-011E-49CF-8ABD-A4DB4439FB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15505" y="1976894"/>
            <a:ext cx="1819656" cy="3108960"/>
          </a:xfrm>
          <a:ln w="25400">
            <a:solidFill>
              <a:schemeClr val="tx2"/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22" name="Resim Yer Tutucusu 2">
            <a:extLst>
              <a:ext uri="{FF2B5EF4-FFF2-40B4-BE49-F238E27FC236}">
                <a16:creationId xmlns:a16="http://schemas.microsoft.com/office/drawing/2014/main" id="{028483B2-B562-448D-AEE1-556BC9366BBA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102188" y="3517926"/>
            <a:ext cx="2057400" cy="1819656"/>
          </a:xfrm>
          <a:ln w="25400">
            <a:solidFill>
              <a:schemeClr val="tx2"/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31957634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 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ikdörtgen 34">
            <a:extLst>
              <a:ext uri="{FF2B5EF4-FFF2-40B4-BE49-F238E27FC236}">
                <a16:creationId xmlns:a16="http://schemas.microsoft.com/office/drawing/2014/main" id="{42737603-04DB-411C-B2D9-BDFF9AEE89D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1" name="Metin Yer Tutucusu 3">
            <a:extLst>
              <a:ext uri="{FF2B5EF4-FFF2-40B4-BE49-F238E27FC236}">
                <a16:creationId xmlns:a16="http://schemas.microsoft.com/office/drawing/2014/main" id="{605A03A4-E79C-49C5-A546-FF8E2D42E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3319" y="3054194"/>
            <a:ext cx="1645920" cy="618756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22" name="Metin Yer Tutucusu 3">
            <a:extLst>
              <a:ext uri="{FF2B5EF4-FFF2-40B4-BE49-F238E27FC236}">
                <a16:creationId xmlns:a16="http://schemas.microsoft.com/office/drawing/2014/main" id="{9EA27EF7-FC6B-496C-B737-B9219950367E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1384584" y="2023761"/>
            <a:ext cx="2469965" cy="982274"/>
          </a:xfrm>
        </p:spPr>
        <p:txBody>
          <a:bodyPr lIns="0" rIns="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tr-TR" noProof="0" dirty="0"/>
              <a:t>Ana metin</a:t>
            </a:r>
            <a:br>
              <a:rPr lang="tr-TR" noProof="0" dirty="0"/>
            </a:br>
            <a:r>
              <a:rPr lang="tr-TR" noProof="0" dirty="0"/>
              <a:t>stilleri</a:t>
            </a:r>
          </a:p>
        </p:txBody>
      </p:sp>
      <p:sp>
        <p:nvSpPr>
          <p:cNvPr id="23" name="Metin Yer Tutucusu 3">
            <a:extLst>
              <a:ext uri="{FF2B5EF4-FFF2-40B4-BE49-F238E27FC236}">
                <a16:creationId xmlns:a16="http://schemas.microsoft.com/office/drawing/2014/main" id="{6C0E2C30-6E91-49DE-B7A1-6E32A19EC81D}"/>
              </a:ext>
            </a:extLst>
          </p:cNvPr>
          <p:cNvSpPr>
            <a:spLocks noGrp="1"/>
          </p:cNvSpPr>
          <p:nvPr>
            <p:ph type="body" sz="half" idx="36"/>
          </p:nvPr>
        </p:nvSpPr>
        <p:spPr>
          <a:xfrm>
            <a:off x="2596444" y="3054194"/>
            <a:ext cx="1389888" cy="618756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tr-TR" noProof="0"/>
              <a:t>Asıl metin stillerini düzenlemek için tıklayın</a:t>
            </a:r>
          </a:p>
        </p:txBody>
      </p:sp>
      <p:sp>
        <p:nvSpPr>
          <p:cNvPr id="24" name="Resim Yer Tutucusu 12">
            <a:extLst>
              <a:ext uri="{FF2B5EF4-FFF2-40B4-BE49-F238E27FC236}">
                <a16:creationId xmlns:a16="http://schemas.microsoft.com/office/drawing/2014/main" id="{70BE5E73-C067-492F-BE30-5E3DADAD40EF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75852" y="3731781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25" name="Resim Yer Tutucusu 12">
            <a:extLst>
              <a:ext uri="{FF2B5EF4-FFF2-40B4-BE49-F238E27FC236}">
                <a16:creationId xmlns:a16="http://schemas.microsoft.com/office/drawing/2014/main" id="{36A9B448-4FDC-41F7-941E-5BF5A129057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499831" y="3731781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26" name="Metin Yer Tutucusu 3">
            <a:extLst>
              <a:ext uri="{FF2B5EF4-FFF2-40B4-BE49-F238E27FC236}">
                <a16:creationId xmlns:a16="http://schemas.microsoft.com/office/drawing/2014/main" id="{90B3A413-8776-4B3B-931F-C132DAB3A425}"/>
              </a:ext>
            </a:extLst>
          </p:cNvPr>
          <p:cNvSpPr>
            <a:spLocks noGrp="1"/>
          </p:cNvSpPr>
          <p:nvPr>
            <p:ph type="body" sz="half" idx="39"/>
          </p:nvPr>
        </p:nvSpPr>
        <p:spPr>
          <a:xfrm>
            <a:off x="4940427" y="3054194"/>
            <a:ext cx="2113508" cy="618756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tr-TR" noProof="0"/>
              <a:t>Asıl metin stillerini düzenlemek için tıklayın</a:t>
            </a:r>
          </a:p>
        </p:txBody>
      </p:sp>
      <p:sp>
        <p:nvSpPr>
          <p:cNvPr id="27" name="Metin Yer Tutucusu 3">
            <a:extLst>
              <a:ext uri="{FF2B5EF4-FFF2-40B4-BE49-F238E27FC236}">
                <a16:creationId xmlns:a16="http://schemas.microsoft.com/office/drawing/2014/main" id="{BAD0CCD5-B712-4DB2-BFE3-4D3461B29F6D}"/>
              </a:ext>
            </a:extLst>
          </p:cNvPr>
          <p:cNvSpPr>
            <a:spLocks noGrp="1"/>
          </p:cNvSpPr>
          <p:nvPr>
            <p:ph type="body" sz="half" idx="40" hasCustomPrompt="1"/>
          </p:nvPr>
        </p:nvSpPr>
        <p:spPr>
          <a:xfrm>
            <a:off x="5494328" y="2023761"/>
            <a:ext cx="1943702" cy="982274"/>
          </a:xfrm>
        </p:spPr>
        <p:txBody>
          <a:bodyPr lIns="0" rIns="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tr-TR" noProof="0" dirty="0"/>
              <a:t>Ana metin</a:t>
            </a:r>
            <a:br>
              <a:rPr lang="tr-TR" noProof="0" dirty="0"/>
            </a:br>
            <a:r>
              <a:rPr lang="tr-TR" noProof="0" dirty="0"/>
              <a:t>stilleri</a:t>
            </a:r>
          </a:p>
        </p:txBody>
      </p:sp>
      <p:sp>
        <p:nvSpPr>
          <p:cNvPr id="28" name="Resim Yer Tutucusu 12">
            <a:extLst>
              <a:ext uri="{FF2B5EF4-FFF2-40B4-BE49-F238E27FC236}">
                <a16:creationId xmlns:a16="http://schemas.microsoft.com/office/drawing/2014/main" id="{64125935-B0D3-4ABD-9BBA-A60E46D2C55C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946407" y="3731781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29" name="Metin Yer Tutucusu 3">
            <a:extLst>
              <a:ext uri="{FF2B5EF4-FFF2-40B4-BE49-F238E27FC236}">
                <a16:creationId xmlns:a16="http://schemas.microsoft.com/office/drawing/2014/main" id="{47D3BA4D-FA26-44C8-B927-E42CC8E67B79}"/>
              </a:ext>
            </a:extLst>
          </p:cNvPr>
          <p:cNvSpPr>
            <a:spLocks noGrp="1"/>
          </p:cNvSpPr>
          <p:nvPr>
            <p:ph type="body" sz="half" idx="45"/>
          </p:nvPr>
        </p:nvSpPr>
        <p:spPr>
          <a:xfrm>
            <a:off x="7900319" y="3054194"/>
            <a:ext cx="2197045" cy="618756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tr-TR" noProof="0"/>
              <a:t>Asıl metin stillerini düzenlemek için tıklayın</a:t>
            </a:r>
          </a:p>
        </p:txBody>
      </p:sp>
      <p:sp>
        <p:nvSpPr>
          <p:cNvPr id="30" name="Metin Yer Tutucusu 3">
            <a:extLst>
              <a:ext uri="{FF2B5EF4-FFF2-40B4-BE49-F238E27FC236}">
                <a16:creationId xmlns:a16="http://schemas.microsoft.com/office/drawing/2014/main" id="{2D2A84D7-2523-470B-A3C0-0140355D4F68}"/>
              </a:ext>
            </a:extLst>
          </p:cNvPr>
          <p:cNvSpPr>
            <a:spLocks noGrp="1"/>
          </p:cNvSpPr>
          <p:nvPr>
            <p:ph type="body" sz="half" idx="46" hasCustomPrompt="1"/>
          </p:nvPr>
        </p:nvSpPr>
        <p:spPr>
          <a:xfrm>
            <a:off x="8454220" y="2023761"/>
            <a:ext cx="1943702" cy="982274"/>
          </a:xfrm>
        </p:spPr>
        <p:txBody>
          <a:bodyPr lIns="0" rIns="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2000" b="1" kern="1200" dirty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tr-TR" noProof="0" dirty="0"/>
              <a:t>Ana metin</a:t>
            </a:r>
            <a:br>
              <a:rPr lang="tr-TR" noProof="0" dirty="0"/>
            </a:br>
            <a:r>
              <a:rPr lang="tr-TR" noProof="0" dirty="0"/>
              <a:t>stilleri</a:t>
            </a:r>
          </a:p>
        </p:txBody>
      </p:sp>
      <p:sp>
        <p:nvSpPr>
          <p:cNvPr id="32" name="Metin Yer Tutucusu 3">
            <a:extLst>
              <a:ext uri="{FF2B5EF4-FFF2-40B4-BE49-F238E27FC236}">
                <a16:creationId xmlns:a16="http://schemas.microsoft.com/office/drawing/2014/main" id="{55D1A91B-BB99-4DC7-B8F5-55514B49A9D1}"/>
              </a:ext>
            </a:extLst>
          </p:cNvPr>
          <p:cNvSpPr>
            <a:spLocks noGrp="1"/>
          </p:cNvSpPr>
          <p:nvPr>
            <p:ph type="body" sz="half" idx="49"/>
          </p:nvPr>
        </p:nvSpPr>
        <p:spPr>
          <a:xfrm>
            <a:off x="7900319" y="4671712"/>
            <a:ext cx="2223939" cy="5195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tr-TR" noProof="0"/>
              <a:t>Asıl metin stillerini düzenlemek için tıklayın</a:t>
            </a:r>
          </a:p>
        </p:txBody>
      </p:sp>
      <p:sp>
        <p:nvSpPr>
          <p:cNvPr id="33" name="Metin Yer Tutucusu 3">
            <a:extLst>
              <a:ext uri="{FF2B5EF4-FFF2-40B4-BE49-F238E27FC236}">
                <a16:creationId xmlns:a16="http://schemas.microsoft.com/office/drawing/2014/main" id="{FFAB2C75-BBBF-4A4D-A633-7CEFFABAFE32}"/>
              </a:ext>
            </a:extLst>
          </p:cNvPr>
          <p:cNvSpPr>
            <a:spLocks noGrp="1"/>
          </p:cNvSpPr>
          <p:nvPr>
            <p:ph type="body" sz="half" idx="51"/>
          </p:nvPr>
        </p:nvSpPr>
        <p:spPr>
          <a:xfrm>
            <a:off x="4940427" y="4830765"/>
            <a:ext cx="2048256" cy="519503"/>
          </a:xfrm>
        </p:spPr>
        <p:txBody>
          <a:bodyPr lIns="0" tIns="0" rIns="0" bIns="0" rtlCol="0"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tr-TR" noProof="0"/>
              <a:t>Asıl metin stillerini düzenlemek için tıklayın</a:t>
            </a:r>
          </a:p>
        </p:txBody>
      </p:sp>
      <p:sp>
        <p:nvSpPr>
          <p:cNvPr id="34" name="Metin Yer Tutucusu 7">
            <a:extLst>
              <a:ext uri="{FF2B5EF4-FFF2-40B4-BE49-F238E27FC236}">
                <a16:creationId xmlns:a16="http://schemas.microsoft.com/office/drawing/2014/main" id="{83CD3289-0FBC-4854-8EB2-ADD41F89CA4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23358" y="2023413"/>
            <a:ext cx="558402" cy="896112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sz="7000" b="1">
                <a:ln>
                  <a:solidFill>
                    <a:schemeClr val="tx1"/>
                  </a:solidFill>
                </a:ln>
                <a:noFill/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rtl="0"/>
            <a:r>
              <a:rPr lang="tr-TR" noProof="0" dirty="0"/>
              <a:t>1</a:t>
            </a:r>
          </a:p>
        </p:txBody>
      </p:sp>
      <p:sp>
        <p:nvSpPr>
          <p:cNvPr id="36" name="Metin Yer Tutucusu 7">
            <a:extLst>
              <a:ext uri="{FF2B5EF4-FFF2-40B4-BE49-F238E27FC236}">
                <a16:creationId xmlns:a16="http://schemas.microsoft.com/office/drawing/2014/main" id="{2F18CD59-6602-4DEC-9B12-412E6BAF9283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912823" y="1999493"/>
            <a:ext cx="558402" cy="896112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ru-RU" sz="7000" b="1" kern="1200" dirty="0">
                <a:ln>
                  <a:solidFill>
                    <a:schemeClr val="tx1"/>
                  </a:solidFill>
                </a:ln>
                <a:noFill/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tr-TR" noProof="0" dirty="0"/>
              <a:t>1</a:t>
            </a:r>
          </a:p>
        </p:txBody>
      </p:sp>
      <p:sp>
        <p:nvSpPr>
          <p:cNvPr id="37" name="Metin Yer Tutucusu 7">
            <a:extLst>
              <a:ext uri="{FF2B5EF4-FFF2-40B4-BE49-F238E27FC236}">
                <a16:creationId xmlns:a16="http://schemas.microsoft.com/office/drawing/2014/main" id="{88B09568-0B94-4B51-BE65-A72C65C3D7D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873424" y="2002966"/>
            <a:ext cx="558402" cy="896112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ru-RU" sz="7000" b="1" kern="1200" dirty="0">
                <a:ln>
                  <a:solidFill>
                    <a:schemeClr val="tx1"/>
                  </a:solidFill>
                </a:ln>
                <a:noFill/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tr-TR" noProof="0" dirty="0"/>
              <a:t>1</a:t>
            </a:r>
          </a:p>
        </p:txBody>
      </p:sp>
      <p:sp>
        <p:nvSpPr>
          <p:cNvPr id="40" name="Metin Yer Tutucusu 3">
            <a:extLst>
              <a:ext uri="{FF2B5EF4-FFF2-40B4-BE49-F238E27FC236}">
                <a16:creationId xmlns:a16="http://schemas.microsoft.com/office/drawing/2014/main" id="{315834F5-9ACD-4898-B96E-8C732881FF01}"/>
              </a:ext>
            </a:extLst>
          </p:cNvPr>
          <p:cNvSpPr>
            <a:spLocks noGrp="1"/>
          </p:cNvSpPr>
          <p:nvPr>
            <p:ph type="body" sz="half" idx="50"/>
          </p:nvPr>
        </p:nvSpPr>
        <p:spPr>
          <a:xfrm>
            <a:off x="2359124" y="5706529"/>
            <a:ext cx="8993089" cy="365122"/>
          </a:xfrm>
        </p:spPr>
        <p:txBody>
          <a:bodyPr lIns="0" tIns="0" rIns="0" bIns="0" rtlCol="0" anchor="t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n-US" sz="1400" i="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38" name="Başlık 1">
            <a:extLst>
              <a:ext uri="{FF2B5EF4-FFF2-40B4-BE49-F238E27FC236}">
                <a16:creationId xmlns:a16="http://schemas.microsoft.com/office/drawing/2014/main" id="{7E5CF6DE-4761-4BA5-A429-30AC8BBAD4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9" y="780001"/>
            <a:ext cx="10512424" cy="606677"/>
          </a:xfrm>
        </p:spPr>
        <p:txBody>
          <a:bodyPr lIns="0" tIns="0" rIns="0" bIns="0" rtlCol="0" anchor="t" anchorCtr="0">
            <a:normAutofit/>
          </a:bodyPr>
          <a:lstStyle>
            <a:lvl1pPr marL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3600" b="1" kern="120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tr-TR" noProof="0" dirty="0"/>
              <a:t>BU ŞABLONU KULLANMA</a:t>
            </a:r>
          </a:p>
        </p:txBody>
      </p:sp>
      <p:sp>
        <p:nvSpPr>
          <p:cNvPr id="41" name="Resim Yer Tutucusu 9">
            <a:extLst>
              <a:ext uri="{FF2B5EF4-FFF2-40B4-BE49-F238E27FC236}">
                <a16:creationId xmlns:a16="http://schemas.microsoft.com/office/drawing/2014/main" id="{8A4896B5-1C5E-47F0-8F0C-4EF97E356C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00319" y="3779907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31" name="Grup 30">
            <a:extLst>
              <a:ext uri="{FF2B5EF4-FFF2-40B4-BE49-F238E27FC236}">
                <a16:creationId xmlns:a16="http://schemas.microsoft.com/office/drawing/2014/main" id="{D87F4783-C8BA-411C-A188-4A4DAED10C02}"/>
              </a:ext>
            </a:extLst>
          </p:cNvPr>
          <p:cNvGrpSpPr/>
          <p:nvPr userDrawn="1"/>
        </p:nvGrpSpPr>
        <p:grpSpPr>
          <a:xfrm flipH="1">
            <a:off x="4416000" y="1375202"/>
            <a:ext cx="7776000" cy="100800"/>
            <a:chOff x="-322289" y="3240138"/>
            <a:chExt cx="5070122" cy="100800"/>
          </a:xfrm>
        </p:grpSpPr>
        <p:cxnSp>
          <p:nvCxnSpPr>
            <p:cNvPr id="39" name="Düz Bağlayıcı 38">
              <a:extLst>
                <a:ext uri="{FF2B5EF4-FFF2-40B4-BE49-F238E27FC236}">
                  <a16:creationId xmlns:a16="http://schemas.microsoft.com/office/drawing/2014/main" id="{959A2713-966D-4694-A067-D6BE1B2986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22289" y="3290538"/>
              <a:ext cx="5070122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CA15F19-C2FE-4F13-9359-69E884CA83B9}"/>
                </a:ext>
              </a:extLst>
            </p:cNvPr>
            <p:cNvSpPr/>
            <p:nvPr userDrawn="1"/>
          </p:nvSpPr>
          <p:spPr>
            <a:xfrm>
              <a:off x="4682109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2535776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kdörtgen 7">
            <a:extLst>
              <a:ext uri="{FF2B5EF4-FFF2-40B4-BE49-F238E27FC236}">
                <a16:creationId xmlns:a16="http://schemas.microsoft.com/office/drawing/2014/main" id="{278196A9-689D-4410-BFC0-7ACB19755A0C}"/>
              </a:ext>
            </a:extLst>
          </p:cNvPr>
          <p:cNvSpPr/>
          <p:nvPr userDrawn="1"/>
        </p:nvSpPr>
        <p:spPr>
          <a:xfrm>
            <a:off x="0" y="0"/>
            <a:ext cx="12192000" cy="4416552"/>
          </a:xfrm>
          <a:prstGeom prst="rect">
            <a:avLst/>
          </a:prstGeom>
          <a:blipFill>
            <a:blip r:embed="rId2"/>
            <a:srcRect/>
            <a:stretch>
              <a:fillRect l="-842" r="-84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129BFEAD-57CF-438A-8084-C5AC7F47E5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462986"/>
            <a:ext cx="9144000" cy="1786094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tr-TR" noProof="0" dirty="0"/>
              <a:t>ANA BAŞLIK STİLİNİ DÜZENLEMEK İÇİN TIKLAYIN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7E17A3CB-B083-4E49-9123-A5E47559D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8C4102C-4609-416C-A808-0FFE0051D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D7BCC5D-6F2C-472F-BD4C-4096793DF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7BE854BB-FA44-4CAB-85DF-F5C412560348}"/>
              </a:ext>
            </a:extLst>
          </p:cNvPr>
          <p:cNvSpPr/>
          <p:nvPr userDrawn="1"/>
        </p:nvSpPr>
        <p:spPr>
          <a:xfrm>
            <a:off x="0" y="4416552"/>
            <a:ext cx="12192000" cy="2441448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89BFFF1-5465-4317-B9DB-C23A5B1D76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4696"/>
            <a:ext cx="9144000" cy="459798"/>
          </a:xfrm>
        </p:spPr>
        <p:txBody>
          <a:bodyPr lIns="0" tIns="0" rIns="0" bIns="0" rtlCol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+mn-lt"/>
                <a:cs typeface="Segoe UI Semibold" panose="020B07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tr-TR" noProof="0"/>
              <a:t>Asıl alt başlık stilini düzenlemek için tıklayın</a:t>
            </a:r>
            <a:endParaRPr lang="tr-TR" noProof="0" dirty="0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676B4374-8F24-43DE-860D-E5C6EA850AB4}"/>
              </a:ext>
            </a:extLst>
          </p:cNvPr>
          <p:cNvGrpSpPr/>
          <p:nvPr userDrawn="1"/>
        </p:nvGrpSpPr>
        <p:grpSpPr>
          <a:xfrm>
            <a:off x="3619265" y="2253996"/>
            <a:ext cx="4953471" cy="100584"/>
            <a:chOff x="3631692" y="2253996"/>
            <a:chExt cx="4953471" cy="10058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85C7755-9394-4129-AB48-1AC32DA80C75}"/>
                </a:ext>
              </a:extLst>
            </p:cNvPr>
            <p:cNvSpPr/>
            <p:nvPr userDrawn="1"/>
          </p:nvSpPr>
          <p:spPr>
            <a:xfrm>
              <a:off x="3631692" y="2253996"/>
              <a:ext cx="100584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  <p:cxnSp>
          <p:nvCxnSpPr>
            <p:cNvPr id="13" name="Düz Bağlayıcı 12">
              <a:extLst>
                <a:ext uri="{FF2B5EF4-FFF2-40B4-BE49-F238E27FC236}">
                  <a16:creationId xmlns:a16="http://schemas.microsoft.com/office/drawing/2014/main" id="{64C71ABE-575A-48CF-82B1-EDE8535F3993}"/>
                </a:ext>
              </a:extLst>
            </p:cNvPr>
            <p:cNvCxnSpPr/>
            <p:nvPr userDrawn="1"/>
          </p:nvCxnSpPr>
          <p:spPr>
            <a:xfrm>
              <a:off x="3681984" y="2307679"/>
              <a:ext cx="4828032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3C1EA63-78B2-4715-B4DC-63D98AC7F354}"/>
                </a:ext>
              </a:extLst>
            </p:cNvPr>
            <p:cNvSpPr/>
            <p:nvPr userDrawn="1"/>
          </p:nvSpPr>
          <p:spPr>
            <a:xfrm>
              <a:off x="8484579" y="2253996"/>
              <a:ext cx="100584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</p:grpSp>
      <p:grpSp>
        <p:nvGrpSpPr>
          <p:cNvPr id="16" name="Grup 15">
            <a:extLst>
              <a:ext uri="{FF2B5EF4-FFF2-40B4-BE49-F238E27FC236}">
                <a16:creationId xmlns:a16="http://schemas.microsoft.com/office/drawing/2014/main" id="{E9BB74A1-0BEA-4AD8-8138-0641A45D8B40}"/>
              </a:ext>
            </a:extLst>
          </p:cNvPr>
          <p:cNvGrpSpPr/>
          <p:nvPr userDrawn="1"/>
        </p:nvGrpSpPr>
        <p:grpSpPr>
          <a:xfrm>
            <a:off x="4652581" y="5305363"/>
            <a:ext cx="2886839" cy="100584"/>
            <a:chOff x="3631690" y="2253996"/>
            <a:chExt cx="5028467" cy="10058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3D0026E-5270-4C52-A1AF-5631E8192DCD}"/>
                </a:ext>
              </a:extLst>
            </p:cNvPr>
            <p:cNvSpPr/>
            <p:nvPr userDrawn="1"/>
          </p:nvSpPr>
          <p:spPr>
            <a:xfrm>
              <a:off x="3631690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  <p:cxnSp>
          <p:nvCxnSpPr>
            <p:cNvPr id="18" name="Düz Bağlayıcı 17">
              <a:extLst>
                <a:ext uri="{FF2B5EF4-FFF2-40B4-BE49-F238E27FC236}">
                  <a16:creationId xmlns:a16="http://schemas.microsoft.com/office/drawing/2014/main" id="{A6085D92-5F70-4097-A2FF-C15B13788D08}"/>
                </a:ext>
              </a:extLst>
            </p:cNvPr>
            <p:cNvCxnSpPr/>
            <p:nvPr userDrawn="1"/>
          </p:nvCxnSpPr>
          <p:spPr>
            <a:xfrm>
              <a:off x="3681984" y="2307679"/>
              <a:ext cx="4828032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E68EB6C-48D0-4EBF-8541-926D16790F52}"/>
                </a:ext>
              </a:extLst>
            </p:cNvPr>
            <p:cNvSpPr/>
            <p:nvPr userDrawn="1"/>
          </p:nvSpPr>
          <p:spPr>
            <a:xfrm>
              <a:off x="8484578" y="2253996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41896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45015858-8549-49EA-BB83-070E0D9D4890}"/>
              </a:ext>
            </a:extLst>
          </p:cNvPr>
          <p:cNvSpPr/>
          <p:nvPr userDrawn="1"/>
        </p:nvSpPr>
        <p:spPr>
          <a:xfrm>
            <a:off x="6083808" y="0"/>
            <a:ext cx="6108192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6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2206FBAC-B8FD-4768-B682-E0B93BA33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9768" y="2133599"/>
            <a:ext cx="4618957" cy="2492461"/>
          </a:xfrm>
        </p:spPr>
        <p:txBody>
          <a:bodyPr lIns="0" tIns="0" rIns="0" bIns="0" rtlCol="0" anchor="b" anchorCtr="0">
            <a:noAutofit/>
          </a:bodyPr>
          <a:lstStyle>
            <a:lvl1pPr>
              <a:defRPr sz="6000"/>
            </a:lvl1pPr>
          </a:lstStyle>
          <a:p>
            <a:pPr rtl="0"/>
            <a:r>
              <a:rPr lang="tr-TR" noProof="0" dirty="0"/>
              <a:t>SUNUM</a:t>
            </a:r>
            <a:br>
              <a:rPr lang="tr-TR" noProof="0" dirty="0"/>
            </a:br>
            <a:r>
              <a:rPr lang="tr-TR" noProof="0" dirty="0"/>
              <a:t>DESTESİ</a:t>
            </a:r>
            <a:br>
              <a:rPr lang="tr-TR" noProof="0" dirty="0"/>
            </a:br>
            <a:r>
              <a:rPr lang="tr-TR" noProof="0" dirty="0"/>
              <a:t>BAŞLIĞI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2472534F-03A6-408A-9BF1-303D0A440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A24E181-0C50-4F43-A5A7-6FDD1500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3A749CC-EB55-4FEF-AA4C-9A9C6E2A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grpSp>
        <p:nvGrpSpPr>
          <p:cNvPr id="9" name="Grup 8">
            <a:extLst>
              <a:ext uri="{FF2B5EF4-FFF2-40B4-BE49-F238E27FC236}">
                <a16:creationId xmlns:a16="http://schemas.microsoft.com/office/drawing/2014/main" id="{6F3E26A6-6962-4A35-AA86-805537D45296}"/>
              </a:ext>
            </a:extLst>
          </p:cNvPr>
          <p:cNvGrpSpPr/>
          <p:nvPr userDrawn="1"/>
        </p:nvGrpSpPr>
        <p:grpSpPr>
          <a:xfrm>
            <a:off x="6769768" y="1947412"/>
            <a:ext cx="2520148" cy="102440"/>
            <a:chOff x="3631690" y="2252140"/>
            <a:chExt cx="4389743" cy="10244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81504C4-12AC-4251-8E47-0089784BDB9B}"/>
                </a:ext>
              </a:extLst>
            </p:cNvPr>
            <p:cNvSpPr/>
            <p:nvPr userDrawn="1"/>
          </p:nvSpPr>
          <p:spPr>
            <a:xfrm>
              <a:off x="3631690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  <p:cxnSp>
          <p:nvCxnSpPr>
            <p:cNvPr id="11" name="Düz Bağlayıcı 10">
              <a:extLst>
                <a:ext uri="{FF2B5EF4-FFF2-40B4-BE49-F238E27FC236}">
                  <a16:creationId xmlns:a16="http://schemas.microsoft.com/office/drawing/2014/main" id="{192040D0-01C2-4643-8F84-3B8F334E545C}"/>
                </a:ext>
              </a:extLst>
            </p:cNvPr>
            <p:cNvCxnSpPr/>
            <p:nvPr userDrawn="1"/>
          </p:nvCxnSpPr>
          <p:spPr>
            <a:xfrm>
              <a:off x="3681984" y="2307679"/>
              <a:ext cx="4201365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ED601E9-2BFC-460B-A2A8-69A787A4988E}"/>
                </a:ext>
              </a:extLst>
            </p:cNvPr>
            <p:cNvSpPr/>
            <p:nvPr userDrawn="1"/>
          </p:nvSpPr>
          <p:spPr>
            <a:xfrm>
              <a:off x="7845854" y="2252140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</p:grpSp>
      <p:grpSp>
        <p:nvGrpSpPr>
          <p:cNvPr id="13" name="Grup 12">
            <a:extLst>
              <a:ext uri="{FF2B5EF4-FFF2-40B4-BE49-F238E27FC236}">
                <a16:creationId xmlns:a16="http://schemas.microsoft.com/office/drawing/2014/main" id="{BB49A8A6-FEDB-4D20-B581-A84DB8EFE977}"/>
              </a:ext>
            </a:extLst>
          </p:cNvPr>
          <p:cNvGrpSpPr/>
          <p:nvPr userDrawn="1"/>
        </p:nvGrpSpPr>
        <p:grpSpPr>
          <a:xfrm>
            <a:off x="6769768" y="4654084"/>
            <a:ext cx="2520148" cy="100584"/>
            <a:chOff x="3631690" y="2253996"/>
            <a:chExt cx="4389742" cy="10058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65998-5EC3-446A-8307-1CF81A348CE3}"/>
                </a:ext>
              </a:extLst>
            </p:cNvPr>
            <p:cNvSpPr/>
            <p:nvPr userDrawn="1"/>
          </p:nvSpPr>
          <p:spPr>
            <a:xfrm>
              <a:off x="3631690" y="2253996"/>
              <a:ext cx="175203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  <p:cxnSp>
          <p:nvCxnSpPr>
            <p:cNvPr id="15" name="Düz Bağlayıcı 14">
              <a:extLst>
                <a:ext uri="{FF2B5EF4-FFF2-40B4-BE49-F238E27FC236}">
                  <a16:creationId xmlns:a16="http://schemas.microsoft.com/office/drawing/2014/main" id="{7CC5D776-F60A-4A0C-AA7C-EFACDA2CEA88}"/>
                </a:ext>
              </a:extLst>
            </p:cNvPr>
            <p:cNvCxnSpPr/>
            <p:nvPr userDrawn="1"/>
          </p:nvCxnSpPr>
          <p:spPr>
            <a:xfrm>
              <a:off x="3681984" y="2307679"/>
              <a:ext cx="4201364" cy="0"/>
            </a:xfrm>
            <a:prstGeom prst="line">
              <a:avLst/>
            </a:prstGeom>
            <a:ln w="12700"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EAFE309-55C5-409C-92ED-748307C74318}"/>
                </a:ext>
              </a:extLst>
            </p:cNvPr>
            <p:cNvSpPr/>
            <p:nvPr userDrawn="1"/>
          </p:nvSpPr>
          <p:spPr>
            <a:xfrm>
              <a:off x="7845853" y="2253996"/>
              <a:ext cx="175579" cy="100584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7" name="Alt Başlık 2">
            <a:extLst>
              <a:ext uri="{FF2B5EF4-FFF2-40B4-BE49-F238E27FC236}">
                <a16:creationId xmlns:a16="http://schemas.microsoft.com/office/drawing/2014/main" id="{5B77B20B-76F5-4912-803D-5709F730D4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9767" y="4889444"/>
            <a:ext cx="4618957" cy="590626"/>
          </a:xfrm>
        </p:spPr>
        <p:txBody>
          <a:bodyPr lIns="0" tIns="0" rIns="0" bIns="0" rtlCol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>
                <a:latin typeface="+mn-lt"/>
                <a:cs typeface="Segoe UI Semibold" panose="020B07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tr-TR" noProof="0"/>
              <a:t>Asıl alt başlık stilini düzenlemek için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3791958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ve Resiml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2091023"/>
            <a:ext cx="5021940" cy="804338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3244567"/>
            <a:ext cx="4205904" cy="569085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11" name="Resim Yer Tutucusu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 userDrawn="1"/>
        </p:nvGrpSpPr>
        <p:grpSpPr>
          <a:xfrm>
            <a:off x="0" y="2993948"/>
            <a:ext cx="4024950" cy="100800"/>
            <a:chOff x="0" y="3240138"/>
            <a:chExt cx="4024950" cy="100800"/>
          </a:xfrm>
        </p:grpSpPr>
        <p:cxnSp>
          <p:nvCxnSpPr>
            <p:cNvPr id="13" name="Düz Bağlayıcı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>
              <a:endCxn id="14" idx="2"/>
            </p:cNvCxnSpPr>
            <p:nvPr userDrawn="1"/>
          </p:nvCxnSpPr>
          <p:spPr>
            <a:xfrm>
              <a:off x="0" y="3290538"/>
              <a:ext cx="392415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 userDrawn="1"/>
          </p:nvSpPr>
          <p:spPr>
            <a:xfrm>
              <a:off x="3924150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6" name="Metin Yer Tutucusu 2">
            <a:extLst>
              <a:ext uri="{FF2B5EF4-FFF2-40B4-BE49-F238E27FC236}">
                <a16:creationId xmlns:a16="http://schemas.microsoft.com/office/drawing/2014/main" id="{BB522941-5C7D-4701-9AD7-BB4C11C6EBC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15720" y="3869349"/>
            <a:ext cx="4215201" cy="1328330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sim Yer Tutucusu 7">
            <a:extLst>
              <a:ext uri="{FF2B5EF4-FFF2-40B4-BE49-F238E27FC236}">
                <a16:creationId xmlns:a16="http://schemas.microsoft.com/office/drawing/2014/main" id="{DE71F7A0-F439-470D-A1B8-556C960D1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03003" y="2490534"/>
            <a:ext cx="6083300" cy="25877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25399692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A16E3F0B-343E-4C97-A8D6-C47FCC915F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7215E379-3C1C-4942-917E-02E25E8CB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 rtlCol="0"/>
          <a:lstStyle/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3" name="Tarih Yer Tutucusu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DEA943F6-C418-4339-8C7E-A12127BDE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7777"/>
            <a:ext cx="10515600" cy="4534293"/>
          </a:xfrm>
        </p:spPr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7844681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kdörtgen 8">
            <a:extLst>
              <a:ext uri="{FF2B5EF4-FFF2-40B4-BE49-F238E27FC236}">
                <a16:creationId xmlns:a16="http://schemas.microsoft.com/office/drawing/2014/main" id="{8B6FE9A2-5CE4-4652-97CE-3FF947D5485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7215E379-3C1C-4942-917E-02E25E8CB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 rtlCol="0"/>
          <a:lstStyle/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3" name="Tarih Yer Tutucusu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3FD6D4E1-CC57-4556-9CB7-31B375477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59497"/>
            <a:ext cx="5181600" cy="4543719"/>
          </a:xfrm>
        </p:spPr>
        <p:txBody>
          <a:bodyPr rtlCol="0">
            <a:normAutofit/>
          </a:bodyPr>
          <a:lstStyle>
            <a:lvl1pPr>
              <a:defRPr sz="20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600">
                <a:solidFill>
                  <a:schemeClr val="bg2"/>
                </a:solidFill>
              </a:defRPr>
            </a:lvl3pPr>
            <a:lvl4pPr>
              <a:defRPr sz="14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  <p:sp>
        <p:nvSpPr>
          <p:cNvPr id="8" name="İçerik Yer Tutucusu 3">
            <a:extLst>
              <a:ext uri="{FF2B5EF4-FFF2-40B4-BE49-F238E27FC236}">
                <a16:creationId xmlns:a16="http://schemas.microsoft.com/office/drawing/2014/main" id="{2AE7A31C-D605-4363-B037-1938B9304C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59497"/>
            <a:ext cx="5181600" cy="4543719"/>
          </a:xfrm>
        </p:spPr>
        <p:txBody>
          <a:bodyPr rtlCol="0">
            <a:normAutofit/>
          </a:bodyPr>
          <a:lstStyle>
            <a:lvl1pPr>
              <a:defRPr sz="20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600">
                <a:solidFill>
                  <a:schemeClr val="bg2"/>
                </a:solidFill>
              </a:defRPr>
            </a:lvl3pPr>
            <a:lvl4pPr>
              <a:defRPr sz="14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8849159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ikdörtgen 10">
            <a:extLst>
              <a:ext uri="{FF2B5EF4-FFF2-40B4-BE49-F238E27FC236}">
                <a16:creationId xmlns:a16="http://schemas.microsoft.com/office/drawing/2014/main" id="{A4B5E40D-C1A5-4C5A-BBA0-C3E41F028D0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7215E379-3C1C-4942-917E-02E25E8CB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 rtlCol="0"/>
          <a:lstStyle/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3" name="Tarih Yer Tutucusu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7" name="Metin Yer Tutucusu 2">
            <a:extLst>
              <a:ext uri="{FF2B5EF4-FFF2-40B4-BE49-F238E27FC236}">
                <a16:creationId xmlns:a16="http://schemas.microsoft.com/office/drawing/2014/main" id="{85C650EE-495E-44EB-870B-AC85B18EB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56955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8" name="İçerik Yer Tutucusu 3">
            <a:extLst>
              <a:ext uri="{FF2B5EF4-FFF2-40B4-BE49-F238E27FC236}">
                <a16:creationId xmlns:a16="http://schemas.microsoft.com/office/drawing/2014/main" id="{77DCC2A5-8A6A-431F-BD6C-93E32539A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03414"/>
            <a:ext cx="5157787" cy="3397631"/>
          </a:xfrm>
        </p:spPr>
        <p:txBody>
          <a:bodyPr rtlCol="0">
            <a:normAutofit/>
          </a:bodyPr>
          <a:lstStyle>
            <a:lvl1pPr>
              <a:defRPr sz="20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600">
                <a:solidFill>
                  <a:schemeClr val="bg2"/>
                </a:solidFill>
              </a:defRPr>
            </a:lvl3pPr>
            <a:lvl4pPr>
              <a:defRPr sz="14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  <p:sp>
        <p:nvSpPr>
          <p:cNvPr id="9" name="Metin Yer Tutucusu 4">
            <a:extLst>
              <a:ext uri="{FF2B5EF4-FFF2-40B4-BE49-F238E27FC236}">
                <a16:creationId xmlns:a16="http://schemas.microsoft.com/office/drawing/2014/main" id="{7FE620E9-8AD3-4771-8897-E65B461E28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56955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10" name="İçerik Yer Tutucusu 5">
            <a:extLst>
              <a:ext uri="{FF2B5EF4-FFF2-40B4-BE49-F238E27FC236}">
                <a16:creationId xmlns:a16="http://schemas.microsoft.com/office/drawing/2014/main" id="{B75F265B-9F81-4A64-A8D4-7D0A31CEA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03414"/>
            <a:ext cx="5183188" cy="3397631"/>
          </a:xfrm>
        </p:spPr>
        <p:txBody>
          <a:bodyPr rtlCol="0">
            <a:normAutofit/>
          </a:bodyPr>
          <a:lstStyle>
            <a:lvl1pPr>
              <a:defRPr sz="20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600">
                <a:solidFill>
                  <a:schemeClr val="bg2"/>
                </a:solidFill>
              </a:defRPr>
            </a:lvl3pPr>
            <a:lvl4pPr>
              <a:defRPr sz="14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21408030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im Yazı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A16E3F0B-343E-4C97-A8D6-C47FCC915F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3" name="Tarih Yer Tutucusu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8A02905C-2C7D-4445-B47F-3EBBA4465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9" name="Metin Yer Tutucusu 3">
            <a:extLst>
              <a:ext uri="{FF2B5EF4-FFF2-40B4-BE49-F238E27FC236}">
                <a16:creationId xmlns:a16="http://schemas.microsoft.com/office/drawing/2014/main" id="{17BC8A51-D50F-4F98-9402-8FF90BD2D1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id="{3AE79E65-3D1E-4444-9BD4-8578BF0C6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  <a:p>
            <a:pPr lvl="1" rtl="0"/>
            <a:r>
              <a:rPr lang="tr-TR" noProof="0"/>
              <a:t>İkinci düzey</a:t>
            </a:r>
          </a:p>
          <a:p>
            <a:pPr lvl="2" rtl="0"/>
            <a:r>
              <a:rPr lang="tr-TR" noProof="0"/>
              <a:t>Üçüncü düzey</a:t>
            </a:r>
          </a:p>
          <a:p>
            <a:pPr lvl="3" rtl="0"/>
            <a:r>
              <a:rPr lang="tr-TR" noProof="0"/>
              <a:t>Dördüncü düzey</a:t>
            </a:r>
          </a:p>
          <a:p>
            <a:pPr lvl="4" rtl="0"/>
            <a:r>
              <a:rPr lang="tr-TR" noProof="0"/>
              <a:t>Beşinci düzey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21279995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im Yazı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A16E3F0B-343E-4C97-A8D6-C47FCC915F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3" name="Tarih Yer Tutucusu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8A02905C-2C7D-4445-B47F-3EBBA4465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9" name="Metin Yer Tutucusu 3">
            <a:extLst>
              <a:ext uri="{FF2B5EF4-FFF2-40B4-BE49-F238E27FC236}">
                <a16:creationId xmlns:a16="http://schemas.microsoft.com/office/drawing/2014/main" id="{17BC8A51-D50F-4F98-9402-8FF90BD2D1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tr-TR" noProof="0"/>
              <a:t>Asıl metin stillerini düzenlemek için tıklayın</a:t>
            </a:r>
          </a:p>
        </p:txBody>
      </p:sp>
      <p:sp>
        <p:nvSpPr>
          <p:cNvPr id="11" name="Resim Yer Tutucusu 2">
            <a:extLst>
              <a:ext uri="{FF2B5EF4-FFF2-40B4-BE49-F238E27FC236}">
                <a16:creationId xmlns:a16="http://schemas.microsoft.com/office/drawing/2014/main" id="{1D23A006-AC57-4A0B-BC20-6D226A80CC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rtlCol="0"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25853051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9F05564D-C546-470F-B93C-274AA86CE01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7215E379-3C1C-4942-917E-02E25E8CB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969"/>
          </a:xfrm>
        </p:spPr>
        <p:txBody>
          <a:bodyPr rtlCol="0"/>
          <a:lstStyle/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3" name="Tarih Yer Tutucusu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8839916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>
            <a:extLst>
              <a:ext uri="{FF2B5EF4-FFF2-40B4-BE49-F238E27FC236}">
                <a16:creationId xmlns:a16="http://schemas.microsoft.com/office/drawing/2014/main" id="{D9E60A5F-CE74-4F00-A5C2-F9742DDFFF1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3" name="Tarih Yer Tutucusu 2">
            <a:extLst>
              <a:ext uri="{FF2B5EF4-FFF2-40B4-BE49-F238E27FC236}">
                <a16:creationId xmlns:a16="http://schemas.microsoft.com/office/drawing/2014/main" id="{046047C4-77C4-4E19-8DD7-2ED3165B7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D250B5CF-1C4F-4BA2-8E78-5F48C92A9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14C6A0A-8A9D-47A1-97DA-BB494915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22317158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5">
            <a:extLst>
              <a:ext uri="{FF2B5EF4-FFF2-40B4-BE49-F238E27FC236}">
                <a16:creationId xmlns:a16="http://schemas.microsoft.com/office/drawing/2014/main" id="{137103A1-DF4D-40E5-A136-6F81F519BA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84"/>
            <a:ext cx="12219634" cy="6850716"/>
          </a:xfrm>
          <a:prstGeom prst="rect">
            <a:avLst/>
          </a:prstGeom>
        </p:spPr>
      </p:pic>
      <p:sp>
        <p:nvSpPr>
          <p:cNvPr id="7" name="Dikdörtgen 6">
            <a:extLst>
              <a:ext uri="{FF2B5EF4-FFF2-40B4-BE49-F238E27FC236}">
                <a16:creationId xmlns:a16="http://schemas.microsoft.com/office/drawing/2014/main" id="{18D119E2-27F0-4487-97B0-3946CF0887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7284"/>
            <a:ext cx="12219634" cy="6858000"/>
          </a:xfrm>
          <a:prstGeom prst="rect">
            <a:avLst/>
          </a:prstGeom>
          <a:solidFill>
            <a:schemeClr val="tx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/>
          </a:p>
        </p:txBody>
      </p:sp>
      <p:grpSp>
        <p:nvGrpSpPr>
          <p:cNvPr id="9" name="Grup 8">
            <a:extLst>
              <a:ext uri="{FF2B5EF4-FFF2-40B4-BE49-F238E27FC236}">
                <a16:creationId xmlns:a16="http://schemas.microsoft.com/office/drawing/2014/main" id="{64590D09-FA3B-44CC-96EF-33D91DC4DD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982913" y="-574675"/>
            <a:ext cx="6216650" cy="1935163"/>
            <a:chOff x="2982913" y="-574675"/>
            <a:chExt cx="6216650" cy="1935163"/>
          </a:xfrm>
        </p:grpSpPr>
        <p:sp>
          <p:nvSpPr>
            <p:cNvPr id="10" name="Devamlı çizgi: şekil 12">
              <a:extLst>
                <a:ext uri="{FF2B5EF4-FFF2-40B4-BE49-F238E27FC236}">
                  <a16:creationId xmlns:a16="http://schemas.microsoft.com/office/drawing/2014/main" id="{94A02721-97E9-46DF-B841-E96AA5D8407F}"/>
                </a:ext>
              </a:extLst>
            </p:cNvPr>
            <p:cNvSpPr/>
            <p:nvPr/>
          </p:nvSpPr>
          <p:spPr>
            <a:xfrm rot="2688700">
              <a:off x="5514975" y="-574675"/>
              <a:ext cx="1157288" cy="1149350"/>
            </a:xfrm>
            <a:custGeom>
              <a:avLst/>
              <a:gdLst>
                <a:gd name="connsiteX0" fmla="*/ 0 w 1157505"/>
                <a:gd name="connsiteY0" fmla="*/ 1149920 h 1149920"/>
                <a:gd name="connsiteX1" fmla="*/ 1157505 w 1157505"/>
                <a:gd name="connsiteY1" fmla="*/ 0 h 1149920"/>
                <a:gd name="connsiteX2" fmla="*/ 1157505 w 1157505"/>
                <a:gd name="connsiteY2" fmla="*/ 1149920 h 114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7505" h="1149920">
                  <a:moveTo>
                    <a:pt x="0" y="1149920"/>
                  </a:moveTo>
                  <a:lnTo>
                    <a:pt x="1157505" y="0"/>
                  </a:lnTo>
                  <a:lnTo>
                    <a:pt x="1157505" y="1149920"/>
                  </a:lnTo>
                  <a:close/>
                </a:path>
              </a:pathLst>
            </a:custGeom>
            <a:solidFill>
              <a:srgbClr val="9F3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noProof="0"/>
            </a:p>
          </p:txBody>
        </p:sp>
        <p:sp>
          <p:nvSpPr>
            <p:cNvPr id="11" name="Devamlı çizgi: şekil 17">
              <a:extLst>
                <a:ext uri="{FF2B5EF4-FFF2-40B4-BE49-F238E27FC236}">
                  <a16:creationId xmlns:a16="http://schemas.microsoft.com/office/drawing/2014/main" id="{9CBD4741-3905-4C18-AF83-7B2862B6B4D6}"/>
                </a:ext>
              </a:extLst>
            </p:cNvPr>
            <p:cNvSpPr/>
            <p:nvPr/>
          </p:nvSpPr>
          <p:spPr>
            <a:xfrm rot="2688700">
              <a:off x="6907213" y="-128588"/>
              <a:ext cx="1490662" cy="1489076"/>
            </a:xfrm>
            <a:custGeom>
              <a:avLst/>
              <a:gdLst>
                <a:gd name="connsiteX0" fmla="*/ 0 w 1489710"/>
                <a:gd name="connsiteY0" fmla="*/ 616739 h 1489710"/>
                <a:gd name="connsiteX1" fmla="*/ 620807 w 1489710"/>
                <a:gd name="connsiteY1" fmla="*/ 0 h 1489710"/>
                <a:gd name="connsiteX2" fmla="*/ 1489710 w 1489710"/>
                <a:gd name="connsiteY2" fmla="*/ 0 h 1489710"/>
                <a:gd name="connsiteX3" fmla="*/ 1489710 w 1489710"/>
                <a:gd name="connsiteY3" fmla="*/ 1489710 h 1489710"/>
                <a:gd name="connsiteX4" fmla="*/ 0 w 1489710"/>
                <a:gd name="connsiteY4" fmla="*/ 1489710 h 148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9710" h="1489710">
                  <a:moveTo>
                    <a:pt x="0" y="616739"/>
                  </a:moveTo>
                  <a:lnTo>
                    <a:pt x="620807" y="0"/>
                  </a:lnTo>
                  <a:lnTo>
                    <a:pt x="1489710" y="0"/>
                  </a:lnTo>
                  <a:lnTo>
                    <a:pt x="1489710" y="1489710"/>
                  </a:lnTo>
                  <a:lnTo>
                    <a:pt x="0" y="1489710"/>
                  </a:lnTo>
                  <a:close/>
                </a:path>
              </a:pathLst>
            </a:custGeom>
            <a:solidFill>
              <a:srgbClr val="9F3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noProof="0"/>
            </a:p>
          </p:txBody>
        </p:sp>
        <p:sp>
          <p:nvSpPr>
            <p:cNvPr id="12" name="Devamlı çizgi: şekil 15">
              <a:extLst>
                <a:ext uri="{FF2B5EF4-FFF2-40B4-BE49-F238E27FC236}">
                  <a16:creationId xmlns:a16="http://schemas.microsoft.com/office/drawing/2014/main" id="{9FFBF496-E52B-4CCD-A98B-DAD2A160B55C}"/>
                </a:ext>
              </a:extLst>
            </p:cNvPr>
            <p:cNvSpPr/>
            <p:nvPr/>
          </p:nvSpPr>
          <p:spPr>
            <a:xfrm rot="2688700">
              <a:off x="3794125" y="-128588"/>
              <a:ext cx="1490663" cy="1489076"/>
            </a:xfrm>
            <a:custGeom>
              <a:avLst/>
              <a:gdLst>
                <a:gd name="connsiteX0" fmla="*/ 0 w 1489710"/>
                <a:gd name="connsiteY0" fmla="*/ 616740 h 1489710"/>
                <a:gd name="connsiteX1" fmla="*/ 620808 w 1489710"/>
                <a:gd name="connsiteY1" fmla="*/ 0 h 1489710"/>
                <a:gd name="connsiteX2" fmla="*/ 1489710 w 1489710"/>
                <a:gd name="connsiteY2" fmla="*/ 0 h 1489710"/>
                <a:gd name="connsiteX3" fmla="*/ 1489710 w 1489710"/>
                <a:gd name="connsiteY3" fmla="*/ 1489710 h 1489710"/>
                <a:gd name="connsiteX4" fmla="*/ 0 w 1489710"/>
                <a:gd name="connsiteY4" fmla="*/ 1489710 h 148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9710" h="1489710">
                  <a:moveTo>
                    <a:pt x="0" y="616740"/>
                  </a:moveTo>
                  <a:lnTo>
                    <a:pt x="620808" y="0"/>
                  </a:lnTo>
                  <a:lnTo>
                    <a:pt x="1489710" y="0"/>
                  </a:lnTo>
                  <a:lnTo>
                    <a:pt x="1489710" y="1489710"/>
                  </a:lnTo>
                  <a:lnTo>
                    <a:pt x="0" y="1489710"/>
                  </a:lnTo>
                  <a:close/>
                </a:path>
              </a:pathLst>
            </a:custGeom>
            <a:solidFill>
              <a:srgbClr val="9F3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noProof="0"/>
            </a:p>
          </p:txBody>
        </p:sp>
        <p:sp>
          <p:nvSpPr>
            <p:cNvPr id="13" name="Devamlı çizgi: şekil 10">
              <a:extLst>
                <a:ext uri="{FF2B5EF4-FFF2-40B4-BE49-F238E27FC236}">
                  <a16:creationId xmlns:a16="http://schemas.microsoft.com/office/drawing/2014/main" id="{032D964C-FD06-4C06-B517-6D08BB5431EC}"/>
                </a:ext>
              </a:extLst>
            </p:cNvPr>
            <p:cNvSpPr/>
            <p:nvPr/>
          </p:nvSpPr>
          <p:spPr>
            <a:xfrm rot="2688700">
              <a:off x="2982913" y="-320675"/>
              <a:ext cx="646112" cy="641350"/>
            </a:xfrm>
            <a:custGeom>
              <a:avLst/>
              <a:gdLst>
                <a:gd name="connsiteX0" fmla="*/ 0 w 646332"/>
                <a:gd name="connsiteY0" fmla="*/ 642097 h 642097"/>
                <a:gd name="connsiteX1" fmla="*/ 646332 w 646332"/>
                <a:gd name="connsiteY1" fmla="*/ 0 h 642097"/>
                <a:gd name="connsiteX2" fmla="*/ 646332 w 646332"/>
                <a:gd name="connsiteY2" fmla="*/ 642097 h 642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6332" h="642097">
                  <a:moveTo>
                    <a:pt x="0" y="642097"/>
                  </a:moveTo>
                  <a:lnTo>
                    <a:pt x="646332" y="0"/>
                  </a:lnTo>
                  <a:lnTo>
                    <a:pt x="646332" y="642097"/>
                  </a:lnTo>
                  <a:close/>
                </a:path>
              </a:pathLst>
            </a:custGeom>
            <a:solidFill>
              <a:srgbClr val="9F3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noProof="0"/>
            </a:p>
          </p:txBody>
        </p:sp>
        <p:sp>
          <p:nvSpPr>
            <p:cNvPr id="14" name="Devamlı çizgi: şekil 13">
              <a:extLst>
                <a:ext uri="{FF2B5EF4-FFF2-40B4-BE49-F238E27FC236}">
                  <a16:creationId xmlns:a16="http://schemas.microsoft.com/office/drawing/2014/main" id="{4D920134-19B1-4459-9D8B-1166D2DBD703}"/>
                </a:ext>
              </a:extLst>
            </p:cNvPr>
            <p:cNvSpPr/>
            <p:nvPr/>
          </p:nvSpPr>
          <p:spPr>
            <a:xfrm rot="2688700">
              <a:off x="8551863" y="-320675"/>
              <a:ext cx="647700" cy="641350"/>
            </a:xfrm>
            <a:custGeom>
              <a:avLst/>
              <a:gdLst>
                <a:gd name="connsiteX0" fmla="*/ 0 w 646332"/>
                <a:gd name="connsiteY0" fmla="*/ 642097 h 642097"/>
                <a:gd name="connsiteX1" fmla="*/ 646332 w 646332"/>
                <a:gd name="connsiteY1" fmla="*/ 0 h 642097"/>
                <a:gd name="connsiteX2" fmla="*/ 646332 w 646332"/>
                <a:gd name="connsiteY2" fmla="*/ 642097 h 642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6332" h="642097">
                  <a:moveTo>
                    <a:pt x="0" y="642097"/>
                  </a:moveTo>
                  <a:lnTo>
                    <a:pt x="646332" y="0"/>
                  </a:lnTo>
                  <a:lnTo>
                    <a:pt x="646332" y="642097"/>
                  </a:lnTo>
                  <a:close/>
                </a:path>
              </a:pathLst>
            </a:custGeom>
            <a:solidFill>
              <a:srgbClr val="9F36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noProof="0"/>
            </a:p>
          </p:txBody>
        </p:sp>
      </p:grpSp>
      <p:grpSp>
        <p:nvGrpSpPr>
          <p:cNvPr id="16" name="Grup 15">
            <a:extLst>
              <a:ext uri="{FF2B5EF4-FFF2-40B4-BE49-F238E27FC236}">
                <a16:creationId xmlns:a16="http://schemas.microsoft.com/office/drawing/2014/main" id="{128083C5-58EB-4807-9B60-116294635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33563" y="1733444"/>
            <a:ext cx="211015" cy="5117787"/>
            <a:chOff x="533563" y="1733444"/>
            <a:chExt cx="211015" cy="5117787"/>
          </a:xfrm>
        </p:grpSpPr>
        <p:cxnSp>
          <p:nvCxnSpPr>
            <p:cNvPr id="17" name="Düz Bağlayıcı 24">
              <a:extLst>
                <a:ext uri="{FF2B5EF4-FFF2-40B4-BE49-F238E27FC236}">
                  <a16:creationId xmlns:a16="http://schemas.microsoft.com/office/drawing/2014/main" id="{DF34E1D4-A43E-4BE1-A890-D3ADB1CB4CAF}"/>
                </a:ext>
              </a:extLst>
            </p:cNvPr>
            <p:cNvCxnSpPr>
              <a:cxnSpLocks/>
            </p:cNvCxnSpPr>
            <p:nvPr/>
          </p:nvCxnSpPr>
          <p:spPr>
            <a:xfrm>
              <a:off x="628962" y="1883231"/>
              <a:ext cx="0" cy="4968000"/>
            </a:xfrm>
            <a:prstGeom prst="line">
              <a:avLst/>
            </a:prstGeom>
            <a:ln w="28575">
              <a:solidFill>
                <a:srgbClr val="9F36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25">
              <a:extLst>
                <a:ext uri="{FF2B5EF4-FFF2-40B4-BE49-F238E27FC236}">
                  <a16:creationId xmlns:a16="http://schemas.microsoft.com/office/drawing/2014/main" id="{C2281663-16EA-4AFF-9606-50708C41AEC6}"/>
                </a:ext>
              </a:extLst>
            </p:cNvPr>
            <p:cNvSpPr/>
            <p:nvPr/>
          </p:nvSpPr>
          <p:spPr>
            <a:xfrm>
              <a:off x="533563" y="1733444"/>
              <a:ext cx="211015" cy="211015"/>
            </a:xfrm>
            <a:prstGeom prst="ellipse">
              <a:avLst/>
            </a:prstGeom>
            <a:solidFill>
              <a:srgbClr val="9F361D"/>
            </a:solidFill>
            <a:ln>
              <a:noFill/>
            </a:ln>
            <a:effectLst>
              <a:glow rad="101600">
                <a:srgbClr val="9F361D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r-TR" noProof="0"/>
            </a:p>
          </p:txBody>
        </p:sp>
      </p:grpSp>
      <p:sp>
        <p:nvSpPr>
          <p:cNvPr id="19" name="Başlık 18">
            <a:extLst>
              <a:ext uri="{FF2B5EF4-FFF2-40B4-BE49-F238E27FC236}">
                <a16:creationId xmlns:a16="http://schemas.microsoft.com/office/drawing/2014/main" id="{905A2929-5718-4963-B98D-6EA11DCB8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 noProof="0"/>
              <a:t>Asıl başlık stilini düzenlemek için tıklayın</a:t>
            </a:r>
          </a:p>
        </p:txBody>
      </p:sp>
    </p:spTree>
    <p:extLst>
      <p:ext uri="{BB962C8B-B14F-4D97-AF65-F5344CB8AC3E}">
        <p14:creationId xmlns:p14="http://schemas.microsoft.com/office/powerpoint/2010/main" val="20607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, Resim ve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94591" y="1090118"/>
            <a:ext cx="4494133" cy="804338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9" name="Metin Yer Tutucusu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94591" y="2243662"/>
            <a:ext cx="4473108" cy="569085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 flipH="1">
            <a:off x="6924675" y="1993043"/>
            <a:ext cx="5267325" cy="100800"/>
            <a:chOff x="0" y="3240138"/>
            <a:chExt cx="3434400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/>
            <p:nvPr userDrawn="1"/>
          </p:nvCxnSpPr>
          <p:spPr>
            <a:xfrm>
              <a:off x="0" y="3290538"/>
              <a:ext cx="3384000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3368676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4" name="Metin Yer Tutucusu 2">
            <a:extLst>
              <a:ext uri="{FF2B5EF4-FFF2-40B4-BE49-F238E27FC236}">
                <a16:creationId xmlns:a16="http://schemas.microsoft.com/office/drawing/2014/main" id="{BE12A846-0DFC-435B-BAE9-D90C353E03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894591" y="2868443"/>
            <a:ext cx="4482996" cy="2432603"/>
          </a:xfrm>
        </p:spPr>
        <p:txBody>
          <a:bodyPr lIns="0" tIns="0" rIns="0" bIns="0" rtlCol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22" name="Resim Yer Tutucusu 7">
            <a:extLst>
              <a:ext uri="{FF2B5EF4-FFF2-40B4-BE49-F238E27FC236}">
                <a16:creationId xmlns:a16="http://schemas.microsoft.com/office/drawing/2014/main" id="{F0861AA2-8248-462C-B6D8-FFD829F41ED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54411" y="1472184"/>
            <a:ext cx="3246204" cy="5385816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124763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ve İçerik Düzeni sürü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2219359"/>
            <a:ext cx="5021940" cy="804338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11" name="Resim Yer Tutucusu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 userDrawn="1"/>
        </p:nvGrpSpPr>
        <p:grpSpPr>
          <a:xfrm>
            <a:off x="0" y="3122284"/>
            <a:ext cx="2708255" cy="100800"/>
            <a:chOff x="0" y="3240138"/>
            <a:chExt cx="2708255" cy="100800"/>
          </a:xfrm>
        </p:grpSpPr>
        <p:cxnSp>
          <p:nvCxnSpPr>
            <p:cNvPr id="13" name="Düz Bağlayıcı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/>
            <p:nvPr userDrawn="1"/>
          </p:nvCxnSpPr>
          <p:spPr>
            <a:xfrm>
              <a:off x="0" y="3290538"/>
              <a:ext cx="2608729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 userDrawn="1"/>
          </p:nvSpPr>
          <p:spPr>
            <a:xfrm>
              <a:off x="2607455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etin Yer Tutucusu 2">
            <a:extLst>
              <a:ext uri="{FF2B5EF4-FFF2-40B4-BE49-F238E27FC236}">
                <a16:creationId xmlns:a16="http://schemas.microsoft.com/office/drawing/2014/main" id="{4C9D5785-B116-4BE7-AC26-5CD6481FFA6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15720" y="3392200"/>
            <a:ext cx="5009495" cy="2210173"/>
          </a:xfrm>
        </p:spPr>
        <p:txBody>
          <a:bodyPr lIns="0" tIns="0" rIns="0" bIns="0" rtlCol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23" name="Resim Yer Tutucusu 7">
            <a:extLst>
              <a:ext uri="{FF2B5EF4-FFF2-40B4-BE49-F238E27FC236}">
                <a16:creationId xmlns:a16="http://schemas.microsoft.com/office/drawing/2014/main" id="{278C2B8F-0B29-449C-AFFD-42BB56FA15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08356" y="-20834"/>
            <a:ext cx="5245444" cy="5385816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23103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geler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00317" y="707529"/>
            <a:ext cx="4494133" cy="569086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9" name="Metin Yer Tutucusu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00317" y="1625821"/>
            <a:ext cx="4473108" cy="569085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 flipH="1">
            <a:off x="6358690" y="1375202"/>
            <a:ext cx="5833310" cy="100800"/>
            <a:chOff x="-322276" y="3240138"/>
            <a:chExt cx="3803436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  <a:endCxn id="13" idx="2"/>
            </p:cNvCxnSpPr>
            <p:nvPr userDrawn="1"/>
          </p:nvCxnSpPr>
          <p:spPr>
            <a:xfrm>
              <a:off x="-322276" y="3290538"/>
              <a:ext cx="3737712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3415436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4" name="Metin Yer Tutucusu 2">
            <a:extLst>
              <a:ext uri="{FF2B5EF4-FFF2-40B4-BE49-F238E27FC236}">
                <a16:creationId xmlns:a16="http://schemas.microsoft.com/office/drawing/2014/main" id="{BE12A846-0DFC-435B-BAE9-D90C353E03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2920469" y="3291840"/>
            <a:ext cx="2670048" cy="640080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4" name="Resim Yer Tutucusu 3">
            <a:extLst>
              <a:ext uri="{FF2B5EF4-FFF2-40B4-BE49-F238E27FC236}">
                <a16:creationId xmlns:a16="http://schemas.microsoft.com/office/drawing/2014/main" id="{1EDA47E0-9B2C-45BF-A34A-E7069690AE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090460" y="3273552"/>
            <a:ext cx="640080" cy="658368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22" name="Metin Yer Tutucusu 2">
            <a:extLst>
              <a:ext uri="{FF2B5EF4-FFF2-40B4-BE49-F238E27FC236}">
                <a16:creationId xmlns:a16="http://schemas.microsoft.com/office/drawing/2014/main" id="{F2ACDD32-C1AB-4359-B055-2F910492987E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31850" y="3291840"/>
            <a:ext cx="1209357" cy="640080"/>
          </a:xfrm>
        </p:spPr>
        <p:txBody>
          <a:bodyPr lIns="0" tIns="0" rIns="0" bIns="0" rtlCol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Metin stillerini düzenleme</a:t>
            </a:r>
          </a:p>
        </p:txBody>
      </p:sp>
      <p:sp>
        <p:nvSpPr>
          <p:cNvPr id="23" name="Metin Yer Tutucusu 2">
            <a:extLst>
              <a:ext uri="{FF2B5EF4-FFF2-40B4-BE49-F238E27FC236}">
                <a16:creationId xmlns:a16="http://schemas.microsoft.com/office/drawing/2014/main" id="{C7A796C4-1255-4B26-B034-EFB1284B77EB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2920469" y="4427608"/>
            <a:ext cx="2670048" cy="640080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24" name="Resim Yer Tutucusu 3">
            <a:extLst>
              <a:ext uri="{FF2B5EF4-FFF2-40B4-BE49-F238E27FC236}">
                <a16:creationId xmlns:a16="http://schemas.microsoft.com/office/drawing/2014/main" id="{7F406E84-6EA1-4D34-8016-6A41F065FF7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090460" y="4409320"/>
            <a:ext cx="640080" cy="658368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25" name="Metin Yer Tutucusu 2">
            <a:extLst>
              <a:ext uri="{FF2B5EF4-FFF2-40B4-BE49-F238E27FC236}">
                <a16:creationId xmlns:a16="http://schemas.microsoft.com/office/drawing/2014/main" id="{7965133B-076D-4FAD-8D2A-C24FE2619C80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31850" y="4427608"/>
            <a:ext cx="1209357" cy="640080"/>
          </a:xfrm>
        </p:spPr>
        <p:txBody>
          <a:bodyPr lIns="0" tIns="0" rIns="0" bIns="0" rtlCol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Metin stillerini düzenleme</a:t>
            </a:r>
          </a:p>
        </p:txBody>
      </p:sp>
      <p:sp>
        <p:nvSpPr>
          <p:cNvPr id="26" name="Metin Yer Tutucusu 2">
            <a:extLst>
              <a:ext uri="{FF2B5EF4-FFF2-40B4-BE49-F238E27FC236}">
                <a16:creationId xmlns:a16="http://schemas.microsoft.com/office/drawing/2014/main" id="{CABE6307-1A20-419D-A352-17FF0286600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549426" y="3291840"/>
            <a:ext cx="2670048" cy="640080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27" name="Resim Yer Tutucusu 3">
            <a:extLst>
              <a:ext uri="{FF2B5EF4-FFF2-40B4-BE49-F238E27FC236}">
                <a16:creationId xmlns:a16="http://schemas.microsoft.com/office/drawing/2014/main" id="{D2C5C227-18EE-4D6A-AA31-30B8F7CD20A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719417" y="3273552"/>
            <a:ext cx="640080" cy="658368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28" name="Metin Yer Tutucusu 2">
            <a:extLst>
              <a:ext uri="{FF2B5EF4-FFF2-40B4-BE49-F238E27FC236}">
                <a16:creationId xmlns:a16="http://schemas.microsoft.com/office/drawing/2014/main" id="{6ABEA821-83E0-4C10-98A8-5F29E246F74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460807" y="3291840"/>
            <a:ext cx="1209357" cy="640080"/>
          </a:xfrm>
        </p:spPr>
        <p:txBody>
          <a:bodyPr lIns="0" tIns="0" rIns="0" bIns="0" rtlCol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Metin stillerini düzenleme</a:t>
            </a:r>
          </a:p>
        </p:txBody>
      </p:sp>
      <p:sp>
        <p:nvSpPr>
          <p:cNvPr id="29" name="Metin Yer Tutucusu 2">
            <a:extLst>
              <a:ext uri="{FF2B5EF4-FFF2-40B4-BE49-F238E27FC236}">
                <a16:creationId xmlns:a16="http://schemas.microsoft.com/office/drawing/2014/main" id="{CA1DC741-B44F-4275-A1D5-B8D26A3390B3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8549426" y="4427608"/>
            <a:ext cx="2670048" cy="640080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0" name="Resim Yer Tutucusu 3">
            <a:extLst>
              <a:ext uri="{FF2B5EF4-FFF2-40B4-BE49-F238E27FC236}">
                <a16:creationId xmlns:a16="http://schemas.microsoft.com/office/drawing/2014/main" id="{C550F6C4-BE33-415F-B0BC-B47EDC1BDAC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719417" y="4409320"/>
            <a:ext cx="640080" cy="658368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31" name="Metin Yer Tutucusu 2">
            <a:extLst>
              <a:ext uri="{FF2B5EF4-FFF2-40B4-BE49-F238E27FC236}">
                <a16:creationId xmlns:a16="http://schemas.microsoft.com/office/drawing/2014/main" id="{4C0830D2-D692-4161-8ECB-338703C94351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6460807" y="4427608"/>
            <a:ext cx="1209357" cy="640080"/>
          </a:xfrm>
        </p:spPr>
        <p:txBody>
          <a:bodyPr lIns="0" tIns="0" rIns="0" bIns="0" rtlCol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Metin stillerini düzenleme</a:t>
            </a:r>
          </a:p>
        </p:txBody>
      </p:sp>
    </p:spTree>
    <p:extLst>
      <p:ext uri="{BB962C8B-B14F-4D97-AF65-F5344CB8AC3E}">
        <p14:creationId xmlns:p14="http://schemas.microsoft.com/office/powerpoint/2010/main" val="331145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İzleme ve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276" y="2091023"/>
            <a:ext cx="4464049" cy="804338"/>
          </a:xfrm>
        </p:spPr>
        <p:txBody>
          <a:bodyPr lIns="0" tIns="0" rIns="0" bIns="0"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26770" y="3244567"/>
            <a:ext cx="4443165" cy="569085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4ACF4ED1-C6C8-4C5C-8C14-4FF197588C03}"/>
              </a:ext>
            </a:extLst>
          </p:cNvPr>
          <p:cNvSpPr/>
          <p:nvPr userDrawn="1"/>
        </p:nvSpPr>
        <p:spPr>
          <a:xfrm>
            <a:off x="6192163" y="1435133"/>
            <a:ext cx="5175504" cy="4187952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 t="1504" b="150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tr-TR" noProof="0" dirty="0"/>
          </a:p>
        </p:txBody>
      </p:sp>
      <p:sp>
        <p:nvSpPr>
          <p:cNvPr id="11" name="Resim Yer Tutucusu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B7317392-EF87-4050-8BBE-32F74B0CF15A}"/>
              </a:ext>
            </a:extLst>
          </p:cNvPr>
          <p:cNvGrpSpPr/>
          <p:nvPr userDrawn="1"/>
        </p:nvGrpSpPr>
        <p:grpSpPr>
          <a:xfrm>
            <a:off x="0" y="2993948"/>
            <a:ext cx="2313809" cy="100800"/>
            <a:chOff x="0" y="3240138"/>
            <a:chExt cx="2313809" cy="100800"/>
          </a:xfrm>
        </p:grpSpPr>
        <p:cxnSp>
          <p:nvCxnSpPr>
            <p:cNvPr id="13" name="Düz Bağlayıcı 12">
              <a:extLst>
                <a:ext uri="{FF2B5EF4-FFF2-40B4-BE49-F238E27FC236}">
                  <a16:creationId xmlns:a16="http://schemas.microsoft.com/office/drawing/2014/main" id="{785A4134-866D-4143-AC1E-8A2FFDB49855}"/>
                </a:ext>
              </a:extLst>
            </p:cNvPr>
            <p:cNvCxnSpPr/>
            <p:nvPr userDrawn="1"/>
          </p:nvCxnSpPr>
          <p:spPr>
            <a:xfrm>
              <a:off x="0" y="3290538"/>
              <a:ext cx="2214282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BC5D9C-B8FB-455B-9398-36DB21F2765E}"/>
                </a:ext>
              </a:extLst>
            </p:cNvPr>
            <p:cNvSpPr/>
            <p:nvPr userDrawn="1"/>
          </p:nvSpPr>
          <p:spPr>
            <a:xfrm>
              <a:off x="2213009" y="3240138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6" name="Metin Yer Tutucusu 2">
            <a:extLst>
              <a:ext uri="{FF2B5EF4-FFF2-40B4-BE49-F238E27FC236}">
                <a16:creationId xmlns:a16="http://schemas.microsoft.com/office/drawing/2014/main" id="{BB522941-5C7D-4701-9AD7-BB4C11C6EBC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15720" y="3869349"/>
            <a:ext cx="4452987" cy="1328330"/>
          </a:xfrm>
        </p:spPr>
        <p:txBody>
          <a:bodyPr lIns="0" tIns="0" rIns="0" bIns="0" rtlCol="0">
            <a:normAutofit/>
          </a:bodyPr>
          <a:lstStyle>
            <a:lvl1pPr marL="216000" indent="-2160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sim Yer Tutucusu 9">
            <a:extLst>
              <a:ext uri="{FF2B5EF4-FFF2-40B4-BE49-F238E27FC236}">
                <a16:creationId xmlns:a16="http://schemas.microsoft.com/office/drawing/2014/main" id="{6B8B3AB3-C02D-418C-A9E2-AA65DE78350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62829" y="1673942"/>
            <a:ext cx="4853962" cy="3141406"/>
          </a:xfrm>
          <a:ln w="25400">
            <a:solidFill>
              <a:schemeClr val="tx2"/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269886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ve Alt Başlık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sim Yer Tutucusu 7">
            <a:extLst>
              <a:ext uri="{FF2B5EF4-FFF2-40B4-BE49-F238E27FC236}">
                <a16:creationId xmlns:a16="http://schemas.microsoft.com/office/drawing/2014/main" id="{093DA11F-BC94-447C-B660-9C906BED01B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682496"/>
            <a:ext cx="12191999" cy="3493008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09F1B35C-893A-4033-ADC0-2192AFA29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D637DF8-B064-4F36-89F8-EBF538A2E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3976" y="696584"/>
            <a:ext cx="4464049" cy="569086"/>
          </a:xfrm>
        </p:spPr>
        <p:txBody>
          <a:bodyPr lIns="0" tIns="0" rIns="0" bIns="0" rtlCol="0" anchor="b">
            <a:normAutofit/>
          </a:bodyPr>
          <a:lstStyle>
            <a:lvl1pPr algn="ctr">
              <a:defRPr sz="3600"/>
            </a:lvl1pPr>
          </a:lstStyle>
          <a:p>
            <a:pPr rtl="0"/>
            <a:r>
              <a:rPr lang="tr-TR" noProof="0" dirty="0"/>
              <a:t>DÜZENLEMEK İÇİN TIKLAYIN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A72532A-5006-46B7-AE99-3A6891CD02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84860" y="1983086"/>
            <a:ext cx="4443165" cy="569085"/>
          </a:xfrm>
        </p:spPr>
        <p:txBody>
          <a:bodyPr lIns="0" tIns="0" rIns="0" b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49EFC6D7-3241-401C-A16A-4A7CC265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345D6DC-ABA5-4D00-9CD3-92FFDD1F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459C86-0106-40E0-AA18-795EC578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11" name="Resim Yer Tutucusu 10">
            <a:extLst>
              <a:ext uri="{FF2B5EF4-FFF2-40B4-BE49-F238E27FC236}">
                <a16:creationId xmlns:a16="http://schemas.microsoft.com/office/drawing/2014/main" id="{6D14F7B3-A6CF-491C-9855-75B5784CC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225750-E4CE-4A81-A0C3-4023030D637E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C324-07DF-49DB-A08C-0E6155CE3041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5A34025-44F2-4A09-8629-F1794E9D35AF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815854A2-EAE9-4B2A-84CF-5A4BD753863A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up 8">
            <a:extLst>
              <a:ext uri="{FF2B5EF4-FFF2-40B4-BE49-F238E27FC236}">
                <a16:creationId xmlns:a16="http://schemas.microsoft.com/office/drawing/2014/main" id="{78842051-6173-4CC2-8C4A-8AE31FE7BA54}"/>
              </a:ext>
            </a:extLst>
          </p:cNvPr>
          <p:cNvGrpSpPr/>
          <p:nvPr userDrawn="1"/>
        </p:nvGrpSpPr>
        <p:grpSpPr>
          <a:xfrm>
            <a:off x="5169221" y="1373283"/>
            <a:ext cx="1835628" cy="100800"/>
            <a:chOff x="3257058" y="1373283"/>
            <a:chExt cx="1835628" cy="100800"/>
          </a:xfrm>
        </p:grpSpPr>
        <p:grpSp>
          <p:nvGrpSpPr>
            <p:cNvPr id="15" name="Grup 14">
              <a:extLst>
                <a:ext uri="{FF2B5EF4-FFF2-40B4-BE49-F238E27FC236}">
                  <a16:creationId xmlns:a16="http://schemas.microsoft.com/office/drawing/2014/main" id="{B7317392-EF87-4050-8BBE-32F74B0CF15A}"/>
                </a:ext>
              </a:extLst>
            </p:cNvPr>
            <p:cNvGrpSpPr/>
            <p:nvPr userDrawn="1"/>
          </p:nvGrpSpPr>
          <p:grpSpPr>
            <a:xfrm>
              <a:off x="3341153" y="1373283"/>
              <a:ext cx="1751533" cy="100800"/>
              <a:chOff x="191675" y="3237441"/>
              <a:chExt cx="1751533" cy="100800"/>
            </a:xfrm>
          </p:grpSpPr>
          <p:cxnSp>
            <p:nvCxnSpPr>
              <p:cNvPr id="13" name="Düz Bağlayıcı 12">
                <a:extLst>
                  <a:ext uri="{FF2B5EF4-FFF2-40B4-BE49-F238E27FC236}">
                    <a16:creationId xmlns:a16="http://schemas.microsoft.com/office/drawing/2014/main" id="{785A4134-866D-4143-AC1E-8A2FFDB49855}"/>
                  </a:ext>
                </a:extLst>
              </p:cNvPr>
              <p:cNvCxnSpPr/>
              <p:nvPr userDrawn="1"/>
            </p:nvCxnSpPr>
            <p:spPr>
              <a:xfrm>
                <a:off x="191675" y="3290538"/>
                <a:ext cx="1701133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1BBC5D9C-B8FB-455B-9398-36DB21F2765E}"/>
                  </a:ext>
                </a:extLst>
              </p:cNvPr>
              <p:cNvSpPr/>
              <p:nvPr userDrawn="1"/>
            </p:nvSpPr>
            <p:spPr>
              <a:xfrm>
                <a:off x="1842408" y="3237441"/>
                <a:ext cx="100800" cy="100800"/>
              </a:xfrm>
              <a:prstGeom prst="ellipse">
                <a:avLst/>
              </a:prstGeom>
              <a:solidFill>
                <a:schemeClr val="bg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0"/>
                <a:endParaRPr lang="tr-TR" noProof="0" dirty="0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D1C3636-C306-4492-8D46-194288459CAF}"/>
                </a:ext>
              </a:extLst>
            </p:cNvPr>
            <p:cNvSpPr/>
            <p:nvPr userDrawn="1"/>
          </p:nvSpPr>
          <p:spPr>
            <a:xfrm>
              <a:off x="3257058" y="1373283"/>
              <a:ext cx="100800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235028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ç İçerik Düz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ikdörtgen 14">
            <a:extLst>
              <a:ext uri="{FF2B5EF4-FFF2-40B4-BE49-F238E27FC236}">
                <a16:creationId xmlns:a16="http://schemas.microsoft.com/office/drawing/2014/main" id="{E8E3FDB8-6D5C-48FE-99EA-7EC60F4D81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34000">
                <a:srgbClr val="0F1722"/>
              </a:gs>
              <a:gs pos="69000">
                <a:srgbClr val="0F1722"/>
              </a:gs>
              <a:gs pos="100000">
                <a:schemeClr val="accent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tr-TR" noProof="0" dirty="0"/>
          </a:p>
        </p:txBody>
      </p:sp>
      <p:sp>
        <p:nvSpPr>
          <p:cNvPr id="5" name="Tarih Yer Tutucusu 4">
            <a:extLst>
              <a:ext uri="{FF2B5EF4-FFF2-40B4-BE49-F238E27FC236}">
                <a16:creationId xmlns:a16="http://schemas.microsoft.com/office/drawing/2014/main" id="{2D9775F3-A041-479A-8038-652B7D9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29BEDD04-BE4E-4B91-B13E-0C4FB3E1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06DF5D8-12DC-494E-B0F1-2E9C86A1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8" name="Başlık 1">
            <a:extLst>
              <a:ext uri="{FF2B5EF4-FFF2-40B4-BE49-F238E27FC236}">
                <a16:creationId xmlns:a16="http://schemas.microsoft.com/office/drawing/2014/main" id="{ABF87C9E-53A2-4DE1-89DC-3907BE2E3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4263" y="707529"/>
            <a:ext cx="6310887" cy="569086"/>
          </a:xfrm>
        </p:spPr>
        <p:txBody>
          <a:bodyPr lIns="0" tIns="0" rIns="0" bIns="0" rtlCol="0" anchor="b">
            <a:normAutofit/>
          </a:bodyPr>
          <a:lstStyle>
            <a:lvl1pPr algn="r">
              <a:defRPr sz="3600"/>
            </a:lvl1pPr>
          </a:lstStyle>
          <a:p>
            <a:pPr rtl="0"/>
            <a:r>
              <a:rPr lang="tr-TR" noProof="0"/>
              <a:t>Asıl başlık stilini düzenlemek için tıklayın</a:t>
            </a:r>
            <a:endParaRPr lang="tr-TR" noProof="0" dirty="0"/>
          </a:p>
        </p:txBody>
      </p:sp>
      <p:sp>
        <p:nvSpPr>
          <p:cNvPr id="9" name="Metin Yer Tutucusu 2">
            <a:extLst>
              <a:ext uri="{FF2B5EF4-FFF2-40B4-BE49-F238E27FC236}">
                <a16:creationId xmlns:a16="http://schemas.microsoft.com/office/drawing/2014/main" id="{EB453F8F-AA02-4E0D-93BF-8CF4F149037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104263" y="1625821"/>
            <a:ext cx="6289862" cy="569085"/>
          </a:xfrm>
        </p:spPr>
        <p:txBody>
          <a:bodyPr lIns="0" tIns="0" rIns="0" bIns="0" rtlCol="0">
            <a:normAutofit/>
          </a:bodyPr>
          <a:lstStyle>
            <a:lvl1pPr marL="0" indent="0" algn="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+mn-lt"/>
                <a:cs typeface="Segoe UI Semibold" panose="020B07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ASIL METİN STİLLERİNİ DÜZENLE</a:t>
            </a:r>
          </a:p>
        </p:txBody>
      </p:sp>
      <p:sp>
        <p:nvSpPr>
          <p:cNvPr id="10" name="Resim Yer Tutucusu 10">
            <a:extLst>
              <a:ext uri="{FF2B5EF4-FFF2-40B4-BE49-F238E27FC236}">
                <a16:creationId xmlns:a16="http://schemas.microsoft.com/office/drawing/2014/main" id="{A541F291-2E4B-474E-9ED0-55C97A2A06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859665"/>
            <a:ext cx="1078992" cy="54864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tr-TR" noProof="0"/>
              <a:t>Resim eklemek için simgeye tıklayın</a:t>
            </a:r>
            <a:endParaRPr lang="tr-TR" noProof="0" dirty="0"/>
          </a:p>
        </p:txBody>
      </p:sp>
      <p:grpSp>
        <p:nvGrpSpPr>
          <p:cNvPr id="11" name="Grup 10">
            <a:extLst>
              <a:ext uri="{FF2B5EF4-FFF2-40B4-BE49-F238E27FC236}">
                <a16:creationId xmlns:a16="http://schemas.microsoft.com/office/drawing/2014/main" id="{59E4D57E-4989-4939-A31F-637543FAB606}"/>
              </a:ext>
            </a:extLst>
          </p:cNvPr>
          <p:cNvGrpSpPr/>
          <p:nvPr userDrawn="1"/>
        </p:nvGrpSpPr>
        <p:grpSpPr>
          <a:xfrm flipH="1">
            <a:off x="8963219" y="1375202"/>
            <a:ext cx="3228783" cy="100800"/>
            <a:chOff x="304631" y="3240138"/>
            <a:chExt cx="2015937" cy="100800"/>
          </a:xfrm>
        </p:grpSpPr>
        <p:cxnSp>
          <p:nvCxnSpPr>
            <p:cNvPr id="12" name="Düz Bağlayıcı 11">
              <a:extLst>
                <a:ext uri="{FF2B5EF4-FFF2-40B4-BE49-F238E27FC236}">
                  <a16:creationId xmlns:a16="http://schemas.microsoft.com/office/drawing/2014/main" id="{370B72A7-B625-48B8-88E6-BCE2A4DD53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04631" y="3290538"/>
              <a:ext cx="1978198" cy="0"/>
            </a:xfrm>
            <a:prstGeom prst="line">
              <a:avLst/>
            </a:prstGeom>
            <a:ln>
              <a:solidFill>
                <a:schemeClr val="bg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ED729F-F8A5-4244-9776-4935C260F11F}"/>
                </a:ext>
              </a:extLst>
            </p:cNvPr>
            <p:cNvSpPr/>
            <p:nvPr userDrawn="1"/>
          </p:nvSpPr>
          <p:spPr>
            <a:xfrm>
              <a:off x="2254844" y="3240138"/>
              <a:ext cx="65724" cy="100800"/>
            </a:xfrm>
            <a:prstGeom prst="ellipse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tr-TR" noProof="0" dirty="0"/>
            </a:p>
          </p:txBody>
        </p:sp>
      </p:grpSp>
      <p:sp>
        <p:nvSpPr>
          <p:cNvPr id="14" name="Metin Yer Tutucusu 2">
            <a:extLst>
              <a:ext uri="{FF2B5EF4-FFF2-40B4-BE49-F238E27FC236}">
                <a16:creationId xmlns:a16="http://schemas.microsoft.com/office/drawing/2014/main" id="{BE12A846-0DFC-435B-BAE9-D90C353E03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226927" y="4271296"/>
            <a:ext cx="2944368" cy="1419822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6150998C-CF95-4C6F-8962-8EB2DB30177D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F86A2ACD-8CF5-48A3-A678-E213A809B332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F00811BB-0E37-4D70-84A5-97B3FBEDCBE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03B3046-0457-4D23-8E0C-64E3FCD620BB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sp>
        <p:nvSpPr>
          <p:cNvPr id="22" name="Metin Yer Tutucusu 2">
            <a:extLst>
              <a:ext uri="{FF2B5EF4-FFF2-40B4-BE49-F238E27FC236}">
                <a16:creationId xmlns:a16="http://schemas.microsoft.com/office/drawing/2014/main" id="{F2ACDD32-C1AB-4359-B055-2F910492987E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226927" y="3858610"/>
            <a:ext cx="2944368" cy="328343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16" name="Metin Yer Tutucusu 15">
            <a:extLst>
              <a:ext uri="{FF2B5EF4-FFF2-40B4-BE49-F238E27FC236}">
                <a16:creationId xmlns:a16="http://schemas.microsoft.com/office/drawing/2014/main" id="{D0092E26-7A96-4712-98A7-FFDA7C3D772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26927" y="2760518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1</a:t>
            </a:r>
          </a:p>
        </p:txBody>
      </p:sp>
      <p:sp>
        <p:nvSpPr>
          <p:cNvPr id="34" name="Metin Yer Tutucusu 2">
            <a:extLst>
              <a:ext uri="{FF2B5EF4-FFF2-40B4-BE49-F238E27FC236}">
                <a16:creationId xmlns:a16="http://schemas.microsoft.com/office/drawing/2014/main" id="{B17B484C-F876-40B2-89DE-FC7A9E54C835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4871314" y="4271296"/>
            <a:ext cx="2944368" cy="1419822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5" name="Metin Yer Tutucusu 15">
            <a:extLst>
              <a:ext uri="{FF2B5EF4-FFF2-40B4-BE49-F238E27FC236}">
                <a16:creationId xmlns:a16="http://schemas.microsoft.com/office/drawing/2014/main" id="{7A54608E-523B-47AC-B8A6-3E8FE9A1584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71314" y="2760518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2</a:t>
            </a:r>
          </a:p>
        </p:txBody>
      </p:sp>
      <p:sp>
        <p:nvSpPr>
          <p:cNvPr id="36" name="Metin Yer Tutucusu 2">
            <a:extLst>
              <a:ext uri="{FF2B5EF4-FFF2-40B4-BE49-F238E27FC236}">
                <a16:creationId xmlns:a16="http://schemas.microsoft.com/office/drawing/2014/main" id="{99E02476-A734-4A74-BC42-F104B37C8C19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4871314" y="3858610"/>
            <a:ext cx="2944368" cy="328343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7" name="Metin Yer Tutucusu 2">
            <a:extLst>
              <a:ext uri="{FF2B5EF4-FFF2-40B4-BE49-F238E27FC236}">
                <a16:creationId xmlns:a16="http://schemas.microsoft.com/office/drawing/2014/main" id="{E0D32F26-CEE2-4420-A43D-B008AE2D1DDC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8515702" y="4271296"/>
            <a:ext cx="2944368" cy="1419822"/>
          </a:xfrm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sp>
        <p:nvSpPr>
          <p:cNvPr id="38" name="Metin Yer Tutucusu 15">
            <a:extLst>
              <a:ext uri="{FF2B5EF4-FFF2-40B4-BE49-F238E27FC236}">
                <a16:creationId xmlns:a16="http://schemas.microsoft.com/office/drawing/2014/main" id="{DBC2890A-FFF7-4606-A262-6D464BA5D99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15702" y="2760518"/>
            <a:ext cx="978408" cy="978408"/>
          </a:xfrm>
          <a:prstGeom prst="ellipse">
            <a:avLst/>
          </a:prstGeom>
          <a:ln w="6350">
            <a:solidFill>
              <a:schemeClr val="tx1"/>
            </a:solidFill>
          </a:ln>
        </p:spPr>
        <p:txBody>
          <a:bodyPr lIns="0" tIns="0" rIns="0" bIns="0" rtlCol="0" anchor="ctr" anchorCtr="0">
            <a:noAutofit/>
          </a:bodyPr>
          <a:lstStyle>
            <a:lvl1pPr marL="0" indent="0" algn="ctr">
              <a:buNone/>
              <a:defRPr sz="7000" b="1">
                <a:ln w="6350">
                  <a:solidFill>
                    <a:schemeClr val="tx1"/>
                  </a:solidFill>
                </a:ln>
                <a:noFill/>
                <a:latin typeface="+mj-lt"/>
              </a:defRPr>
            </a:lvl1pPr>
          </a:lstStyle>
          <a:p>
            <a:pPr lvl="0" rtl="0"/>
            <a:r>
              <a:rPr lang="tr-TR" noProof="0" dirty="0"/>
              <a:t>3</a:t>
            </a:r>
          </a:p>
        </p:txBody>
      </p:sp>
      <p:sp>
        <p:nvSpPr>
          <p:cNvPr id="39" name="Metin Yer Tutucusu 2">
            <a:extLst>
              <a:ext uri="{FF2B5EF4-FFF2-40B4-BE49-F238E27FC236}">
                <a16:creationId xmlns:a16="http://schemas.microsoft.com/office/drawing/2014/main" id="{268E1254-8C59-4B9B-A775-45CA3D655514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515702" y="3858610"/>
            <a:ext cx="2944368" cy="328343"/>
          </a:xfrm>
        </p:spPr>
        <p:txBody>
          <a:bodyPr lIns="0" tIns="0" rIns="0" bIns="0" rtlCol="0" anchor="b" anchorCtr="0">
            <a:normAutofit/>
          </a:bodyPr>
          <a:lstStyle>
            <a:lvl1pPr marL="0" indent="0"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 noProof="0" dirty="0"/>
              <a:t>Asıl metin stillerini düzenle</a:t>
            </a:r>
          </a:p>
        </p:txBody>
      </p: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id="{8E47DC43-D8A0-4F17-B897-D8B07A6F1B47}"/>
              </a:ext>
            </a:extLst>
          </p:cNvPr>
          <p:cNvCxnSpPr/>
          <p:nvPr userDrawn="1"/>
        </p:nvCxnSpPr>
        <p:spPr>
          <a:xfrm>
            <a:off x="2205335" y="3256107"/>
            <a:ext cx="266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Düz Bağlayıcı 28">
            <a:extLst>
              <a:ext uri="{FF2B5EF4-FFF2-40B4-BE49-F238E27FC236}">
                <a16:creationId xmlns:a16="http://schemas.microsoft.com/office/drawing/2014/main" id="{D201F265-08ED-497A-BE5C-62220829348F}"/>
              </a:ext>
            </a:extLst>
          </p:cNvPr>
          <p:cNvCxnSpPr/>
          <p:nvPr userDrawn="1"/>
        </p:nvCxnSpPr>
        <p:spPr>
          <a:xfrm>
            <a:off x="5849839" y="3255785"/>
            <a:ext cx="266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34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slideLayout" Target="../slideLayouts/slideLayout18.xml" /><Relationship Id="rId26" Type="http://schemas.openxmlformats.org/officeDocument/2006/relationships/slideLayout" Target="../slideLayouts/slideLayout26.xml" /><Relationship Id="rId3" Type="http://schemas.openxmlformats.org/officeDocument/2006/relationships/slideLayout" Target="../slideLayouts/slideLayout3.xml" /><Relationship Id="rId21" Type="http://schemas.openxmlformats.org/officeDocument/2006/relationships/slideLayout" Target="../slideLayouts/slideLayout21.xml" /><Relationship Id="rId34" Type="http://schemas.openxmlformats.org/officeDocument/2006/relationships/slideLayout" Target="../slideLayouts/slideLayout34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5" Type="http://schemas.openxmlformats.org/officeDocument/2006/relationships/slideLayout" Target="../slideLayouts/slideLayout25.xml" /><Relationship Id="rId33" Type="http://schemas.openxmlformats.org/officeDocument/2006/relationships/slideLayout" Target="../slideLayouts/slideLayout33.xml" /><Relationship Id="rId38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slideLayout" Target="../slideLayouts/slideLayout20.xml" /><Relationship Id="rId29" Type="http://schemas.openxmlformats.org/officeDocument/2006/relationships/slideLayout" Target="../slideLayouts/slideLayout29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24" Type="http://schemas.openxmlformats.org/officeDocument/2006/relationships/slideLayout" Target="../slideLayouts/slideLayout24.xml" /><Relationship Id="rId32" Type="http://schemas.openxmlformats.org/officeDocument/2006/relationships/slideLayout" Target="../slideLayouts/slideLayout32.xml" /><Relationship Id="rId37" Type="http://schemas.openxmlformats.org/officeDocument/2006/relationships/slideLayout" Target="../slideLayouts/slideLayout37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23" Type="http://schemas.openxmlformats.org/officeDocument/2006/relationships/slideLayout" Target="../slideLayouts/slideLayout23.xml" /><Relationship Id="rId28" Type="http://schemas.openxmlformats.org/officeDocument/2006/relationships/slideLayout" Target="../slideLayouts/slideLayout28.xml" /><Relationship Id="rId36" Type="http://schemas.openxmlformats.org/officeDocument/2006/relationships/slideLayout" Target="../slideLayouts/slideLayout36.xml" /><Relationship Id="rId10" Type="http://schemas.openxmlformats.org/officeDocument/2006/relationships/slideLayout" Target="../slideLayouts/slideLayout10.xml" /><Relationship Id="rId19" Type="http://schemas.openxmlformats.org/officeDocument/2006/relationships/slideLayout" Target="../slideLayouts/slideLayout19.xml" /><Relationship Id="rId31" Type="http://schemas.openxmlformats.org/officeDocument/2006/relationships/slideLayout" Target="../slideLayouts/slideLayout31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Relationship Id="rId22" Type="http://schemas.openxmlformats.org/officeDocument/2006/relationships/slideLayout" Target="../slideLayouts/slideLayout22.xml" /><Relationship Id="rId27" Type="http://schemas.openxmlformats.org/officeDocument/2006/relationships/slideLayout" Target="../slideLayouts/slideLayout27.xml" /><Relationship Id="rId30" Type="http://schemas.openxmlformats.org/officeDocument/2006/relationships/slideLayout" Target="../slideLayouts/slideLayout30.xml" /><Relationship Id="rId35" Type="http://schemas.openxmlformats.org/officeDocument/2006/relationships/slideLayout" Target="../slideLayouts/slideLayout35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6967058B-89E0-4460-AB21-21747CB3A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tr-TR" noProof="0" dirty="0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201C5EB-04D6-4050-930C-5F6907528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tr-TR" noProof="0" dirty="0"/>
              <a:t>Asıl metin stillerini düzenle</a:t>
            </a:r>
          </a:p>
          <a:p>
            <a:pPr lvl="1" rtl="0"/>
            <a:r>
              <a:rPr lang="tr-TR" noProof="0" dirty="0"/>
              <a:t>İkinci düzey</a:t>
            </a:r>
          </a:p>
          <a:p>
            <a:pPr lvl="2" rtl="0"/>
            <a:r>
              <a:rPr lang="tr-TR" noProof="0" dirty="0"/>
              <a:t>Üçüncü düzey</a:t>
            </a:r>
          </a:p>
          <a:p>
            <a:pPr lvl="3" rtl="0"/>
            <a:r>
              <a:rPr lang="tr-TR" noProof="0" dirty="0"/>
              <a:t>Dördüncü düzey</a:t>
            </a:r>
          </a:p>
          <a:p>
            <a:pPr lvl="4" rtl="0"/>
            <a:r>
              <a:rPr lang="tr-TR" noProof="0" dirty="0"/>
              <a:t>Beşinci düzey</a:t>
            </a:r>
          </a:p>
        </p:txBody>
      </p:sp>
      <p:sp>
        <p:nvSpPr>
          <p:cNvPr id="4" name="Tarih Yer Tutucusu 3">
            <a:extLst>
              <a:ext uri="{FF2B5EF4-FFF2-40B4-BE49-F238E27FC236}">
                <a16:creationId xmlns:a16="http://schemas.microsoft.com/office/drawing/2014/main" id="{A732220F-109C-4A57-81E9-C6279EDA13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6836" y="5878720"/>
            <a:ext cx="1336964" cy="2988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tr-TR" noProof="0" dirty="0"/>
              <a:t>GG.AA. 20XX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A25404F-F26F-42E5-BA15-C0373FC1CF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9960" y="5878720"/>
            <a:ext cx="2915733" cy="298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tr-TR" noProof="0" dirty="0"/>
              <a:t>ALT BİLGİ EKLE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1725174-FA04-488F-9F0C-3CD1D1483F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8643" y="5879656"/>
            <a:ext cx="354492" cy="297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pPr rtl="0"/>
            <a:fld id="{8D581BC7-E183-40DB-AC97-C19EA4EB8894}" type="slidenum">
              <a:rPr lang="tr-TR" noProof="0" smtClean="0"/>
              <a:pPr rtl="0"/>
              <a:t>‹#›</a:t>
            </a:fld>
            <a:endParaRPr lang="tr-TR" noProof="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EF1588-F385-48F3-800A-554A9423E77A}"/>
              </a:ext>
            </a:extLst>
          </p:cNvPr>
          <p:cNvSpPr/>
          <p:nvPr userDrawn="1"/>
        </p:nvSpPr>
        <p:spPr>
          <a:xfrm>
            <a:off x="809310" y="5879656"/>
            <a:ext cx="283464" cy="283464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440B0943-F568-4674-8FA4-B435B1E466AF}"/>
              </a:ext>
            </a:extLst>
          </p:cNvPr>
          <p:cNvCxnSpPr/>
          <p:nvPr userDrawn="1"/>
        </p:nvCxnSpPr>
        <p:spPr>
          <a:xfrm>
            <a:off x="11580000" y="6020920"/>
            <a:ext cx="612000" cy="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62DE7FD5-7941-43A1-8663-42AE40546A4F}"/>
              </a:ext>
            </a:extLst>
          </p:cNvPr>
          <p:cNvSpPr/>
          <p:nvPr userDrawn="1"/>
        </p:nvSpPr>
        <p:spPr>
          <a:xfrm>
            <a:off x="11466563" y="5966056"/>
            <a:ext cx="109728" cy="109728"/>
          </a:xfrm>
          <a:prstGeom prst="ellipse">
            <a:avLst/>
          </a:prstGeom>
          <a:noFill/>
          <a:ln w="63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tr-TR" noProof="0" dirty="0"/>
          </a:p>
        </p:txBody>
      </p: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97791EE5-EF06-4BF8-84C6-EC24114E73F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6020920"/>
            <a:ext cx="803275" cy="46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861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8" r:id="rId23"/>
    <p:sldLayoutId id="2147483679" r:id="rId24"/>
    <p:sldLayoutId id="2147483680" r:id="rId25"/>
    <p:sldLayoutId id="2147483681" r:id="rId26"/>
    <p:sldLayoutId id="2147483682" r:id="rId27"/>
    <p:sldLayoutId id="2147483683" r:id="rId28"/>
    <p:sldLayoutId id="2147483684" r:id="rId29"/>
    <p:sldLayoutId id="2147483685" r:id="rId30"/>
    <p:sldLayoutId id="2147483686" r:id="rId31"/>
    <p:sldLayoutId id="2147483687" r:id="rId32"/>
    <p:sldLayoutId id="2147483690" r:id="rId33"/>
    <p:sldLayoutId id="2147483691" r:id="rId34"/>
    <p:sldLayoutId id="2147483688" r:id="rId35"/>
    <p:sldLayoutId id="2147483689" r:id="rId36"/>
    <p:sldLayoutId id="2147483692" r:id="rId3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27" userDrawn="1">
          <p15:clr>
            <a:srgbClr val="F26B43"/>
          </p15:clr>
        </p15:guide>
        <p15:guide id="2" pos="7174" userDrawn="1">
          <p15:clr>
            <a:srgbClr val="F26B43"/>
          </p15:clr>
        </p15:guide>
        <p15:guide id="3" pos="506" userDrawn="1">
          <p15:clr>
            <a:srgbClr val="F26B43"/>
          </p15:clr>
        </p15:guide>
        <p15:guide id="4" orient="horz" pos="3793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pos="3318" userDrawn="1">
          <p15:clr>
            <a:srgbClr val="F26B43"/>
          </p15:clr>
        </p15:guide>
        <p15:guide id="8" pos="43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8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8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 /><Relationship Id="rId1" Type="http://schemas.openxmlformats.org/officeDocument/2006/relationships/slideLayout" Target="../slideLayouts/slideLayout30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slide" Target="slide3.xml" /><Relationship Id="rId1" Type="http://schemas.openxmlformats.org/officeDocument/2006/relationships/slideLayout" Target="../slideLayouts/slideLayout32.xml" /><Relationship Id="rId5" Type="http://schemas.openxmlformats.org/officeDocument/2006/relationships/image" Target="../media/image9.png" /><Relationship Id="rId4" Type="http://schemas.openxmlformats.org/officeDocument/2006/relationships/slide" Target="slide6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8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8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 /><Relationship Id="rId1" Type="http://schemas.openxmlformats.org/officeDocument/2006/relationships/slideLayout" Target="../slideLayouts/slideLayout30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8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 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30.xml" 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 /><Relationship Id="rId3" Type="http://schemas.openxmlformats.org/officeDocument/2006/relationships/diagramLayout" Target="../diagrams/layout2.xml" /><Relationship Id="rId7" Type="http://schemas.openxmlformats.org/officeDocument/2006/relationships/diagramData" Target="../diagrams/data3.xml" /><Relationship Id="rId2" Type="http://schemas.openxmlformats.org/officeDocument/2006/relationships/diagramData" Target="../diagrams/data2.xml" /><Relationship Id="rId1" Type="http://schemas.openxmlformats.org/officeDocument/2006/relationships/slideLayout" Target="../slideLayouts/slideLayout8.xml" /><Relationship Id="rId6" Type="http://schemas.microsoft.com/office/2007/relationships/diagramDrawing" Target="../diagrams/drawing2.xml" /><Relationship Id="rId11" Type="http://schemas.microsoft.com/office/2007/relationships/diagramDrawing" Target="../diagrams/drawing3.xml" /><Relationship Id="rId5" Type="http://schemas.openxmlformats.org/officeDocument/2006/relationships/diagramColors" Target="../diagrams/colors2.xml" /><Relationship Id="rId10" Type="http://schemas.openxmlformats.org/officeDocument/2006/relationships/diagramColors" Target="../diagrams/colors3.xml" /><Relationship Id="rId4" Type="http://schemas.openxmlformats.org/officeDocument/2006/relationships/diagramQuickStyle" Target="../diagrams/quickStyle2.xml" /><Relationship Id="rId9" Type="http://schemas.openxmlformats.org/officeDocument/2006/relationships/diagramQuickStyle" Target="../diagrams/quickStyle3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54F6FF42-70E3-4A7F-B5D8-2928FCB71A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0983"/>
            <a:ext cx="9144000" cy="1320350"/>
          </a:xfrm>
        </p:spPr>
        <p:txBody>
          <a:bodyPr rtlCol="0">
            <a:normAutofit/>
          </a:bodyPr>
          <a:lstStyle/>
          <a:p>
            <a:pPr rtl="0"/>
            <a:r>
              <a:rPr lang="tr-TR" sz="6600" dirty="0"/>
              <a:t>CÜMLENİN ÖGELERİ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398C24AF-3BF5-444F-BE19-27A3127EA848}"/>
              </a:ext>
            </a:extLst>
          </p:cNvPr>
          <p:cNvSpPr txBox="1"/>
          <p:nvPr/>
        </p:nvSpPr>
        <p:spPr>
          <a:xfrm>
            <a:off x="9119828" y="6027003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chemeClr val="bg2"/>
                </a:solidFill>
              </a:rPr>
              <a:t>Özgür KAYA</a:t>
            </a:r>
          </a:p>
          <a:p>
            <a:pPr algn="ctr"/>
            <a:r>
              <a:rPr lang="tr-TR" sz="2400" b="1" dirty="0">
                <a:solidFill>
                  <a:schemeClr val="bg2"/>
                </a:solidFill>
              </a:rPr>
              <a:t>Türkçe Öğretmeni</a:t>
            </a:r>
          </a:p>
        </p:txBody>
      </p:sp>
    </p:spTree>
    <p:extLst>
      <p:ext uri="{BB962C8B-B14F-4D97-AF65-F5344CB8AC3E}">
        <p14:creationId xmlns:p14="http://schemas.microsoft.com/office/powerpoint/2010/main" val="2104048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ÖZNE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10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1133135" y="1777108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0000"/>
                </a:solidFill>
              </a:rPr>
              <a:t>Çocuklar</a:t>
            </a:r>
            <a:r>
              <a:rPr lang="tr-TR" sz="2400" dirty="0"/>
              <a:t> bahçede neşeyle </a:t>
            </a:r>
            <a:r>
              <a:rPr lang="tr-TR" sz="2400" dirty="0">
                <a:solidFill>
                  <a:schemeClr val="bg2"/>
                </a:solidFill>
              </a:rPr>
              <a:t>koşuyor</a:t>
            </a:r>
            <a:r>
              <a:rPr lang="tr-TR" sz="2400" dirty="0"/>
              <a:t>. (Koşan kim?)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BBA4C04-A11A-4B5C-BCC8-D2F2428BE041}"/>
              </a:ext>
            </a:extLst>
          </p:cNvPr>
          <p:cNvSpPr txBox="1"/>
          <p:nvPr/>
        </p:nvSpPr>
        <p:spPr>
          <a:xfrm>
            <a:off x="1133134" y="2288546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Akşama doğru </a:t>
            </a:r>
            <a:r>
              <a:rPr lang="tr-TR" sz="2400" dirty="0">
                <a:solidFill>
                  <a:srgbClr val="FF0000"/>
                </a:solidFill>
              </a:rPr>
              <a:t>bulutlar</a:t>
            </a:r>
            <a:r>
              <a:rPr lang="tr-TR" sz="2400" dirty="0"/>
              <a:t> gökyüzünü </a:t>
            </a:r>
            <a:r>
              <a:rPr lang="tr-TR" sz="2400" dirty="0">
                <a:solidFill>
                  <a:schemeClr val="bg2"/>
                </a:solidFill>
              </a:rPr>
              <a:t>kapladı</a:t>
            </a:r>
            <a:r>
              <a:rPr lang="tr-TR" sz="2400" dirty="0"/>
              <a:t>. (Kaplayan ne?)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B3D1D5D6-71E5-4B86-93A3-44E07A8E6220}"/>
              </a:ext>
            </a:extLst>
          </p:cNvPr>
          <p:cNvSpPr txBox="1"/>
          <p:nvPr/>
        </p:nvSpPr>
        <p:spPr>
          <a:xfrm>
            <a:off x="1133133" y="2799984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0000"/>
                </a:solidFill>
              </a:rPr>
              <a:t>Küçük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kız</a:t>
            </a:r>
            <a:r>
              <a:rPr lang="tr-TR" sz="2400" dirty="0"/>
              <a:t> elindeki sütü kedinin önüne </a:t>
            </a:r>
            <a:r>
              <a:rPr lang="tr-TR" sz="2400" dirty="0">
                <a:solidFill>
                  <a:schemeClr val="bg2"/>
                </a:solidFill>
              </a:rPr>
              <a:t>bıraktı</a:t>
            </a:r>
            <a:r>
              <a:rPr lang="tr-TR" sz="2400" dirty="0"/>
              <a:t>. (Bırakan kim?)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F7084C54-B74E-4326-8BB7-6B45CF6CE6F7}"/>
              </a:ext>
            </a:extLst>
          </p:cNvPr>
          <p:cNvSpPr txBox="1"/>
          <p:nvPr/>
        </p:nvSpPr>
        <p:spPr>
          <a:xfrm>
            <a:off x="1133132" y="3311422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0000"/>
                </a:solidFill>
              </a:rPr>
              <a:t>Uzun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boylu genç biri</a:t>
            </a:r>
            <a:r>
              <a:rPr lang="tr-TR" sz="2400" dirty="0"/>
              <a:t> kapıyı </a:t>
            </a:r>
            <a:r>
              <a:rPr lang="tr-TR" sz="2400" dirty="0">
                <a:solidFill>
                  <a:schemeClr val="bg2"/>
                </a:solidFill>
              </a:rPr>
              <a:t>açtı</a:t>
            </a:r>
            <a:r>
              <a:rPr lang="tr-TR" sz="2400" dirty="0"/>
              <a:t>. (Açan kim?)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65DD4CCB-4195-4DFF-865E-67EEEEB06869}"/>
              </a:ext>
            </a:extLst>
          </p:cNvPr>
          <p:cNvSpPr txBox="1"/>
          <p:nvPr/>
        </p:nvSpPr>
        <p:spPr>
          <a:xfrm>
            <a:off x="1133131" y="3822860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2400" dirty="0"/>
              <a:t>•</a:t>
            </a:r>
            <a:r>
              <a:rPr lang="tr-TR" sz="2400" dirty="0"/>
              <a:t> </a:t>
            </a:r>
            <a:r>
              <a:rPr lang="nn-NO" sz="2400" dirty="0">
                <a:solidFill>
                  <a:srgbClr val="FF0000"/>
                </a:solidFill>
              </a:rPr>
              <a:t>Dolabın</a:t>
            </a:r>
            <a:r>
              <a:rPr lang="nn-NO" sz="2400" dirty="0"/>
              <a:t> </a:t>
            </a:r>
            <a:r>
              <a:rPr lang="nn-NO" sz="2400" dirty="0">
                <a:solidFill>
                  <a:srgbClr val="FF0000"/>
                </a:solidFill>
              </a:rPr>
              <a:t>kapısı</a:t>
            </a:r>
            <a:r>
              <a:rPr lang="nn-NO" sz="2400" dirty="0"/>
              <a:t> </a:t>
            </a:r>
            <a:r>
              <a:rPr lang="nn-NO" sz="2400" dirty="0">
                <a:solidFill>
                  <a:schemeClr val="bg2"/>
                </a:solidFill>
              </a:rPr>
              <a:t>kilitliydi</a:t>
            </a:r>
            <a:r>
              <a:rPr lang="nn-NO" sz="2400" dirty="0"/>
              <a:t>. (Kilitli olan ne?)</a:t>
            </a:r>
            <a:endParaRPr lang="tr-TR" sz="2400" dirty="0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491DF995-F219-475A-99E5-4D60BCCDE99D}"/>
              </a:ext>
            </a:extLst>
          </p:cNvPr>
          <p:cNvSpPr txBox="1"/>
          <p:nvPr/>
        </p:nvSpPr>
        <p:spPr>
          <a:xfrm>
            <a:off x="1133131" y="4334298"/>
            <a:ext cx="10984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0000"/>
                </a:solidFill>
              </a:rPr>
              <a:t>Sıra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arkadaşım Serkan’ın babası</a:t>
            </a:r>
            <a:r>
              <a:rPr lang="tr-TR" sz="2400" dirty="0"/>
              <a:t> </a:t>
            </a:r>
            <a:r>
              <a:rPr lang="tr-TR" sz="2400" dirty="0">
                <a:solidFill>
                  <a:schemeClr val="bg2"/>
                </a:solidFill>
              </a:rPr>
              <a:t>emniyet müdürüymüş</a:t>
            </a:r>
            <a:r>
              <a:rPr lang="tr-TR" sz="2400" dirty="0"/>
              <a:t>. (Emniyet müdürü olan kim?)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E355F29F-1268-4C31-AE44-034994089FD3}"/>
              </a:ext>
            </a:extLst>
          </p:cNvPr>
          <p:cNvSpPr txBox="1"/>
          <p:nvPr/>
        </p:nvSpPr>
        <p:spPr>
          <a:xfrm>
            <a:off x="1133131" y="4845736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•</a:t>
            </a:r>
            <a:r>
              <a:rPr lang="tr-TR" sz="2400" dirty="0"/>
              <a:t> </a:t>
            </a:r>
            <a:r>
              <a:rPr lang="fr-FR" sz="2400" dirty="0" err="1">
                <a:solidFill>
                  <a:srgbClr val="FF0000"/>
                </a:solidFill>
              </a:rPr>
              <a:t>Martılar</a:t>
            </a:r>
            <a:r>
              <a:rPr lang="fr-FR" sz="2400" dirty="0"/>
              <a:t> </a:t>
            </a:r>
            <a:r>
              <a:rPr lang="fr-FR" sz="2400" dirty="0" err="1"/>
              <a:t>şehrin</a:t>
            </a:r>
            <a:r>
              <a:rPr lang="fr-FR" sz="2400" dirty="0"/>
              <a:t> </a:t>
            </a:r>
            <a:r>
              <a:rPr lang="fr-FR" sz="2400" dirty="0" err="1"/>
              <a:t>semalarında</a:t>
            </a:r>
            <a:r>
              <a:rPr lang="fr-FR" sz="2400" dirty="0"/>
              <a:t> </a:t>
            </a:r>
            <a:r>
              <a:rPr lang="fr-FR" sz="2400" dirty="0" err="1">
                <a:solidFill>
                  <a:schemeClr val="bg2"/>
                </a:solidFill>
              </a:rPr>
              <a:t>uçuyordu</a:t>
            </a:r>
            <a:r>
              <a:rPr lang="fr-FR" sz="2400" dirty="0"/>
              <a:t>. (</a:t>
            </a:r>
            <a:r>
              <a:rPr lang="fr-FR" sz="2400" dirty="0" err="1"/>
              <a:t>Uçan</a:t>
            </a:r>
            <a:r>
              <a:rPr lang="fr-FR" sz="2400" dirty="0"/>
              <a:t> ne?)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408687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2" grpId="0"/>
      <p:bldP spid="13" grpId="0"/>
      <p:bldP spid="14" grpId="0"/>
      <p:bldP spid="15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Başlık 49">
            <a:extLst>
              <a:ext uri="{FF2B5EF4-FFF2-40B4-BE49-F238E27FC236}">
                <a16:creationId xmlns:a16="http://schemas.microsoft.com/office/drawing/2014/main" id="{12B733F3-8D97-4194-A1E5-84F6737F1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GİZLİ ÖZNE</a:t>
            </a:r>
          </a:p>
        </p:txBody>
      </p:sp>
      <p:sp>
        <p:nvSpPr>
          <p:cNvPr id="51" name="Metin Yer Tutucusu 50">
            <a:extLst>
              <a:ext uri="{FF2B5EF4-FFF2-40B4-BE49-F238E27FC236}">
                <a16:creationId xmlns:a16="http://schemas.microsoft.com/office/drawing/2014/main" id="{9C458C6B-23B9-4119-8911-CB9BE665E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5889" y="2091472"/>
            <a:ext cx="10283687" cy="1343210"/>
          </a:xfrm>
        </p:spPr>
        <p:txBody>
          <a:bodyPr>
            <a:normAutofit/>
          </a:bodyPr>
          <a:lstStyle/>
          <a:p>
            <a:pPr algn="l"/>
            <a:r>
              <a:rPr lang="tr-TR" sz="2400" dirty="0"/>
              <a:t>	Cümlede açıkça yazılmayan, yüklemin aldığı kişi ekine bakılarak anlaşılabilen öznelere «</a:t>
            </a:r>
            <a:r>
              <a:rPr lang="tr-TR" sz="2400" dirty="0">
                <a:solidFill>
                  <a:srgbClr val="FF0000"/>
                </a:solidFill>
              </a:rPr>
              <a:t>gizli özne</a:t>
            </a:r>
            <a:r>
              <a:rPr lang="tr-TR" sz="2400" dirty="0"/>
              <a:t>» denir. </a:t>
            </a:r>
            <a:endParaRPr lang="tr-TR" sz="2400" u="sng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E5E895B-955F-44B7-BA16-840852E39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11</a:t>
            </a:fld>
            <a:endParaRPr lang="tr-TR" noProof="0" dirty="0"/>
          </a:p>
        </p:txBody>
      </p:sp>
      <p:sp>
        <p:nvSpPr>
          <p:cNvPr id="54" name="Metin Yer Tutucusu 50">
            <a:extLst>
              <a:ext uri="{FF2B5EF4-FFF2-40B4-BE49-F238E27FC236}">
                <a16:creationId xmlns:a16="http://schemas.microsoft.com/office/drawing/2014/main" id="{6E54EFAA-2B55-4786-93FD-060E3824839B}"/>
              </a:ext>
            </a:extLst>
          </p:cNvPr>
          <p:cNvSpPr txBox="1">
            <a:spLocks/>
          </p:cNvSpPr>
          <p:nvPr/>
        </p:nvSpPr>
        <p:spPr>
          <a:xfrm>
            <a:off x="950690" y="3147924"/>
            <a:ext cx="10283687" cy="5179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Evin kapısını ve pencerelerini güzelce </a:t>
            </a:r>
            <a:r>
              <a:rPr lang="tr-TR" sz="2400" dirty="0">
                <a:solidFill>
                  <a:schemeClr val="bg2"/>
                </a:solidFill>
              </a:rPr>
              <a:t>sildim</a:t>
            </a:r>
            <a:r>
              <a:rPr lang="tr-TR" sz="2400" dirty="0"/>
              <a:t>. (Silen kim?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Ben</a:t>
            </a:r>
            <a:r>
              <a:rPr lang="tr-TR" sz="2400" dirty="0"/>
              <a:t>)</a:t>
            </a:r>
          </a:p>
        </p:txBody>
      </p:sp>
      <p:sp>
        <p:nvSpPr>
          <p:cNvPr id="7" name="Metin Yer Tutucusu 50">
            <a:extLst>
              <a:ext uri="{FF2B5EF4-FFF2-40B4-BE49-F238E27FC236}">
                <a16:creationId xmlns:a16="http://schemas.microsoft.com/office/drawing/2014/main" id="{621B7AF8-91A5-4FB5-9001-ABD05F1E5481}"/>
              </a:ext>
            </a:extLst>
          </p:cNvPr>
          <p:cNvSpPr txBox="1">
            <a:spLocks/>
          </p:cNvSpPr>
          <p:nvPr/>
        </p:nvSpPr>
        <p:spPr>
          <a:xfrm>
            <a:off x="950689" y="3611745"/>
            <a:ext cx="10283687" cy="3757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400" dirty="0"/>
              <a:t>•</a:t>
            </a:r>
            <a:r>
              <a:rPr lang="tr-TR" sz="2400" dirty="0"/>
              <a:t> </a:t>
            </a:r>
            <a:r>
              <a:rPr lang="es-ES" sz="2400" dirty="0"/>
              <a:t>İstanbul’a uçakla </a:t>
            </a:r>
            <a:r>
              <a:rPr lang="es-ES" sz="2400" dirty="0">
                <a:solidFill>
                  <a:schemeClr val="bg2"/>
                </a:solidFill>
              </a:rPr>
              <a:t>gideceklermiş</a:t>
            </a:r>
            <a:r>
              <a:rPr lang="es-ES" sz="2400" dirty="0"/>
              <a:t>. (Gidecek kim?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es-ES" sz="2400" dirty="0"/>
              <a:t> </a:t>
            </a:r>
            <a:r>
              <a:rPr lang="es-ES" sz="2400" dirty="0">
                <a:solidFill>
                  <a:srgbClr val="FF0000"/>
                </a:solidFill>
              </a:rPr>
              <a:t>Onlar</a:t>
            </a:r>
            <a:r>
              <a:rPr lang="es-ES" sz="2400" dirty="0"/>
              <a:t>)</a:t>
            </a:r>
            <a:r>
              <a:rPr lang="tr-TR" sz="2400" dirty="0"/>
              <a:t>  	</a:t>
            </a:r>
          </a:p>
        </p:txBody>
      </p:sp>
      <p:sp>
        <p:nvSpPr>
          <p:cNvPr id="8" name="Metin Yer Tutucusu 50">
            <a:extLst>
              <a:ext uri="{FF2B5EF4-FFF2-40B4-BE49-F238E27FC236}">
                <a16:creationId xmlns:a16="http://schemas.microsoft.com/office/drawing/2014/main" id="{A1CE8589-A44E-4BDB-905A-8316825E41F7}"/>
              </a:ext>
            </a:extLst>
          </p:cNvPr>
          <p:cNvSpPr txBox="1">
            <a:spLocks/>
          </p:cNvSpPr>
          <p:nvPr/>
        </p:nvSpPr>
        <p:spPr>
          <a:xfrm>
            <a:off x="950689" y="4084932"/>
            <a:ext cx="10283687" cy="44590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Dün akşam çok </a:t>
            </a:r>
            <a:r>
              <a:rPr lang="tr-TR" sz="2400" dirty="0">
                <a:solidFill>
                  <a:schemeClr val="bg2"/>
                </a:solidFill>
              </a:rPr>
              <a:t>eğlendik</a:t>
            </a:r>
            <a:r>
              <a:rPr lang="tr-TR" sz="2400" dirty="0"/>
              <a:t>. (Eğlenen kim?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Biz</a:t>
            </a:r>
            <a:r>
              <a:rPr lang="tr-TR" sz="2400" dirty="0"/>
              <a:t>)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62B7FE44-F9AA-4CE9-9202-EBC159CFB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76801">
            <a:off x="10048876" y="362196"/>
            <a:ext cx="1440413" cy="1440413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58BA2EB4-6B93-480E-B33C-833617BF7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03247">
            <a:off x="731553" y="382086"/>
            <a:ext cx="1440413" cy="1440413"/>
          </a:xfrm>
          <a:prstGeom prst="rect">
            <a:avLst/>
          </a:prstGeom>
        </p:spPr>
      </p:pic>
      <p:sp>
        <p:nvSpPr>
          <p:cNvPr id="11" name="Metin Yer Tutucusu 50">
            <a:extLst>
              <a:ext uri="{FF2B5EF4-FFF2-40B4-BE49-F238E27FC236}">
                <a16:creationId xmlns:a16="http://schemas.microsoft.com/office/drawing/2014/main" id="{8CB438BC-D3A9-4D8C-8B29-36087E2491A8}"/>
              </a:ext>
            </a:extLst>
          </p:cNvPr>
          <p:cNvSpPr txBox="1">
            <a:spLocks/>
          </p:cNvSpPr>
          <p:nvPr/>
        </p:nvSpPr>
        <p:spPr>
          <a:xfrm>
            <a:off x="950689" y="4571272"/>
            <a:ext cx="10283687" cy="4244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Bize soğuk </a:t>
            </a:r>
            <a:r>
              <a:rPr lang="tr-TR" sz="2400" dirty="0">
                <a:solidFill>
                  <a:schemeClr val="bg2"/>
                </a:solidFill>
              </a:rPr>
              <a:t>davranıyor</a:t>
            </a:r>
            <a:r>
              <a:rPr lang="tr-TR" sz="2400" dirty="0"/>
              <a:t>. (Soğuk davranan kim?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O</a:t>
            </a:r>
            <a:r>
              <a:rPr lang="tr-TR" sz="2400" dirty="0"/>
              <a:t>)</a:t>
            </a:r>
          </a:p>
        </p:txBody>
      </p:sp>
      <p:sp>
        <p:nvSpPr>
          <p:cNvPr id="12" name="Metin Yer Tutucusu 50">
            <a:extLst>
              <a:ext uri="{FF2B5EF4-FFF2-40B4-BE49-F238E27FC236}">
                <a16:creationId xmlns:a16="http://schemas.microsoft.com/office/drawing/2014/main" id="{CA575524-77D6-41D1-B3F9-D5534D3BDAAF}"/>
              </a:ext>
            </a:extLst>
          </p:cNvPr>
          <p:cNvSpPr txBox="1">
            <a:spLocks/>
          </p:cNvSpPr>
          <p:nvPr/>
        </p:nvSpPr>
        <p:spPr>
          <a:xfrm>
            <a:off x="950689" y="5043865"/>
            <a:ext cx="10283687" cy="4244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Yerdeki cam kırıklarını </a:t>
            </a:r>
            <a:r>
              <a:rPr lang="tr-TR" sz="2400" dirty="0">
                <a:solidFill>
                  <a:schemeClr val="bg2"/>
                </a:solidFill>
              </a:rPr>
              <a:t>topladı</a:t>
            </a:r>
            <a:r>
              <a:rPr lang="tr-TR" sz="2400" dirty="0"/>
              <a:t>. (Toplayan kim?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O</a:t>
            </a:r>
            <a:r>
              <a:rPr lang="tr-TR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5922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54" grpId="0" build="p"/>
      <p:bldP spid="7" grpId="0" build="p"/>
      <p:bldP spid="8" grpId="0" build="p"/>
      <p:bldP spid="11" grpId="0" build="p"/>
      <p:bldP spid="1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Başlık 49">
            <a:extLst>
              <a:ext uri="{FF2B5EF4-FFF2-40B4-BE49-F238E27FC236}">
                <a16:creationId xmlns:a16="http://schemas.microsoft.com/office/drawing/2014/main" id="{12B733F3-8D97-4194-A1E5-84F6737F1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SÖZDE ÖZNE</a:t>
            </a:r>
          </a:p>
        </p:txBody>
      </p:sp>
      <p:sp>
        <p:nvSpPr>
          <p:cNvPr id="51" name="Metin Yer Tutucusu 50">
            <a:extLst>
              <a:ext uri="{FF2B5EF4-FFF2-40B4-BE49-F238E27FC236}">
                <a16:creationId xmlns:a16="http://schemas.microsoft.com/office/drawing/2014/main" id="{9C458C6B-23B9-4119-8911-CB9BE665E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5889" y="2091472"/>
            <a:ext cx="10283687" cy="1343210"/>
          </a:xfrm>
        </p:spPr>
        <p:txBody>
          <a:bodyPr>
            <a:normAutofit/>
          </a:bodyPr>
          <a:lstStyle/>
          <a:p>
            <a:pPr algn="l"/>
            <a:r>
              <a:rPr lang="tr-TR" sz="2400" dirty="0"/>
              <a:t>Eylemin kim tarafından yapıldığı belli olmayan cümlelerde eylemden etkilenen unsur özne olarak kabul edilir. Çünkü özne olmadan cümle kurulamaz demiştik. Bu tür öznelere de «</a:t>
            </a:r>
            <a:r>
              <a:rPr lang="tr-TR" sz="2400" dirty="0">
                <a:solidFill>
                  <a:srgbClr val="FF0000"/>
                </a:solidFill>
              </a:rPr>
              <a:t>sözde özne</a:t>
            </a:r>
            <a:r>
              <a:rPr lang="tr-TR" sz="2400" dirty="0"/>
              <a:t>» denir.</a:t>
            </a:r>
            <a:endParaRPr lang="tr-TR" sz="2400" u="sng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E5E895B-955F-44B7-BA16-840852E39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12</a:t>
            </a:fld>
            <a:endParaRPr lang="tr-TR" noProof="0" dirty="0"/>
          </a:p>
        </p:txBody>
      </p:sp>
      <p:sp>
        <p:nvSpPr>
          <p:cNvPr id="7" name="Metin Yer Tutucusu 50">
            <a:extLst>
              <a:ext uri="{FF2B5EF4-FFF2-40B4-BE49-F238E27FC236}">
                <a16:creationId xmlns:a16="http://schemas.microsoft.com/office/drawing/2014/main" id="{621B7AF8-91A5-4FB5-9001-ABD05F1E5481}"/>
              </a:ext>
            </a:extLst>
          </p:cNvPr>
          <p:cNvSpPr txBox="1">
            <a:spLocks/>
          </p:cNvSpPr>
          <p:nvPr/>
        </p:nvSpPr>
        <p:spPr>
          <a:xfrm>
            <a:off x="950689" y="3611745"/>
            <a:ext cx="10283687" cy="706865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400" dirty="0"/>
              <a:t>•</a:t>
            </a:r>
            <a:r>
              <a:rPr lang="tr-TR" sz="2400" dirty="0"/>
              <a:t> </a:t>
            </a:r>
            <a:r>
              <a:rPr lang="es-ES" sz="2400" dirty="0">
                <a:solidFill>
                  <a:srgbClr val="FF0000"/>
                </a:solidFill>
              </a:rPr>
              <a:t>Ağacın dalları </a:t>
            </a:r>
            <a:r>
              <a:rPr lang="es-ES" sz="2400" dirty="0"/>
              <a:t>makasla </a:t>
            </a:r>
            <a:r>
              <a:rPr lang="es-ES" sz="2400" dirty="0">
                <a:solidFill>
                  <a:schemeClr val="bg2"/>
                </a:solidFill>
              </a:rPr>
              <a:t>budandı</a:t>
            </a:r>
            <a:r>
              <a:rPr lang="es-ES" sz="2400" dirty="0"/>
              <a:t>. (Budayan kim?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es-ES" sz="2400" dirty="0"/>
              <a:t> Belli olmadığı için etkilenen varlık sözde özne kabul edilir.)</a:t>
            </a:r>
            <a:endParaRPr lang="tr-TR" sz="2400" dirty="0"/>
          </a:p>
        </p:txBody>
      </p:sp>
      <p:sp>
        <p:nvSpPr>
          <p:cNvPr id="8" name="Metin Yer Tutucusu 50">
            <a:extLst>
              <a:ext uri="{FF2B5EF4-FFF2-40B4-BE49-F238E27FC236}">
                <a16:creationId xmlns:a16="http://schemas.microsoft.com/office/drawing/2014/main" id="{A1CE8589-A44E-4BDB-905A-8316825E41F7}"/>
              </a:ext>
            </a:extLst>
          </p:cNvPr>
          <p:cNvSpPr txBox="1">
            <a:spLocks/>
          </p:cNvSpPr>
          <p:nvPr/>
        </p:nvSpPr>
        <p:spPr>
          <a:xfrm>
            <a:off x="950688" y="4434215"/>
            <a:ext cx="10283687" cy="8141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</a:t>
            </a:r>
            <a:r>
              <a:rPr lang="tr-TR" sz="2400" dirty="0">
                <a:solidFill>
                  <a:srgbClr val="FF0000"/>
                </a:solidFill>
              </a:rPr>
              <a:t>Bu konu </a:t>
            </a:r>
            <a:r>
              <a:rPr lang="tr-TR" sz="2400" dirty="0"/>
              <a:t>çok iyi </a:t>
            </a:r>
            <a:r>
              <a:rPr lang="tr-TR" sz="2400" dirty="0">
                <a:solidFill>
                  <a:srgbClr val="E6E6E6"/>
                </a:solidFill>
              </a:rPr>
              <a:t>anlaşıldı</a:t>
            </a:r>
            <a:r>
              <a:rPr lang="tr-TR" sz="2400" dirty="0"/>
              <a:t>. (Anlayan kim?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Belli olmadığı için etkilenen varlık sözde özne kabul edilir.)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62B7FE44-F9AA-4CE9-9202-EBC159CFB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76801">
            <a:off x="10048876" y="362196"/>
            <a:ext cx="1440413" cy="1440413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58BA2EB4-6B93-480E-B33C-833617BF7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03247">
            <a:off x="731553" y="382086"/>
            <a:ext cx="1440413" cy="1440413"/>
          </a:xfrm>
          <a:prstGeom prst="rect">
            <a:avLst/>
          </a:prstGeom>
        </p:spPr>
      </p:pic>
      <p:sp>
        <p:nvSpPr>
          <p:cNvPr id="11" name="Metin Yer Tutucusu 50">
            <a:extLst>
              <a:ext uri="{FF2B5EF4-FFF2-40B4-BE49-F238E27FC236}">
                <a16:creationId xmlns:a16="http://schemas.microsoft.com/office/drawing/2014/main" id="{8CB438BC-D3A9-4D8C-8B29-36087E2491A8}"/>
              </a:ext>
            </a:extLst>
          </p:cNvPr>
          <p:cNvSpPr txBox="1">
            <a:spLocks/>
          </p:cNvSpPr>
          <p:nvPr/>
        </p:nvSpPr>
        <p:spPr>
          <a:xfrm>
            <a:off x="950687" y="5330496"/>
            <a:ext cx="10283687" cy="5139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Yağmur başlayınca </a:t>
            </a:r>
            <a:r>
              <a:rPr lang="tr-TR" sz="2400" dirty="0">
                <a:solidFill>
                  <a:srgbClr val="FF0000"/>
                </a:solidFill>
              </a:rPr>
              <a:t>tören</a:t>
            </a:r>
            <a:r>
              <a:rPr lang="tr-TR" sz="2400" dirty="0"/>
              <a:t> okulun konferans salonunda </a:t>
            </a:r>
            <a:r>
              <a:rPr lang="tr-TR" sz="2400" dirty="0">
                <a:solidFill>
                  <a:srgbClr val="E6E6E6"/>
                </a:solidFill>
              </a:rPr>
              <a:t>yapıldı</a:t>
            </a:r>
            <a:r>
              <a:rPr lang="tr-TR" sz="2400" dirty="0"/>
              <a:t>. </a:t>
            </a:r>
          </a:p>
        </p:txBody>
      </p:sp>
      <p:sp>
        <p:nvSpPr>
          <p:cNvPr id="12" name="Metin Yer Tutucusu 50">
            <a:extLst>
              <a:ext uri="{FF2B5EF4-FFF2-40B4-BE49-F238E27FC236}">
                <a16:creationId xmlns:a16="http://schemas.microsoft.com/office/drawing/2014/main" id="{CA575524-77D6-41D1-B3F9-D5534D3BDAAF}"/>
              </a:ext>
            </a:extLst>
          </p:cNvPr>
          <p:cNvSpPr txBox="1">
            <a:spLocks/>
          </p:cNvSpPr>
          <p:nvPr/>
        </p:nvSpPr>
        <p:spPr>
          <a:xfrm>
            <a:off x="950687" y="5879656"/>
            <a:ext cx="10283687" cy="4244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</a:t>
            </a:r>
            <a:r>
              <a:rPr lang="tr-TR" sz="2400" dirty="0">
                <a:solidFill>
                  <a:srgbClr val="FF0000"/>
                </a:solidFill>
              </a:rPr>
              <a:t>Yerdeki cam kırıkları </a:t>
            </a:r>
            <a:r>
              <a:rPr lang="tr-TR" sz="2400" dirty="0">
                <a:solidFill>
                  <a:srgbClr val="E6E6E6"/>
                </a:solidFill>
              </a:rPr>
              <a:t>toplandı</a:t>
            </a:r>
            <a:r>
              <a:rPr lang="tr-TR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5508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7" grpId="0" build="p"/>
      <p:bldP spid="8" grpId="0" build="p"/>
      <p:bldP spid="11" grpId="0" build="p"/>
      <p:bldP spid="1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aşlık 9">
            <a:extLst>
              <a:ext uri="{FF2B5EF4-FFF2-40B4-BE49-F238E27FC236}">
                <a16:creationId xmlns:a16="http://schemas.microsoft.com/office/drawing/2014/main" id="{A80C3D9E-B173-4AE7-8806-2FD5883D9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5" y="365126"/>
            <a:ext cx="11476382" cy="652969"/>
          </a:xfrm>
        </p:spPr>
        <p:txBody>
          <a:bodyPr>
            <a:normAutofit/>
          </a:bodyPr>
          <a:lstStyle/>
          <a:p>
            <a:r>
              <a:rPr lang="tr-TR" sz="2800" dirty="0"/>
              <a:t>Verilen cümlelerin yüklem ve öznelerini bulalım.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E6A47A5-B4FF-4445-AA5D-2458727BE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13</a:t>
            </a:fld>
            <a:endParaRPr lang="tr-TR" noProof="0" dirty="0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6CD24A26-3E11-4BD1-8457-A03454255039}"/>
              </a:ext>
            </a:extLst>
          </p:cNvPr>
          <p:cNvSpPr txBox="1"/>
          <p:nvPr/>
        </p:nvSpPr>
        <p:spPr>
          <a:xfrm>
            <a:off x="838200" y="123245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Eski evimizde ısınma sorunu yaşıyorduk.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9A8340D2-B31F-4D97-A1DF-43F52FE890CC}"/>
              </a:ext>
            </a:extLst>
          </p:cNvPr>
          <p:cNvSpPr txBox="1"/>
          <p:nvPr/>
        </p:nvSpPr>
        <p:spPr>
          <a:xfrm>
            <a:off x="838200" y="176379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Tanınmış bir futbolcu olmak en büyük hayalim.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039AA62-B247-40D2-BC3D-07FF7106D7DF}"/>
              </a:ext>
            </a:extLst>
          </p:cNvPr>
          <p:cNvSpPr txBox="1"/>
          <p:nvPr/>
        </p:nvSpPr>
        <p:spPr>
          <a:xfrm>
            <a:off x="838200" y="229513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Sınava pek de çalışmadan girmiş.</a:t>
            </a: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D18CA566-62D0-4E6E-A66F-F32077BA2B2B}"/>
              </a:ext>
            </a:extLst>
          </p:cNvPr>
          <p:cNvSpPr txBox="1"/>
          <p:nvPr/>
        </p:nvSpPr>
        <p:spPr>
          <a:xfrm>
            <a:off x="838200" y="282647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Dökülen yapraklar sabah temizlenmiş.</a:t>
            </a: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A77DEBCB-71AD-4F2D-A84C-3F6BE2631CCF}"/>
              </a:ext>
            </a:extLst>
          </p:cNvPr>
          <p:cNvSpPr txBox="1"/>
          <p:nvPr/>
        </p:nvSpPr>
        <p:spPr>
          <a:xfrm>
            <a:off x="838200" y="335781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Çayı demleyişi ustalığını göstermeye yetiyordu.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A9DCF797-E532-41D9-8E07-4D55DCC990D7}"/>
              </a:ext>
            </a:extLst>
          </p:cNvPr>
          <p:cNvSpPr txBox="1"/>
          <p:nvPr/>
        </p:nvSpPr>
        <p:spPr>
          <a:xfrm>
            <a:off x="838200" y="3890463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Görmez gözlerim senin varlığını.</a:t>
            </a:r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3F53DD47-0065-40DF-B4ED-7D7C3D78A05A}"/>
              </a:ext>
            </a:extLst>
          </p:cNvPr>
          <p:cNvSpPr txBox="1"/>
          <p:nvPr/>
        </p:nvSpPr>
        <p:spPr>
          <a:xfrm>
            <a:off x="838200" y="4416531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/>
              <a:t>Çekilesi dert değilmiş bu yaşadığım acılar.</a:t>
            </a:r>
            <a:endParaRPr lang="tr-TR" sz="2400" dirty="0"/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5F0CBC35-83BF-40F3-80D3-7B83A367EF55}"/>
              </a:ext>
            </a:extLst>
          </p:cNvPr>
          <p:cNvSpPr txBox="1"/>
          <p:nvPr/>
        </p:nvSpPr>
        <p:spPr>
          <a:xfrm>
            <a:off x="838200" y="4942599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İçeriye girer girmez dertlerini anlattı.</a:t>
            </a:r>
          </a:p>
        </p:txBody>
      </p:sp>
      <p:sp>
        <p:nvSpPr>
          <p:cNvPr id="21" name="Kaydırma: Yatay 20">
            <a:hlinkClick r:id="rId2" action="ppaction://hlinksldjump"/>
            <a:extLst>
              <a:ext uri="{FF2B5EF4-FFF2-40B4-BE49-F238E27FC236}">
                <a16:creationId xmlns:a16="http://schemas.microsoft.com/office/drawing/2014/main" id="{AA9783A7-38F6-401E-AE6A-2811BD9B71E1}"/>
              </a:ext>
            </a:extLst>
          </p:cNvPr>
          <p:cNvSpPr/>
          <p:nvPr/>
        </p:nvSpPr>
        <p:spPr>
          <a:xfrm>
            <a:off x="7951304" y="5143691"/>
            <a:ext cx="2968486" cy="1033272"/>
          </a:xfrm>
          <a:prstGeom prst="horizontalScroll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chemeClr val="bg2"/>
                </a:solidFill>
              </a:rPr>
              <a:t>DOĞRU YANITLARI GÖSTER.</a:t>
            </a:r>
          </a:p>
        </p:txBody>
      </p:sp>
    </p:spTree>
    <p:extLst>
      <p:ext uri="{BB962C8B-B14F-4D97-AF65-F5344CB8AC3E}">
        <p14:creationId xmlns:p14="http://schemas.microsoft.com/office/powerpoint/2010/main" val="280559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aşlık 9">
            <a:extLst>
              <a:ext uri="{FF2B5EF4-FFF2-40B4-BE49-F238E27FC236}">
                <a16:creationId xmlns:a16="http://schemas.microsoft.com/office/drawing/2014/main" id="{A80C3D9E-B173-4AE7-8806-2FD5883D9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5" y="365126"/>
            <a:ext cx="11476382" cy="652969"/>
          </a:xfrm>
        </p:spPr>
        <p:txBody>
          <a:bodyPr>
            <a:normAutofit/>
          </a:bodyPr>
          <a:lstStyle/>
          <a:p>
            <a:r>
              <a:rPr lang="tr-TR" sz="2800" dirty="0"/>
              <a:t>Verilen cümlelerin yüklem ve öznelerini bulalım.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E6A47A5-B4FF-4445-AA5D-2458727BE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14</a:t>
            </a:fld>
            <a:endParaRPr lang="tr-TR" noProof="0" dirty="0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6CD24A26-3E11-4BD1-8457-A03454255039}"/>
              </a:ext>
            </a:extLst>
          </p:cNvPr>
          <p:cNvSpPr txBox="1"/>
          <p:nvPr/>
        </p:nvSpPr>
        <p:spPr>
          <a:xfrm>
            <a:off x="838200" y="123245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Eski evimizde ısınma sorunu </a:t>
            </a:r>
            <a:r>
              <a:rPr lang="tr-TR" sz="2400" dirty="0">
                <a:solidFill>
                  <a:schemeClr val="bg2"/>
                </a:solidFill>
              </a:rPr>
              <a:t>yaşıyorduk</a:t>
            </a:r>
            <a:r>
              <a:rPr lang="tr-TR" sz="2400" dirty="0"/>
              <a:t>. </a:t>
            </a:r>
            <a:r>
              <a:rPr lang="tr-TR" sz="2400" dirty="0">
                <a:solidFill>
                  <a:srgbClr val="FF0000"/>
                </a:solidFill>
              </a:rPr>
              <a:t>(Biz)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9A8340D2-B31F-4D97-A1DF-43F52FE890CC}"/>
              </a:ext>
            </a:extLst>
          </p:cNvPr>
          <p:cNvSpPr txBox="1"/>
          <p:nvPr/>
        </p:nvSpPr>
        <p:spPr>
          <a:xfrm>
            <a:off x="838200" y="176379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rgbClr val="FF0000"/>
                </a:solidFill>
              </a:rPr>
              <a:t>Tanınmış bir futbolcu olmak </a:t>
            </a:r>
            <a:r>
              <a:rPr lang="tr-TR" sz="2400" dirty="0">
                <a:solidFill>
                  <a:schemeClr val="bg2"/>
                </a:solidFill>
              </a:rPr>
              <a:t>en büyük hayalim</a:t>
            </a:r>
            <a:r>
              <a:rPr lang="tr-TR" sz="2400" dirty="0"/>
              <a:t>.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039AA62-B247-40D2-BC3D-07FF7106D7DF}"/>
              </a:ext>
            </a:extLst>
          </p:cNvPr>
          <p:cNvSpPr txBox="1"/>
          <p:nvPr/>
        </p:nvSpPr>
        <p:spPr>
          <a:xfrm>
            <a:off x="838200" y="229513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Sınava pek de çalışmadan </a:t>
            </a:r>
            <a:r>
              <a:rPr lang="tr-TR" sz="2400" dirty="0">
                <a:solidFill>
                  <a:schemeClr val="bg2"/>
                </a:solidFill>
              </a:rPr>
              <a:t>girmiş</a:t>
            </a:r>
            <a:r>
              <a:rPr lang="tr-TR" sz="2400" dirty="0"/>
              <a:t>. </a:t>
            </a:r>
            <a:r>
              <a:rPr lang="tr-TR" sz="2400" dirty="0">
                <a:solidFill>
                  <a:srgbClr val="FF0000"/>
                </a:solidFill>
              </a:rPr>
              <a:t>(O)</a:t>
            </a: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D18CA566-62D0-4E6E-A66F-F32077BA2B2B}"/>
              </a:ext>
            </a:extLst>
          </p:cNvPr>
          <p:cNvSpPr txBox="1"/>
          <p:nvPr/>
        </p:nvSpPr>
        <p:spPr>
          <a:xfrm>
            <a:off x="838200" y="282647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rgbClr val="FF0000"/>
                </a:solidFill>
              </a:rPr>
              <a:t>Dökülen yapraklar </a:t>
            </a:r>
            <a:r>
              <a:rPr lang="tr-TR" sz="2400" dirty="0"/>
              <a:t>sabah </a:t>
            </a:r>
            <a:r>
              <a:rPr lang="tr-TR" sz="2400" dirty="0">
                <a:solidFill>
                  <a:schemeClr val="bg2"/>
                </a:solidFill>
              </a:rPr>
              <a:t>temizlenmiş</a:t>
            </a:r>
            <a:r>
              <a:rPr lang="tr-TR" sz="2400" dirty="0"/>
              <a:t>. </a:t>
            </a:r>
            <a:r>
              <a:rPr lang="tr-TR" sz="2400" dirty="0">
                <a:solidFill>
                  <a:srgbClr val="FF0000"/>
                </a:solidFill>
              </a:rPr>
              <a:t>(Sözde özne)</a:t>
            </a: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A77DEBCB-71AD-4F2D-A84C-3F6BE2631CCF}"/>
              </a:ext>
            </a:extLst>
          </p:cNvPr>
          <p:cNvSpPr txBox="1"/>
          <p:nvPr/>
        </p:nvSpPr>
        <p:spPr>
          <a:xfrm>
            <a:off x="838200" y="335781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rgbClr val="FF0000"/>
                </a:solidFill>
              </a:rPr>
              <a:t>Çayı demleyişi </a:t>
            </a:r>
            <a:r>
              <a:rPr lang="tr-TR" sz="2400" dirty="0"/>
              <a:t>ustalığını göstermeye </a:t>
            </a:r>
            <a:r>
              <a:rPr lang="tr-TR" sz="2400" dirty="0">
                <a:solidFill>
                  <a:schemeClr val="bg2"/>
                </a:solidFill>
              </a:rPr>
              <a:t>yetiyordu</a:t>
            </a:r>
            <a:r>
              <a:rPr lang="tr-TR" sz="2400" dirty="0"/>
              <a:t>.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A9DCF797-E532-41D9-8E07-4D55DCC990D7}"/>
              </a:ext>
            </a:extLst>
          </p:cNvPr>
          <p:cNvSpPr txBox="1"/>
          <p:nvPr/>
        </p:nvSpPr>
        <p:spPr>
          <a:xfrm>
            <a:off x="838200" y="3890463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chemeClr val="bg2"/>
                </a:solidFill>
              </a:rPr>
              <a:t>Görmez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gözlerim</a:t>
            </a:r>
            <a:r>
              <a:rPr lang="tr-TR" sz="2400" dirty="0"/>
              <a:t> senin varlığını.</a:t>
            </a:r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3F53DD47-0065-40DF-B4ED-7D7C3D78A05A}"/>
              </a:ext>
            </a:extLst>
          </p:cNvPr>
          <p:cNvSpPr txBox="1"/>
          <p:nvPr/>
        </p:nvSpPr>
        <p:spPr>
          <a:xfrm>
            <a:off x="838200" y="4416531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chemeClr val="bg2"/>
                </a:solidFill>
              </a:rPr>
              <a:t>Çekilesi dert değilmiş </a:t>
            </a:r>
            <a:r>
              <a:rPr lang="tr-TR" sz="2400" dirty="0">
                <a:solidFill>
                  <a:srgbClr val="FF0000"/>
                </a:solidFill>
              </a:rPr>
              <a:t>bu yaşadığım acılar</a:t>
            </a:r>
            <a:r>
              <a:rPr lang="tr-TR" sz="2400" dirty="0"/>
              <a:t>.</a:t>
            </a:r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5F0CBC35-83BF-40F3-80D3-7B83A367EF55}"/>
              </a:ext>
            </a:extLst>
          </p:cNvPr>
          <p:cNvSpPr txBox="1"/>
          <p:nvPr/>
        </p:nvSpPr>
        <p:spPr>
          <a:xfrm>
            <a:off x="838200" y="4942599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İçeriye girer girmez dertlerini </a:t>
            </a:r>
            <a:r>
              <a:rPr lang="tr-TR" sz="2400" dirty="0">
                <a:solidFill>
                  <a:schemeClr val="bg2"/>
                </a:solidFill>
              </a:rPr>
              <a:t>anlattı</a:t>
            </a:r>
            <a:r>
              <a:rPr lang="tr-TR" sz="2400" dirty="0"/>
              <a:t>. </a:t>
            </a:r>
            <a:r>
              <a:rPr lang="tr-TR" sz="2400" dirty="0">
                <a:solidFill>
                  <a:srgbClr val="FF0000"/>
                </a:solidFill>
              </a:rPr>
              <a:t>(O)</a:t>
            </a:r>
          </a:p>
        </p:txBody>
      </p:sp>
    </p:spTree>
    <p:extLst>
      <p:ext uri="{BB962C8B-B14F-4D97-AF65-F5344CB8AC3E}">
        <p14:creationId xmlns:p14="http://schemas.microsoft.com/office/powerpoint/2010/main" val="415995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4">
            <a:extLst>
              <a:ext uri="{FF2B5EF4-FFF2-40B4-BE49-F238E27FC236}">
                <a16:creationId xmlns:a16="http://schemas.microsoft.com/office/drawing/2014/main" id="{2E3696BC-8126-44D4-9F6A-FC6860E6F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TEMEL ÖGELER BİTTİ</a:t>
            </a:r>
          </a:p>
        </p:txBody>
      </p:sp>
      <p:sp>
        <p:nvSpPr>
          <p:cNvPr id="2" name="Metin Yer Tutucusu 1">
            <a:extLst>
              <a:ext uri="{FF2B5EF4-FFF2-40B4-BE49-F238E27FC236}">
                <a16:creationId xmlns:a16="http://schemas.microsoft.com/office/drawing/2014/main" id="{52ED3BE9-CFA1-461C-BDBA-6D38195323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BAŞA DÖNELİM.</a:t>
            </a:r>
          </a:p>
        </p:txBody>
      </p:sp>
      <p:pic>
        <p:nvPicPr>
          <p:cNvPr id="13" name="İçerik Yer Tutucusu 12">
            <a:hlinkClick r:id="rId2" action="ppaction://hlinksldjump"/>
            <a:extLst>
              <a:ext uri="{FF2B5EF4-FFF2-40B4-BE49-F238E27FC236}">
                <a16:creationId xmlns:a16="http://schemas.microsoft.com/office/drawing/2014/main" id="{3CA8C0CE-952E-4AE8-B733-F324FC3524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1773139" y="2256532"/>
            <a:ext cx="3291085" cy="3291085"/>
          </a:xfrm>
        </p:spPr>
      </p:pic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4716441-B61A-4BE8-AE9D-0C02D7509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tr-TR" dirty="0"/>
              <a:t>KONUYU TEKRAR EDELİM.</a:t>
            </a:r>
          </a:p>
        </p:txBody>
      </p:sp>
      <p:pic>
        <p:nvPicPr>
          <p:cNvPr id="15" name="İçerik Yer Tutucusu 14">
            <a:hlinkClick r:id="rId4" action="ppaction://hlinksldjump"/>
            <a:extLst>
              <a:ext uri="{FF2B5EF4-FFF2-40B4-BE49-F238E27FC236}">
                <a16:creationId xmlns:a16="http://schemas.microsoft.com/office/drawing/2014/main" id="{11D9AF96-9483-4DA3-A667-70FD759541C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7118251" y="2203450"/>
            <a:ext cx="3291085" cy="3397250"/>
          </a:xfrm>
        </p:spPr>
      </p:pic>
      <p:sp>
        <p:nvSpPr>
          <p:cNvPr id="8" name="Metin Yer Tutucusu 13">
            <a:extLst>
              <a:ext uri="{FF2B5EF4-FFF2-40B4-BE49-F238E27FC236}">
                <a16:creationId xmlns:a16="http://schemas.microsoft.com/office/drawing/2014/main" id="{6921283D-0B26-4F6A-94E3-83F6CC59876D}"/>
              </a:ext>
            </a:extLst>
          </p:cNvPr>
          <p:cNvSpPr txBox="1">
            <a:spLocks/>
          </p:cNvSpPr>
          <p:nvPr/>
        </p:nvSpPr>
        <p:spPr>
          <a:xfrm>
            <a:off x="1280191" y="2128143"/>
            <a:ext cx="4489704" cy="8306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Metin Yer Tutucusu 14">
            <a:extLst>
              <a:ext uri="{FF2B5EF4-FFF2-40B4-BE49-F238E27FC236}">
                <a16:creationId xmlns:a16="http://schemas.microsoft.com/office/drawing/2014/main" id="{8EC0AE72-DD5E-414F-ADC8-89FE92B616EC}"/>
              </a:ext>
            </a:extLst>
          </p:cNvPr>
          <p:cNvSpPr txBox="1">
            <a:spLocks/>
          </p:cNvSpPr>
          <p:nvPr/>
        </p:nvSpPr>
        <p:spPr>
          <a:xfrm>
            <a:off x="6419723" y="2132037"/>
            <a:ext cx="4489704" cy="8306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68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NESNE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16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778643" y="1763093"/>
            <a:ext cx="10717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Cümlede öznenin yaptığı işten etkilenen varlığı anlatan sözcük ve sözcük gruplarına «</a:t>
            </a:r>
            <a:r>
              <a:rPr lang="tr-TR" sz="2400" dirty="0">
                <a:solidFill>
                  <a:srgbClr val="FF0000"/>
                </a:solidFill>
              </a:rPr>
              <a:t>nesne</a:t>
            </a:r>
            <a:r>
              <a:rPr lang="tr-TR" sz="2400" dirty="0"/>
              <a:t>» denir. 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7C6AA29F-C290-405C-9DCE-2EB3CEBBD608}"/>
              </a:ext>
            </a:extLst>
          </p:cNvPr>
          <p:cNvSpPr txBox="1"/>
          <p:nvPr/>
        </p:nvSpPr>
        <p:spPr>
          <a:xfrm>
            <a:off x="1781615" y="3130868"/>
            <a:ext cx="9238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>
                <a:solidFill>
                  <a:schemeClr val="bg2"/>
                </a:solidFill>
              </a:rPr>
              <a:t>Belirtili nesne </a:t>
            </a:r>
            <a:r>
              <a:rPr lang="tr-TR" sz="2400" dirty="0"/>
              <a:t>ve </a:t>
            </a:r>
            <a:r>
              <a:rPr lang="tr-TR" sz="2400" dirty="0">
                <a:solidFill>
                  <a:srgbClr val="FFFF00"/>
                </a:solidFill>
              </a:rPr>
              <a:t>belirtisiz nesne </a:t>
            </a:r>
            <a:r>
              <a:rPr lang="tr-TR" sz="2400" dirty="0"/>
              <a:t>olmak üzere iki başlık altında incelenebilir.</a:t>
            </a:r>
          </a:p>
        </p:txBody>
      </p:sp>
    </p:spTree>
    <p:extLst>
      <p:ext uri="{BB962C8B-B14F-4D97-AF65-F5344CB8AC3E}">
        <p14:creationId xmlns:p14="http://schemas.microsoft.com/office/powerpoint/2010/main" val="126680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BELİRTİLİ NESNE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17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778643" y="1763093"/>
            <a:ext cx="10717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Yükleme sorulan “</a:t>
            </a:r>
            <a:r>
              <a:rPr lang="tr-TR" sz="2400" dirty="0">
                <a:solidFill>
                  <a:schemeClr val="bg2"/>
                </a:solidFill>
              </a:rPr>
              <a:t>Kimi, neyi</a:t>
            </a:r>
            <a:r>
              <a:rPr lang="tr-TR" sz="2400" dirty="0"/>
              <a:t>?” sorularının cevabı olan sözcük veya sözcük gruplarına «</a:t>
            </a:r>
            <a:r>
              <a:rPr lang="tr-TR" sz="2400" dirty="0">
                <a:solidFill>
                  <a:srgbClr val="FF0000"/>
                </a:solidFill>
              </a:rPr>
              <a:t>belirtili nesne» </a:t>
            </a:r>
            <a:r>
              <a:rPr lang="tr-TR" sz="2400" dirty="0"/>
              <a:t>denir.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7C6AA29F-C290-405C-9DCE-2EB3CEBBD608}"/>
              </a:ext>
            </a:extLst>
          </p:cNvPr>
          <p:cNvSpPr txBox="1"/>
          <p:nvPr/>
        </p:nvSpPr>
        <p:spPr>
          <a:xfrm>
            <a:off x="1781615" y="3130868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Belirtili nesne mutlaka </a:t>
            </a:r>
            <a:r>
              <a:rPr lang="tr-TR" sz="2400" dirty="0">
                <a:solidFill>
                  <a:srgbClr val="FFFF00"/>
                </a:solidFill>
              </a:rPr>
              <a:t>ismin belirtme (-i) hâlindedir</a:t>
            </a:r>
            <a:r>
              <a:rPr lang="tr-T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555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BELİRTİLİ NESNE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18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1133135" y="1777108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FF00"/>
                </a:solidFill>
              </a:rPr>
              <a:t>Bu maçı </a:t>
            </a:r>
            <a:r>
              <a:rPr lang="tr-TR" sz="2400" dirty="0"/>
              <a:t>mutlaka </a:t>
            </a:r>
            <a:r>
              <a:rPr lang="tr-TR" sz="2400" dirty="0">
                <a:solidFill>
                  <a:schemeClr val="bg2"/>
                </a:solidFill>
              </a:rPr>
              <a:t>izlemeliyim</a:t>
            </a:r>
            <a:r>
              <a:rPr lang="tr-TR" sz="2400" dirty="0"/>
              <a:t>. (Neyi izlemeliyim?) </a:t>
            </a:r>
            <a:r>
              <a:rPr lang="tr-TR" sz="2400" dirty="0">
                <a:solidFill>
                  <a:srgbClr val="FF0000"/>
                </a:solidFill>
              </a:rPr>
              <a:t>(Ben)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BBA4C04-A11A-4B5C-BCC8-D2F2428BE041}"/>
              </a:ext>
            </a:extLst>
          </p:cNvPr>
          <p:cNvSpPr txBox="1"/>
          <p:nvPr/>
        </p:nvSpPr>
        <p:spPr>
          <a:xfrm>
            <a:off x="1133133" y="2478101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0000"/>
                </a:solidFill>
              </a:rPr>
              <a:t>Öğretmenimiz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FF00"/>
                </a:solidFill>
              </a:rPr>
              <a:t>Yusuf’u</a:t>
            </a:r>
            <a:r>
              <a:rPr lang="tr-TR" sz="2400" dirty="0"/>
              <a:t> </a:t>
            </a:r>
            <a:r>
              <a:rPr lang="tr-TR" sz="2400" dirty="0">
                <a:solidFill>
                  <a:schemeClr val="bg2"/>
                </a:solidFill>
              </a:rPr>
              <a:t>çağırıyor</a:t>
            </a:r>
            <a:r>
              <a:rPr lang="tr-TR" sz="2400" dirty="0"/>
              <a:t>. (Kimi çağırıyor?)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B3D1D5D6-71E5-4B86-93A3-44E07A8E6220}"/>
              </a:ext>
            </a:extLst>
          </p:cNvPr>
          <p:cNvSpPr txBox="1"/>
          <p:nvPr/>
        </p:nvSpPr>
        <p:spPr>
          <a:xfrm>
            <a:off x="1133133" y="3179094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0000"/>
                </a:solidFill>
              </a:rPr>
              <a:t>Babam</a:t>
            </a:r>
            <a:r>
              <a:rPr lang="tr-TR" sz="2400" dirty="0"/>
              <a:t> dün akşam </a:t>
            </a:r>
            <a:r>
              <a:rPr lang="tr-TR" sz="2400" dirty="0">
                <a:solidFill>
                  <a:srgbClr val="FFFF00"/>
                </a:solidFill>
              </a:rPr>
              <a:t>evin çatısını </a:t>
            </a:r>
            <a:r>
              <a:rPr lang="tr-TR" sz="2400" dirty="0">
                <a:solidFill>
                  <a:schemeClr val="bg2"/>
                </a:solidFill>
              </a:rPr>
              <a:t>onardı</a:t>
            </a:r>
            <a:r>
              <a:rPr lang="tr-TR" sz="2400" dirty="0"/>
              <a:t>. (Neyi onardı?)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F7084C54-B74E-4326-8BB7-6B45CF6CE6F7}"/>
              </a:ext>
            </a:extLst>
          </p:cNvPr>
          <p:cNvSpPr txBox="1"/>
          <p:nvPr/>
        </p:nvSpPr>
        <p:spPr>
          <a:xfrm>
            <a:off x="1133132" y="3880087"/>
            <a:ext cx="9238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0000"/>
                </a:solidFill>
              </a:rPr>
              <a:t>Arkadaşım</a:t>
            </a:r>
            <a:r>
              <a:rPr lang="tr-TR" sz="2400" dirty="0"/>
              <a:t>, </a:t>
            </a:r>
            <a:r>
              <a:rPr lang="tr-TR" sz="2400" dirty="0">
                <a:solidFill>
                  <a:srgbClr val="FFFF00"/>
                </a:solidFill>
              </a:rPr>
              <a:t>öğretmenin yazdırdığı ders notlarını </a:t>
            </a:r>
            <a:r>
              <a:rPr lang="tr-TR" sz="2400" dirty="0"/>
              <a:t>dikkatlice </a:t>
            </a:r>
            <a:r>
              <a:rPr lang="tr-TR" sz="2400" dirty="0">
                <a:solidFill>
                  <a:schemeClr val="bg2"/>
                </a:solidFill>
              </a:rPr>
              <a:t>okudu</a:t>
            </a:r>
            <a:r>
              <a:rPr lang="tr-TR" sz="2400" dirty="0"/>
              <a:t>. (Neyi okudu?)</a:t>
            </a:r>
          </a:p>
        </p:txBody>
      </p:sp>
    </p:spTree>
    <p:extLst>
      <p:ext uri="{BB962C8B-B14F-4D97-AF65-F5344CB8AC3E}">
        <p14:creationId xmlns:p14="http://schemas.microsoft.com/office/powerpoint/2010/main" val="381560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BELİRTİSİZ NESNE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19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778643" y="1763093"/>
            <a:ext cx="10717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Yükleme sorulan “</a:t>
            </a:r>
            <a:r>
              <a:rPr lang="tr-TR" sz="2400" dirty="0">
                <a:solidFill>
                  <a:schemeClr val="bg2"/>
                </a:solidFill>
              </a:rPr>
              <a:t>Ne</a:t>
            </a:r>
            <a:r>
              <a:rPr lang="tr-TR" sz="2400" dirty="0"/>
              <a:t>?” sorusunun cevabı olan sözcük veya sözcük gruplarına «</a:t>
            </a:r>
            <a:r>
              <a:rPr lang="tr-TR" sz="2400" dirty="0">
                <a:solidFill>
                  <a:srgbClr val="FF0000"/>
                </a:solidFill>
              </a:rPr>
              <a:t>belirtisiz nesne</a:t>
            </a:r>
            <a:r>
              <a:rPr lang="tr-TR" sz="2400" dirty="0"/>
              <a:t>» denir. 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7C6AA29F-C290-405C-9DCE-2EB3CEBBD608}"/>
              </a:ext>
            </a:extLst>
          </p:cNvPr>
          <p:cNvSpPr txBox="1"/>
          <p:nvPr/>
        </p:nvSpPr>
        <p:spPr>
          <a:xfrm>
            <a:off x="1781615" y="3130868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Belirtisiz nesne mutlaka </a:t>
            </a:r>
            <a:r>
              <a:rPr lang="tr-TR" sz="2400" dirty="0">
                <a:solidFill>
                  <a:schemeClr val="bg2"/>
                </a:solidFill>
              </a:rPr>
              <a:t>ismin yalın halindedir</a:t>
            </a:r>
            <a:r>
              <a:rPr lang="tr-TR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9424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Başlık 130">
            <a:extLst>
              <a:ext uri="{FF2B5EF4-FFF2-40B4-BE49-F238E27FC236}">
                <a16:creationId xmlns:a16="http://schemas.microsoft.com/office/drawing/2014/main" id="{92F36B8D-A548-40B0-8E12-2C3690AED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CÜMLE</a:t>
            </a:r>
          </a:p>
        </p:txBody>
      </p:sp>
      <p:sp>
        <p:nvSpPr>
          <p:cNvPr id="132" name="Metin Yer Tutucusu 131">
            <a:extLst>
              <a:ext uri="{FF2B5EF4-FFF2-40B4-BE49-F238E27FC236}">
                <a16:creationId xmlns:a16="http://schemas.microsoft.com/office/drawing/2014/main" id="{629678C0-C5F7-4472-9933-5C58495F9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6922" y="2035666"/>
            <a:ext cx="10098156" cy="1170931"/>
          </a:xfrm>
        </p:spPr>
        <p:txBody>
          <a:bodyPr>
            <a:normAutofit/>
          </a:bodyPr>
          <a:lstStyle/>
          <a:p>
            <a:pPr algn="l"/>
            <a:r>
              <a:rPr lang="tr-TR" sz="2400" dirty="0"/>
              <a:t>	Bir yargı bildirmek için tek başına çekimli bir fiil veya çekimli bir fiille kullanılan kelimeler dizisine «</a:t>
            </a:r>
            <a:r>
              <a:rPr lang="tr-TR" sz="2400" dirty="0">
                <a:solidFill>
                  <a:srgbClr val="FF0000"/>
                </a:solidFill>
              </a:rPr>
              <a:t>cümle</a:t>
            </a:r>
            <a:r>
              <a:rPr lang="tr-TR" sz="2400" dirty="0"/>
              <a:t>» denir.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DA6A550-2471-430E-ABD9-B50D3BC97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1BC7-E183-40DB-AC97-C19EA4EB8894}" type="slidenum">
              <a:rPr lang="tr-TR" noProof="0" smtClean="0"/>
              <a:pPr/>
              <a:t>2</a:t>
            </a:fld>
            <a:endParaRPr lang="tr-TR" noProof="0" dirty="0"/>
          </a:p>
        </p:txBody>
      </p:sp>
      <p:sp>
        <p:nvSpPr>
          <p:cNvPr id="5" name="Metin Yer Tutucusu 131">
            <a:extLst>
              <a:ext uri="{FF2B5EF4-FFF2-40B4-BE49-F238E27FC236}">
                <a16:creationId xmlns:a16="http://schemas.microsoft.com/office/drawing/2014/main" id="{1CFC7D94-AF1F-4E94-BC8E-0F1C420CB81C}"/>
              </a:ext>
            </a:extLst>
          </p:cNvPr>
          <p:cNvSpPr txBox="1">
            <a:spLocks/>
          </p:cNvSpPr>
          <p:nvPr/>
        </p:nvSpPr>
        <p:spPr>
          <a:xfrm>
            <a:off x="1046922" y="3217694"/>
            <a:ext cx="10098156" cy="11709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	Cümle içerisinde iş, kişi, zaman, yer vb. bildiren birimlerin her birine de «</a:t>
            </a:r>
            <a:r>
              <a:rPr lang="tr-TR" sz="2400" dirty="0">
                <a:solidFill>
                  <a:srgbClr val="FF0000"/>
                </a:solidFill>
              </a:rPr>
              <a:t>cümlenin ögesi</a:t>
            </a:r>
            <a:r>
              <a:rPr lang="tr-TR" sz="2400" dirty="0"/>
              <a:t>» denir.</a:t>
            </a:r>
            <a:endParaRPr lang="tr-TR" dirty="0"/>
          </a:p>
        </p:txBody>
      </p:sp>
      <p:sp>
        <p:nvSpPr>
          <p:cNvPr id="7" name="Metin Yer Tutucusu 131">
            <a:extLst>
              <a:ext uri="{FF2B5EF4-FFF2-40B4-BE49-F238E27FC236}">
                <a16:creationId xmlns:a16="http://schemas.microsoft.com/office/drawing/2014/main" id="{4A4CB163-45C6-4C39-968A-6ED7A66D8EDD}"/>
              </a:ext>
            </a:extLst>
          </p:cNvPr>
          <p:cNvSpPr txBox="1">
            <a:spLocks/>
          </p:cNvSpPr>
          <p:nvPr/>
        </p:nvSpPr>
        <p:spPr>
          <a:xfrm>
            <a:off x="1046922" y="4399722"/>
            <a:ext cx="10098156" cy="11709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	Cümlenin ögeleri «</a:t>
            </a:r>
            <a:r>
              <a:rPr lang="tr-TR" sz="2400" dirty="0">
                <a:solidFill>
                  <a:srgbClr val="FFFF00"/>
                </a:solidFill>
              </a:rPr>
              <a:t>temel</a:t>
            </a:r>
            <a:r>
              <a:rPr lang="tr-TR" sz="2400" dirty="0"/>
              <a:t>» ve «</a:t>
            </a:r>
            <a:r>
              <a:rPr lang="tr-TR" sz="2400" dirty="0">
                <a:solidFill>
                  <a:schemeClr val="bg2"/>
                </a:solidFill>
              </a:rPr>
              <a:t>yardımcı</a:t>
            </a:r>
            <a:r>
              <a:rPr lang="tr-TR" sz="2400" dirty="0"/>
              <a:t>» ögeler olmak üzere ikiye ayrılır.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376847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build="p"/>
      <p:bldP spid="5" grpId="0" build="p"/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BELİRTİSİZ NESNE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20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1133135" y="1777108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Odasına geçip </a:t>
            </a:r>
            <a:r>
              <a:rPr lang="tr-TR" sz="2400" dirty="0">
                <a:solidFill>
                  <a:srgbClr val="FFC000"/>
                </a:solidFill>
              </a:rPr>
              <a:t>kitap</a:t>
            </a:r>
            <a:r>
              <a:rPr lang="tr-TR" sz="2400" dirty="0"/>
              <a:t> </a:t>
            </a:r>
            <a:r>
              <a:rPr lang="tr-TR" sz="2400" dirty="0">
                <a:solidFill>
                  <a:schemeClr val="bg2"/>
                </a:solidFill>
              </a:rPr>
              <a:t>okudu</a:t>
            </a:r>
            <a:r>
              <a:rPr lang="tr-TR" sz="2400" dirty="0"/>
              <a:t>. (Ne okudu?) </a:t>
            </a:r>
            <a:r>
              <a:rPr lang="tr-TR" sz="2400" dirty="0">
                <a:solidFill>
                  <a:srgbClr val="FF0000"/>
                </a:solidFill>
              </a:rPr>
              <a:t>(O)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BBA4C04-A11A-4B5C-BCC8-D2F2428BE041}"/>
              </a:ext>
            </a:extLst>
          </p:cNvPr>
          <p:cNvSpPr txBox="1"/>
          <p:nvPr/>
        </p:nvSpPr>
        <p:spPr>
          <a:xfrm>
            <a:off x="1133133" y="2478101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0000"/>
                </a:solidFill>
              </a:rPr>
              <a:t>Adam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C000"/>
                </a:solidFill>
              </a:rPr>
              <a:t>bir çuval </a:t>
            </a:r>
            <a:r>
              <a:rPr lang="tr-TR" sz="2400" dirty="0">
                <a:solidFill>
                  <a:schemeClr val="bg2"/>
                </a:solidFill>
              </a:rPr>
              <a:t>taşıyordu</a:t>
            </a:r>
            <a:r>
              <a:rPr lang="tr-TR" sz="2400" dirty="0"/>
              <a:t>. (Ne taşıyordu?)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B3D1D5D6-71E5-4B86-93A3-44E07A8E6220}"/>
              </a:ext>
            </a:extLst>
          </p:cNvPr>
          <p:cNvSpPr txBox="1"/>
          <p:nvPr/>
        </p:nvSpPr>
        <p:spPr>
          <a:xfrm>
            <a:off x="1133133" y="3179094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İzmir’den </a:t>
            </a:r>
            <a:r>
              <a:rPr lang="tr-TR" sz="2400" dirty="0">
                <a:solidFill>
                  <a:srgbClr val="FFC000"/>
                </a:solidFill>
              </a:rPr>
              <a:t>yeni bir ev </a:t>
            </a:r>
            <a:r>
              <a:rPr lang="tr-TR" sz="2400" dirty="0">
                <a:solidFill>
                  <a:schemeClr val="bg2"/>
                </a:solidFill>
              </a:rPr>
              <a:t>almış</a:t>
            </a:r>
            <a:r>
              <a:rPr lang="tr-TR" sz="2400" dirty="0"/>
              <a:t>. (Ne almış?) </a:t>
            </a:r>
            <a:r>
              <a:rPr lang="tr-TR" sz="2400" dirty="0">
                <a:solidFill>
                  <a:srgbClr val="FF0000"/>
                </a:solidFill>
              </a:rPr>
              <a:t>(O)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F7084C54-B74E-4326-8BB7-6B45CF6CE6F7}"/>
              </a:ext>
            </a:extLst>
          </p:cNvPr>
          <p:cNvSpPr txBox="1"/>
          <p:nvPr/>
        </p:nvSpPr>
        <p:spPr>
          <a:xfrm>
            <a:off x="1133132" y="3880087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0000"/>
                </a:solidFill>
              </a:rPr>
              <a:t>Gişedeki memur </a:t>
            </a:r>
            <a:r>
              <a:rPr lang="tr-TR" sz="2400" dirty="0"/>
              <a:t>benden </a:t>
            </a:r>
            <a:r>
              <a:rPr lang="tr-TR" sz="2400" dirty="0">
                <a:solidFill>
                  <a:srgbClr val="FFC000"/>
                </a:solidFill>
              </a:rPr>
              <a:t>vesikalık fotoğraf </a:t>
            </a:r>
            <a:r>
              <a:rPr lang="tr-TR" sz="2400" dirty="0">
                <a:solidFill>
                  <a:schemeClr val="bg2"/>
                </a:solidFill>
              </a:rPr>
              <a:t>istedi</a:t>
            </a:r>
            <a:r>
              <a:rPr lang="tr-TR" sz="2400" dirty="0"/>
              <a:t>. (Ne istedi?)</a:t>
            </a:r>
          </a:p>
        </p:txBody>
      </p:sp>
    </p:spTree>
    <p:extLst>
      <p:ext uri="{BB962C8B-B14F-4D97-AF65-F5344CB8AC3E}">
        <p14:creationId xmlns:p14="http://schemas.microsoft.com/office/powerpoint/2010/main" val="36587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Başlık 49">
            <a:extLst>
              <a:ext uri="{FF2B5EF4-FFF2-40B4-BE49-F238E27FC236}">
                <a16:creationId xmlns:a16="http://schemas.microsoft.com/office/drawing/2014/main" id="{12B733F3-8D97-4194-A1E5-84F6737F1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163" y="696584"/>
            <a:ext cx="6276513" cy="569086"/>
          </a:xfrm>
        </p:spPr>
        <p:txBody>
          <a:bodyPr>
            <a:normAutofit/>
          </a:bodyPr>
          <a:lstStyle/>
          <a:p>
            <a:r>
              <a:rPr lang="tr-TR" dirty="0"/>
              <a:t>ÖZNE – BELİRTİSİZ NESNE</a:t>
            </a:r>
          </a:p>
        </p:txBody>
      </p:sp>
      <p:sp>
        <p:nvSpPr>
          <p:cNvPr id="51" name="Metin Yer Tutucusu 50">
            <a:extLst>
              <a:ext uri="{FF2B5EF4-FFF2-40B4-BE49-F238E27FC236}">
                <a16:creationId xmlns:a16="http://schemas.microsoft.com/office/drawing/2014/main" id="{9C458C6B-23B9-4119-8911-CB9BE665E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5889" y="2091472"/>
            <a:ext cx="10283687" cy="889005"/>
          </a:xfrm>
        </p:spPr>
        <p:txBody>
          <a:bodyPr>
            <a:normAutofit/>
          </a:bodyPr>
          <a:lstStyle/>
          <a:p>
            <a:pPr algn="l"/>
            <a:r>
              <a:rPr lang="tr-TR" sz="2400" dirty="0"/>
              <a:t>Belirtisiz nesneyi ve özneyi bulmak için sorulan “</a:t>
            </a:r>
            <a:r>
              <a:rPr lang="tr-TR" sz="2400" dirty="0">
                <a:solidFill>
                  <a:schemeClr val="bg2"/>
                </a:solidFill>
              </a:rPr>
              <a:t>Ne</a:t>
            </a:r>
            <a:r>
              <a:rPr lang="tr-TR" sz="2400" dirty="0"/>
              <a:t>?” sorusu ortaktır. Karıştırmamak için mutlaka önce </a:t>
            </a:r>
            <a:r>
              <a:rPr lang="tr-TR" sz="2400" dirty="0">
                <a:solidFill>
                  <a:srgbClr val="FF0000"/>
                </a:solidFill>
              </a:rPr>
              <a:t>özne,</a:t>
            </a:r>
            <a:r>
              <a:rPr lang="tr-TR" sz="2400" dirty="0"/>
              <a:t> sonra </a:t>
            </a:r>
            <a:r>
              <a:rPr lang="tr-TR" sz="2400" dirty="0">
                <a:solidFill>
                  <a:srgbClr val="FFFF00"/>
                </a:solidFill>
              </a:rPr>
              <a:t>nesne</a:t>
            </a:r>
            <a:r>
              <a:rPr lang="tr-TR" sz="2400" dirty="0"/>
              <a:t> bulunmalıdır.</a:t>
            </a:r>
            <a:endParaRPr lang="tr-TR" sz="2400" u="sng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E5E895B-955F-44B7-BA16-840852E39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21</a:t>
            </a:fld>
            <a:endParaRPr lang="tr-TR" noProof="0" dirty="0"/>
          </a:p>
        </p:txBody>
      </p:sp>
      <p:sp>
        <p:nvSpPr>
          <p:cNvPr id="7" name="Metin Yer Tutucusu 50">
            <a:extLst>
              <a:ext uri="{FF2B5EF4-FFF2-40B4-BE49-F238E27FC236}">
                <a16:creationId xmlns:a16="http://schemas.microsoft.com/office/drawing/2014/main" id="{621B7AF8-91A5-4FB5-9001-ABD05F1E5481}"/>
              </a:ext>
            </a:extLst>
          </p:cNvPr>
          <p:cNvSpPr txBox="1">
            <a:spLocks/>
          </p:cNvSpPr>
          <p:nvPr/>
        </p:nvSpPr>
        <p:spPr>
          <a:xfrm>
            <a:off x="950687" y="3251528"/>
            <a:ext cx="10283687" cy="7068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400" dirty="0"/>
              <a:t>•</a:t>
            </a:r>
            <a:r>
              <a:rPr lang="tr-TR" sz="2400" dirty="0"/>
              <a:t> </a:t>
            </a:r>
            <a:r>
              <a:rPr lang="es-ES" sz="2400" dirty="0">
                <a:solidFill>
                  <a:srgbClr val="FF0000"/>
                </a:solidFill>
              </a:rPr>
              <a:t>Kalemi</a:t>
            </a:r>
            <a:r>
              <a:rPr lang="es-ES" sz="2400" dirty="0"/>
              <a:t> dün akşam </a:t>
            </a:r>
            <a:r>
              <a:rPr lang="es-ES" sz="2400" dirty="0">
                <a:solidFill>
                  <a:schemeClr val="bg2"/>
                </a:solidFill>
              </a:rPr>
              <a:t>kaybolmuş</a:t>
            </a:r>
            <a:r>
              <a:rPr lang="es-ES" sz="2400" dirty="0"/>
              <a:t>. (Kaybolan ne?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es-ES" sz="2400" dirty="0"/>
              <a:t> Kalem – Özne)</a:t>
            </a:r>
            <a:endParaRPr lang="tr-TR" sz="2400" dirty="0"/>
          </a:p>
        </p:txBody>
      </p:sp>
      <p:sp>
        <p:nvSpPr>
          <p:cNvPr id="8" name="Metin Yer Tutucusu 50">
            <a:extLst>
              <a:ext uri="{FF2B5EF4-FFF2-40B4-BE49-F238E27FC236}">
                <a16:creationId xmlns:a16="http://schemas.microsoft.com/office/drawing/2014/main" id="{A1CE8589-A44E-4BDB-905A-8316825E41F7}"/>
              </a:ext>
            </a:extLst>
          </p:cNvPr>
          <p:cNvSpPr txBox="1">
            <a:spLocks/>
          </p:cNvSpPr>
          <p:nvPr/>
        </p:nvSpPr>
        <p:spPr>
          <a:xfrm>
            <a:off x="950686" y="3830271"/>
            <a:ext cx="10283687" cy="8141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</a:t>
            </a:r>
            <a:r>
              <a:rPr lang="tr-TR" sz="2400" dirty="0">
                <a:solidFill>
                  <a:srgbClr val="FFFF00"/>
                </a:solidFill>
              </a:rPr>
              <a:t>Kalemini </a:t>
            </a:r>
            <a:r>
              <a:rPr lang="tr-TR" sz="2400" dirty="0"/>
              <a:t>dün akşam </a:t>
            </a:r>
            <a:r>
              <a:rPr lang="tr-TR" sz="2400" dirty="0">
                <a:solidFill>
                  <a:schemeClr val="bg2"/>
                </a:solidFill>
              </a:rPr>
              <a:t>kaybetmiş</a:t>
            </a:r>
            <a:r>
              <a:rPr lang="tr-TR" sz="2400" dirty="0"/>
              <a:t>. (Kaybeden kim?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O</a:t>
            </a:r>
            <a:r>
              <a:rPr lang="tr-TR" sz="2400" dirty="0"/>
              <a:t> – Neyi kaybetmiş?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Kalemini – Nesne)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62B7FE44-F9AA-4CE9-9202-EBC159CFB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76801">
            <a:off x="10048876" y="362196"/>
            <a:ext cx="1440413" cy="1440413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58BA2EB4-6B93-480E-B33C-833617BF7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03247">
            <a:off x="731553" y="382086"/>
            <a:ext cx="1440413" cy="1440413"/>
          </a:xfrm>
          <a:prstGeom prst="rect">
            <a:avLst/>
          </a:prstGeom>
        </p:spPr>
      </p:pic>
      <p:sp>
        <p:nvSpPr>
          <p:cNvPr id="11" name="Metin Yer Tutucusu 50">
            <a:extLst>
              <a:ext uri="{FF2B5EF4-FFF2-40B4-BE49-F238E27FC236}">
                <a16:creationId xmlns:a16="http://schemas.microsoft.com/office/drawing/2014/main" id="{8CB438BC-D3A9-4D8C-8B29-36087E2491A8}"/>
              </a:ext>
            </a:extLst>
          </p:cNvPr>
          <p:cNvSpPr txBox="1">
            <a:spLocks/>
          </p:cNvSpPr>
          <p:nvPr/>
        </p:nvSpPr>
        <p:spPr>
          <a:xfrm>
            <a:off x="950685" y="4749159"/>
            <a:ext cx="10283687" cy="706865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Bu yöreden </a:t>
            </a:r>
            <a:r>
              <a:rPr lang="tr-TR" sz="2400" dirty="0">
                <a:solidFill>
                  <a:srgbClr val="FFFF00"/>
                </a:solidFill>
              </a:rPr>
              <a:t>bakır ve kurşun </a:t>
            </a:r>
            <a:r>
              <a:rPr lang="tr-TR" sz="2400" dirty="0">
                <a:solidFill>
                  <a:schemeClr val="bg2"/>
                </a:solidFill>
              </a:rPr>
              <a:t>çıkarıyoruz</a:t>
            </a:r>
            <a:r>
              <a:rPr lang="tr-TR" sz="2400" dirty="0"/>
              <a:t>. (Çıkaran kim?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Biz</a:t>
            </a:r>
            <a:r>
              <a:rPr lang="tr-TR" sz="2400" dirty="0"/>
              <a:t> – Ne çıkarıyoruz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Bakır ve kurşun – Nesne)</a:t>
            </a:r>
          </a:p>
        </p:txBody>
      </p:sp>
      <p:sp>
        <p:nvSpPr>
          <p:cNvPr id="12" name="Metin Yer Tutucusu 50">
            <a:extLst>
              <a:ext uri="{FF2B5EF4-FFF2-40B4-BE49-F238E27FC236}">
                <a16:creationId xmlns:a16="http://schemas.microsoft.com/office/drawing/2014/main" id="{CA575524-77D6-41D1-B3F9-D5534D3BDAAF}"/>
              </a:ext>
            </a:extLst>
          </p:cNvPr>
          <p:cNvSpPr txBox="1">
            <a:spLocks/>
          </p:cNvSpPr>
          <p:nvPr/>
        </p:nvSpPr>
        <p:spPr>
          <a:xfrm>
            <a:off x="950685" y="5514847"/>
            <a:ext cx="10283687" cy="4244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Bu yöreden </a:t>
            </a:r>
            <a:r>
              <a:rPr lang="tr-TR" sz="2400" dirty="0">
                <a:solidFill>
                  <a:srgbClr val="FF0000"/>
                </a:solidFill>
              </a:rPr>
              <a:t>bakır ve kurşun </a:t>
            </a:r>
            <a:r>
              <a:rPr lang="tr-TR" sz="2400" dirty="0">
                <a:solidFill>
                  <a:schemeClr val="bg2"/>
                </a:solidFill>
              </a:rPr>
              <a:t>çıkıyor</a:t>
            </a:r>
            <a:r>
              <a:rPr lang="tr-TR" sz="2400" dirty="0"/>
              <a:t>. (Çıkan ne?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Bakır ve kurşun – Özne)</a:t>
            </a:r>
          </a:p>
        </p:txBody>
      </p:sp>
    </p:spTree>
    <p:extLst>
      <p:ext uri="{BB962C8B-B14F-4D97-AF65-F5344CB8AC3E}">
        <p14:creationId xmlns:p14="http://schemas.microsoft.com/office/powerpoint/2010/main" val="345112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7" grpId="0" build="p"/>
      <p:bldP spid="8" grpId="0" build="p"/>
      <p:bldP spid="11" grpId="0" build="p"/>
      <p:bldP spid="1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YER TAMLAYICISI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22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778643" y="1763093"/>
            <a:ext cx="10717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Yüklemin bildirdiği işi veya oluşu yönelme, bulunma ve çıkma bakımından tamamlayan ögeye «</a:t>
            </a:r>
            <a:r>
              <a:rPr lang="tr-TR" sz="2400" dirty="0">
                <a:solidFill>
                  <a:srgbClr val="FF0000"/>
                </a:solidFill>
              </a:rPr>
              <a:t>yer tamlayıcısı</a:t>
            </a:r>
            <a:r>
              <a:rPr lang="tr-TR" sz="2400" dirty="0"/>
              <a:t>» denir. 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7C6AA29F-C290-405C-9DCE-2EB3CEBBD608}"/>
              </a:ext>
            </a:extLst>
          </p:cNvPr>
          <p:cNvSpPr txBox="1"/>
          <p:nvPr/>
        </p:nvSpPr>
        <p:spPr>
          <a:xfrm>
            <a:off x="1781615" y="3130868"/>
            <a:ext cx="9238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Yer tamlayıcısı </a:t>
            </a:r>
            <a:r>
              <a:rPr lang="tr-TR" sz="2400" dirty="0">
                <a:solidFill>
                  <a:srgbClr val="FFFF00"/>
                </a:solidFill>
              </a:rPr>
              <a:t>ismin yönelme (-e), bulunma (-de) veya çıkma (-den) hâlindedir.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E12C462D-D697-497A-A57A-7794EEBE1844}"/>
              </a:ext>
            </a:extLst>
          </p:cNvPr>
          <p:cNvSpPr txBox="1"/>
          <p:nvPr/>
        </p:nvSpPr>
        <p:spPr>
          <a:xfrm>
            <a:off x="1781614" y="4263911"/>
            <a:ext cx="9238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Yükleme sorulan </a:t>
            </a:r>
            <a:r>
              <a:rPr lang="tr-TR" sz="2400" dirty="0">
                <a:solidFill>
                  <a:schemeClr val="bg2"/>
                </a:solidFill>
              </a:rPr>
              <a:t>“Kime, kimde, kimden; neye, neyde, neyden; nereye, nerede, nereden?” </a:t>
            </a:r>
            <a:r>
              <a:rPr lang="tr-TR" sz="2400" dirty="0"/>
              <a:t>sorularının cevabıdır.</a:t>
            </a:r>
          </a:p>
        </p:txBody>
      </p:sp>
    </p:spTree>
    <p:extLst>
      <p:ext uri="{BB962C8B-B14F-4D97-AF65-F5344CB8AC3E}">
        <p14:creationId xmlns:p14="http://schemas.microsoft.com/office/powerpoint/2010/main" val="175578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YER TAMLAYICISI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5894" y="5639959"/>
            <a:ext cx="354492" cy="297307"/>
          </a:xfrm>
        </p:spPr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23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1550386" y="1537411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Toplantıda olanları </a:t>
            </a:r>
            <a:r>
              <a:rPr lang="tr-TR" sz="2400" dirty="0">
                <a:solidFill>
                  <a:srgbClr val="FFFF00"/>
                </a:solidFill>
              </a:rPr>
              <a:t>eşine</a:t>
            </a:r>
            <a:r>
              <a:rPr lang="tr-TR" sz="2400" dirty="0"/>
              <a:t> bir </a:t>
            </a:r>
            <a:r>
              <a:rPr lang="tr-TR" sz="2400" dirty="0" err="1"/>
              <a:t>bir</a:t>
            </a:r>
            <a:r>
              <a:rPr lang="tr-TR" sz="2400" dirty="0"/>
              <a:t> </a:t>
            </a:r>
            <a:r>
              <a:rPr lang="tr-TR" sz="2400" dirty="0">
                <a:solidFill>
                  <a:schemeClr val="bg2"/>
                </a:solidFill>
              </a:rPr>
              <a:t>anlatmış</a:t>
            </a:r>
            <a:r>
              <a:rPr lang="tr-TR" sz="2400" dirty="0"/>
              <a:t>. (Kime anlatmış?)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BBA4C04-A11A-4B5C-BCC8-D2F2428BE041}"/>
              </a:ext>
            </a:extLst>
          </p:cNvPr>
          <p:cNvSpPr txBox="1"/>
          <p:nvPr/>
        </p:nvSpPr>
        <p:spPr>
          <a:xfrm>
            <a:off x="1550385" y="2048849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Bu fotoğraflar yalnızca </a:t>
            </a:r>
            <a:r>
              <a:rPr lang="tr-TR" sz="2400" dirty="0">
                <a:solidFill>
                  <a:srgbClr val="FFFF00"/>
                </a:solidFill>
              </a:rPr>
              <a:t>sende</a:t>
            </a:r>
            <a:r>
              <a:rPr lang="tr-TR" sz="2400" dirty="0"/>
              <a:t> </a:t>
            </a:r>
            <a:r>
              <a:rPr lang="tr-TR" sz="2400" dirty="0">
                <a:solidFill>
                  <a:schemeClr val="bg2"/>
                </a:solidFill>
              </a:rPr>
              <a:t>var</a:t>
            </a:r>
            <a:r>
              <a:rPr lang="tr-TR" sz="2400" dirty="0"/>
              <a:t>. (Kimde var?)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B3D1D5D6-71E5-4B86-93A3-44E07A8E6220}"/>
              </a:ext>
            </a:extLst>
          </p:cNvPr>
          <p:cNvSpPr txBox="1"/>
          <p:nvPr/>
        </p:nvSpPr>
        <p:spPr>
          <a:xfrm>
            <a:off x="1550384" y="2560287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FF00"/>
                </a:solidFill>
              </a:rPr>
              <a:t>Babamdan</a:t>
            </a:r>
            <a:r>
              <a:rPr lang="tr-TR" sz="2400" dirty="0"/>
              <a:t> biraz harçlık </a:t>
            </a:r>
            <a:r>
              <a:rPr lang="tr-TR" sz="2400" dirty="0">
                <a:solidFill>
                  <a:schemeClr val="bg2"/>
                </a:solidFill>
              </a:rPr>
              <a:t>aldım</a:t>
            </a:r>
            <a:r>
              <a:rPr lang="tr-TR" sz="2400" dirty="0"/>
              <a:t>. (Kimden aldım?)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F7084C54-B74E-4326-8BB7-6B45CF6CE6F7}"/>
              </a:ext>
            </a:extLst>
          </p:cNvPr>
          <p:cNvSpPr txBox="1"/>
          <p:nvPr/>
        </p:nvSpPr>
        <p:spPr>
          <a:xfrm>
            <a:off x="1550383" y="3071725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•</a:t>
            </a:r>
            <a:r>
              <a:rPr lang="tr-TR" sz="2400" dirty="0"/>
              <a:t> </a:t>
            </a:r>
            <a:r>
              <a:rPr lang="es-ES" sz="2400" dirty="0">
                <a:solidFill>
                  <a:srgbClr val="FFFF00"/>
                </a:solidFill>
              </a:rPr>
              <a:t>Bahçedeki çiçeklere </a:t>
            </a:r>
            <a:r>
              <a:rPr lang="es-ES" sz="2400" dirty="0"/>
              <a:t>su </a:t>
            </a:r>
            <a:r>
              <a:rPr lang="es-ES" sz="2400" dirty="0">
                <a:solidFill>
                  <a:schemeClr val="bg2"/>
                </a:solidFill>
              </a:rPr>
              <a:t>verdim</a:t>
            </a:r>
            <a:r>
              <a:rPr lang="es-ES" sz="2400" dirty="0"/>
              <a:t>. (Neye su verdim?)</a:t>
            </a:r>
            <a:endParaRPr lang="tr-TR" sz="2400" dirty="0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65DD4CCB-4195-4DFF-865E-67EEEEB06869}"/>
              </a:ext>
            </a:extLst>
          </p:cNvPr>
          <p:cNvSpPr txBox="1"/>
          <p:nvPr/>
        </p:nvSpPr>
        <p:spPr>
          <a:xfrm>
            <a:off x="1550382" y="3583163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/>
              <a:t>•</a:t>
            </a:r>
            <a:r>
              <a:rPr lang="tr-TR" sz="2400" dirty="0"/>
              <a:t> </a:t>
            </a:r>
            <a:r>
              <a:rPr lang="da-DK" sz="2400" dirty="0">
                <a:solidFill>
                  <a:srgbClr val="FFFF00"/>
                </a:solidFill>
              </a:rPr>
              <a:t>Bu cümlede </a:t>
            </a:r>
            <a:r>
              <a:rPr lang="da-DK" sz="2400" dirty="0"/>
              <a:t>yer tamlayıcısı </a:t>
            </a:r>
            <a:r>
              <a:rPr lang="da-DK" sz="2400" dirty="0">
                <a:solidFill>
                  <a:schemeClr val="bg2"/>
                </a:solidFill>
              </a:rPr>
              <a:t>var</a:t>
            </a:r>
            <a:r>
              <a:rPr lang="da-DK" sz="2400" dirty="0"/>
              <a:t>. (Neyde var?)</a:t>
            </a:r>
            <a:endParaRPr lang="tr-TR" sz="2400" dirty="0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491DF995-F219-475A-99E5-4D60BCCDE99D}"/>
              </a:ext>
            </a:extLst>
          </p:cNvPr>
          <p:cNvSpPr txBox="1"/>
          <p:nvPr/>
        </p:nvSpPr>
        <p:spPr>
          <a:xfrm>
            <a:off x="1550382" y="4094601"/>
            <a:ext cx="10984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FF00"/>
                </a:solidFill>
              </a:rPr>
              <a:t>Kötü sözden </a:t>
            </a:r>
            <a:r>
              <a:rPr lang="tr-TR" sz="2400" dirty="0"/>
              <a:t>hiçbir şey </a:t>
            </a:r>
            <a:r>
              <a:rPr lang="tr-TR" sz="2400" dirty="0">
                <a:solidFill>
                  <a:schemeClr val="bg2"/>
                </a:solidFill>
              </a:rPr>
              <a:t>elde edemezsin</a:t>
            </a:r>
            <a:r>
              <a:rPr lang="tr-TR" sz="2400" dirty="0"/>
              <a:t>. (Neyden elde edemezsin?)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E355F29F-1268-4C31-AE44-034994089FD3}"/>
              </a:ext>
            </a:extLst>
          </p:cNvPr>
          <p:cNvSpPr txBox="1"/>
          <p:nvPr/>
        </p:nvSpPr>
        <p:spPr>
          <a:xfrm>
            <a:off x="1550382" y="4606039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•</a:t>
            </a:r>
            <a:r>
              <a:rPr lang="tr-TR" sz="2400" dirty="0"/>
              <a:t> </a:t>
            </a:r>
            <a:r>
              <a:rPr lang="fr-FR" sz="2400" dirty="0" err="1"/>
              <a:t>Annemler</a:t>
            </a:r>
            <a:r>
              <a:rPr lang="fr-FR" sz="2400" dirty="0"/>
              <a:t> </a:t>
            </a:r>
            <a:r>
              <a:rPr lang="fr-FR" sz="2400" dirty="0" err="1">
                <a:solidFill>
                  <a:srgbClr val="FFFF00"/>
                </a:solidFill>
              </a:rPr>
              <a:t>Mersin’e</a:t>
            </a:r>
            <a:r>
              <a:rPr lang="fr-FR" sz="2400" dirty="0"/>
              <a:t> </a:t>
            </a:r>
            <a:r>
              <a:rPr lang="fr-FR" sz="2400" dirty="0" err="1">
                <a:solidFill>
                  <a:schemeClr val="bg2"/>
                </a:solidFill>
              </a:rPr>
              <a:t>gidecek</a:t>
            </a:r>
            <a:r>
              <a:rPr lang="fr-FR" sz="2400" dirty="0"/>
              <a:t>. (</a:t>
            </a:r>
            <a:r>
              <a:rPr lang="fr-FR" sz="2400" dirty="0" err="1"/>
              <a:t>Nereye</a:t>
            </a:r>
            <a:r>
              <a:rPr lang="fr-FR" sz="2400" dirty="0"/>
              <a:t> </a:t>
            </a:r>
            <a:r>
              <a:rPr lang="fr-FR" sz="2400" dirty="0" err="1"/>
              <a:t>gidecek</a:t>
            </a:r>
            <a:r>
              <a:rPr lang="fr-FR" sz="2400" dirty="0"/>
              <a:t>?)</a:t>
            </a:r>
            <a:endParaRPr lang="tr-TR" sz="2400" dirty="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46E86D5A-79AB-41F4-A3E1-2CD1F9D6075C}"/>
              </a:ext>
            </a:extLst>
          </p:cNvPr>
          <p:cNvSpPr txBox="1"/>
          <p:nvPr/>
        </p:nvSpPr>
        <p:spPr>
          <a:xfrm>
            <a:off x="1550381" y="5117477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•</a:t>
            </a:r>
            <a:r>
              <a:rPr lang="tr-TR" sz="2400" dirty="0"/>
              <a:t> </a:t>
            </a:r>
            <a:r>
              <a:rPr lang="fr-FR" sz="2400" dirty="0" err="1"/>
              <a:t>İş</a:t>
            </a:r>
            <a:r>
              <a:rPr lang="fr-FR" sz="2400" dirty="0"/>
              <a:t> </a:t>
            </a:r>
            <a:r>
              <a:rPr lang="fr-FR" sz="2400" dirty="0" err="1"/>
              <a:t>makineleri</a:t>
            </a:r>
            <a:r>
              <a:rPr lang="fr-FR" sz="2400" dirty="0"/>
              <a:t> </a:t>
            </a:r>
            <a:r>
              <a:rPr lang="fr-FR" sz="2400" dirty="0">
                <a:solidFill>
                  <a:srgbClr val="FFFF00"/>
                </a:solidFill>
              </a:rPr>
              <a:t>bozuk </a:t>
            </a:r>
            <a:r>
              <a:rPr lang="fr-FR" sz="2400" dirty="0" err="1">
                <a:solidFill>
                  <a:srgbClr val="FFFF00"/>
                </a:solidFill>
              </a:rPr>
              <a:t>arazide</a:t>
            </a:r>
            <a:r>
              <a:rPr lang="fr-FR" sz="2400" dirty="0">
                <a:solidFill>
                  <a:srgbClr val="FFFF00"/>
                </a:solidFill>
              </a:rPr>
              <a:t> </a:t>
            </a:r>
            <a:r>
              <a:rPr lang="fr-FR" sz="2400" dirty="0" err="1">
                <a:solidFill>
                  <a:schemeClr val="bg2"/>
                </a:solidFill>
              </a:rPr>
              <a:t>çalışıyor</a:t>
            </a:r>
            <a:r>
              <a:rPr lang="fr-FR" sz="2400" dirty="0"/>
              <a:t>. (</a:t>
            </a:r>
            <a:r>
              <a:rPr lang="fr-FR" sz="2400" dirty="0" err="1"/>
              <a:t>Nerede</a:t>
            </a:r>
            <a:r>
              <a:rPr lang="fr-FR" sz="2400" dirty="0"/>
              <a:t> </a:t>
            </a:r>
            <a:r>
              <a:rPr lang="fr-FR" sz="2400" dirty="0" err="1"/>
              <a:t>çalışıyor</a:t>
            </a:r>
            <a:r>
              <a:rPr lang="fr-FR" sz="2400" dirty="0"/>
              <a:t>?)</a:t>
            </a:r>
            <a:endParaRPr lang="tr-TR" sz="2400" dirty="0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082489F3-5E49-4171-8D64-28CA76CEAB18}"/>
              </a:ext>
            </a:extLst>
          </p:cNvPr>
          <p:cNvSpPr txBox="1"/>
          <p:nvPr/>
        </p:nvSpPr>
        <p:spPr>
          <a:xfrm>
            <a:off x="1550380" y="5628915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•</a:t>
            </a:r>
            <a:r>
              <a:rPr lang="tr-TR" sz="2400" dirty="0"/>
              <a:t> </a:t>
            </a:r>
            <a:r>
              <a:rPr lang="fr-FR" sz="2400" dirty="0" err="1"/>
              <a:t>Bana</a:t>
            </a:r>
            <a:r>
              <a:rPr lang="fr-FR" sz="2400" dirty="0"/>
              <a:t> </a:t>
            </a:r>
            <a:r>
              <a:rPr lang="fr-FR" sz="2400" dirty="0" err="1"/>
              <a:t>bunları</a:t>
            </a:r>
            <a:r>
              <a:rPr lang="fr-FR" sz="2400" dirty="0"/>
              <a:t> </a:t>
            </a:r>
            <a:r>
              <a:rPr lang="fr-FR" sz="2400" dirty="0" err="1">
                <a:solidFill>
                  <a:srgbClr val="FFFF00"/>
                </a:solidFill>
              </a:rPr>
              <a:t>duvarın</a:t>
            </a:r>
            <a:r>
              <a:rPr lang="fr-FR" sz="2400" dirty="0">
                <a:solidFill>
                  <a:srgbClr val="FFFF00"/>
                </a:solidFill>
              </a:rPr>
              <a:t> </a:t>
            </a:r>
            <a:r>
              <a:rPr lang="fr-FR" sz="2400" dirty="0" err="1">
                <a:solidFill>
                  <a:srgbClr val="FFFF00"/>
                </a:solidFill>
              </a:rPr>
              <a:t>üzerinden</a:t>
            </a:r>
            <a:r>
              <a:rPr lang="fr-FR" sz="2400" dirty="0">
                <a:solidFill>
                  <a:srgbClr val="FFFF00"/>
                </a:solidFill>
              </a:rPr>
              <a:t> </a:t>
            </a:r>
            <a:r>
              <a:rPr lang="fr-FR" sz="2400" dirty="0" err="1">
                <a:solidFill>
                  <a:schemeClr val="bg2"/>
                </a:solidFill>
              </a:rPr>
              <a:t>uzattı</a:t>
            </a:r>
            <a:r>
              <a:rPr lang="fr-FR" sz="2400" dirty="0"/>
              <a:t>. (</a:t>
            </a:r>
            <a:r>
              <a:rPr lang="fr-FR" sz="2400" dirty="0" err="1"/>
              <a:t>Nereden</a:t>
            </a:r>
            <a:r>
              <a:rPr lang="fr-FR" sz="2400" dirty="0"/>
              <a:t> </a:t>
            </a:r>
            <a:r>
              <a:rPr lang="fr-FR" sz="2400" dirty="0" err="1"/>
              <a:t>uzattı</a:t>
            </a:r>
            <a:r>
              <a:rPr lang="fr-FR" sz="2400" dirty="0"/>
              <a:t>?)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90233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2" grpId="0"/>
      <p:bldP spid="13" grpId="0"/>
      <p:bldP spid="14" grpId="0"/>
      <p:bldP spid="15" grpId="0"/>
      <p:bldP spid="10" grpId="0"/>
      <p:bldP spid="11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ZARF TAMLAYICISI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24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778643" y="1763093"/>
            <a:ext cx="10717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Yüklemin bildirdiği işi veya oluşu zaman, hâl, miktar, yer, araç veya sebep bakımından tamamlayan ögeye «</a:t>
            </a:r>
            <a:r>
              <a:rPr lang="tr-TR" sz="2400" dirty="0">
                <a:solidFill>
                  <a:srgbClr val="FF0000"/>
                </a:solidFill>
              </a:rPr>
              <a:t>zarf tamlayıcısı</a:t>
            </a:r>
            <a:r>
              <a:rPr lang="tr-TR" sz="2400" dirty="0"/>
              <a:t>» denir. 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7C6AA29F-C290-405C-9DCE-2EB3CEBBD608}"/>
              </a:ext>
            </a:extLst>
          </p:cNvPr>
          <p:cNvSpPr txBox="1"/>
          <p:nvPr/>
        </p:nvSpPr>
        <p:spPr>
          <a:xfrm>
            <a:off x="1781615" y="3130868"/>
            <a:ext cx="9238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Yükleme sorulan </a:t>
            </a:r>
            <a:r>
              <a:rPr lang="tr-TR" sz="2400" dirty="0">
                <a:solidFill>
                  <a:schemeClr val="bg2"/>
                </a:solidFill>
              </a:rPr>
              <a:t>“Nasıl, niçin, niye, ne zaman, ne kadar, nereye, ne şekilde, ne ile, kim ile?” </a:t>
            </a:r>
            <a:r>
              <a:rPr lang="tr-TR" sz="2400" dirty="0"/>
              <a:t>sorularının cevabıdır.</a:t>
            </a:r>
          </a:p>
        </p:txBody>
      </p:sp>
    </p:spTree>
    <p:extLst>
      <p:ext uri="{BB962C8B-B14F-4D97-AF65-F5344CB8AC3E}">
        <p14:creationId xmlns:p14="http://schemas.microsoft.com/office/powerpoint/2010/main" val="32346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ZARF TAMLAYICISI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5894" y="5639959"/>
            <a:ext cx="354492" cy="297307"/>
          </a:xfrm>
        </p:spPr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25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1550386" y="1537411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Arkadaşımı </a:t>
            </a:r>
            <a:r>
              <a:rPr lang="tr-TR" sz="2400" dirty="0">
                <a:solidFill>
                  <a:srgbClr val="FFFF00"/>
                </a:solidFill>
              </a:rPr>
              <a:t>çarşıdan çıkarken</a:t>
            </a:r>
            <a:r>
              <a:rPr lang="tr-TR" sz="2400" dirty="0"/>
              <a:t> </a:t>
            </a:r>
            <a:r>
              <a:rPr lang="tr-TR" sz="2400" dirty="0">
                <a:solidFill>
                  <a:schemeClr val="bg2"/>
                </a:solidFill>
              </a:rPr>
              <a:t>görmüştüm</a:t>
            </a:r>
            <a:r>
              <a:rPr lang="tr-TR" sz="2400" dirty="0"/>
              <a:t>. (Ne zaman görmüştüm?)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BBA4C04-A11A-4B5C-BCC8-D2F2428BE041}"/>
              </a:ext>
            </a:extLst>
          </p:cNvPr>
          <p:cNvSpPr txBox="1"/>
          <p:nvPr/>
        </p:nvSpPr>
        <p:spPr>
          <a:xfrm>
            <a:off x="1550385" y="2048849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Sandalyeleri </a:t>
            </a:r>
            <a:r>
              <a:rPr lang="tr-TR" sz="2400" dirty="0">
                <a:solidFill>
                  <a:srgbClr val="FFFF00"/>
                </a:solidFill>
              </a:rPr>
              <a:t>hızla</a:t>
            </a:r>
            <a:r>
              <a:rPr lang="tr-TR" sz="2400" dirty="0"/>
              <a:t> salona </a:t>
            </a:r>
            <a:r>
              <a:rPr lang="tr-TR" sz="2400" dirty="0">
                <a:solidFill>
                  <a:schemeClr val="bg2"/>
                </a:solidFill>
              </a:rPr>
              <a:t>taşıdılar</a:t>
            </a:r>
            <a:r>
              <a:rPr lang="tr-TR" sz="2400" dirty="0"/>
              <a:t>. (Nasıl taşıdılar?)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B3D1D5D6-71E5-4B86-93A3-44E07A8E6220}"/>
              </a:ext>
            </a:extLst>
          </p:cNvPr>
          <p:cNvSpPr txBox="1"/>
          <p:nvPr/>
        </p:nvSpPr>
        <p:spPr>
          <a:xfrm>
            <a:off x="1550384" y="2560287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/>
              <a:t>•</a:t>
            </a:r>
            <a:r>
              <a:rPr lang="tr-TR" sz="2400" dirty="0"/>
              <a:t> </a:t>
            </a:r>
            <a:r>
              <a:rPr lang="fi-FI" sz="2400" dirty="0"/>
              <a:t>Kursta öğrendiklerini </a:t>
            </a:r>
            <a:r>
              <a:rPr lang="fi-FI" sz="2400" dirty="0">
                <a:solidFill>
                  <a:srgbClr val="FFFF00"/>
                </a:solidFill>
              </a:rPr>
              <a:t>iki saat</a:t>
            </a:r>
            <a:r>
              <a:rPr lang="fi-FI" sz="2400" dirty="0"/>
              <a:t> </a:t>
            </a:r>
            <a:r>
              <a:rPr lang="fi-FI" sz="2400" dirty="0">
                <a:solidFill>
                  <a:schemeClr val="bg2"/>
                </a:solidFill>
              </a:rPr>
              <a:t>tekrar etti</a:t>
            </a:r>
            <a:r>
              <a:rPr lang="fi-FI" sz="2400" dirty="0"/>
              <a:t>. (Ne kadar tekrar etti?)</a:t>
            </a:r>
            <a:endParaRPr lang="tr-TR" sz="2400" dirty="0"/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F7084C54-B74E-4326-8BB7-6B45CF6CE6F7}"/>
              </a:ext>
            </a:extLst>
          </p:cNvPr>
          <p:cNvSpPr txBox="1"/>
          <p:nvPr/>
        </p:nvSpPr>
        <p:spPr>
          <a:xfrm>
            <a:off x="1550383" y="3071725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•</a:t>
            </a:r>
            <a:r>
              <a:rPr lang="tr-TR" sz="2400" dirty="0"/>
              <a:t> </a:t>
            </a:r>
            <a:r>
              <a:rPr lang="es-ES" sz="2400" dirty="0">
                <a:solidFill>
                  <a:srgbClr val="FFFF00"/>
                </a:solidFill>
              </a:rPr>
              <a:t>Öfkesinden</a:t>
            </a:r>
            <a:r>
              <a:rPr lang="es-ES" sz="2400" dirty="0"/>
              <a:t> etrafına </a:t>
            </a:r>
            <a:r>
              <a:rPr lang="es-ES" sz="2400" dirty="0">
                <a:solidFill>
                  <a:schemeClr val="bg2"/>
                </a:solidFill>
              </a:rPr>
              <a:t>bağırıp çağırıyordu</a:t>
            </a:r>
            <a:r>
              <a:rPr lang="es-ES" sz="2400" dirty="0"/>
              <a:t>. (Niçin bağırıp çağırıyordu?)</a:t>
            </a:r>
            <a:endParaRPr lang="tr-TR" sz="2400" dirty="0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65DD4CCB-4195-4DFF-865E-67EEEEB06869}"/>
              </a:ext>
            </a:extLst>
          </p:cNvPr>
          <p:cNvSpPr txBox="1"/>
          <p:nvPr/>
        </p:nvSpPr>
        <p:spPr>
          <a:xfrm>
            <a:off x="1550382" y="3583163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/>
              <a:t>•</a:t>
            </a:r>
            <a:r>
              <a:rPr lang="tr-TR" sz="2400" dirty="0"/>
              <a:t> </a:t>
            </a:r>
            <a:r>
              <a:rPr lang="da-DK" sz="2400" dirty="0"/>
              <a:t>İstanbul’a </a:t>
            </a:r>
            <a:r>
              <a:rPr lang="da-DK" sz="2400" dirty="0">
                <a:solidFill>
                  <a:srgbClr val="FFFF00"/>
                </a:solidFill>
              </a:rPr>
              <a:t>uçakla</a:t>
            </a:r>
            <a:r>
              <a:rPr lang="da-DK" sz="2400" dirty="0"/>
              <a:t> </a:t>
            </a:r>
            <a:r>
              <a:rPr lang="da-DK" sz="2400" dirty="0">
                <a:solidFill>
                  <a:schemeClr val="bg2"/>
                </a:solidFill>
              </a:rPr>
              <a:t>gidecekmiş</a:t>
            </a:r>
            <a:r>
              <a:rPr lang="da-DK" sz="2400" dirty="0"/>
              <a:t>. (Ne ile gidecekmiş?)</a:t>
            </a:r>
            <a:endParaRPr lang="tr-TR" sz="2400" dirty="0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491DF995-F219-475A-99E5-4D60BCCDE99D}"/>
              </a:ext>
            </a:extLst>
          </p:cNvPr>
          <p:cNvSpPr txBox="1"/>
          <p:nvPr/>
        </p:nvSpPr>
        <p:spPr>
          <a:xfrm>
            <a:off x="1550382" y="4094601"/>
            <a:ext cx="10984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Elindeki çuvalı </a:t>
            </a:r>
            <a:r>
              <a:rPr lang="tr-TR" sz="2400" dirty="0">
                <a:solidFill>
                  <a:srgbClr val="FFFF00"/>
                </a:solidFill>
              </a:rPr>
              <a:t>yukarı</a:t>
            </a:r>
            <a:r>
              <a:rPr lang="tr-TR" sz="2400" dirty="0"/>
              <a:t> </a:t>
            </a:r>
            <a:r>
              <a:rPr lang="tr-TR" sz="2400" dirty="0">
                <a:solidFill>
                  <a:schemeClr val="bg2"/>
                </a:solidFill>
              </a:rPr>
              <a:t>taşıdı</a:t>
            </a:r>
            <a:r>
              <a:rPr lang="tr-TR" sz="2400" dirty="0"/>
              <a:t>. (Nereye taşıdı?)</a:t>
            </a:r>
          </a:p>
        </p:txBody>
      </p:sp>
    </p:spTree>
    <p:extLst>
      <p:ext uri="{BB962C8B-B14F-4D97-AF65-F5344CB8AC3E}">
        <p14:creationId xmlns:p14="http://schemas.microsoft.com/office/powerpoint/2010/main" val="333795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2" grpId="0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Başlık 49">
            <a:extLst>
              <a:ext uri="{FF2B5EF4-FFF2-40B4-BE49-F238E27FC236}">
                <a16:creationId xmlns:a16="http://schemas.microsoft.com/office/drawing/2014/main" id="{12B733F3-8D97-4194-A1E5-84F6737F1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163" y="696584"/>
            <a:ext cx="6276513" cy="569086"/>
          </a:xfrm>
        </p:spPr>
        <p:txBody>
          <a:bodyPr>
            <a:normAutofit/>
          </a:bodyPr>
          <a:lstStyle/>
          <a:p>
            <a:r>
              <a:rPr lang="tr-TR" dirty="0"/>
              <a:t>NEREYE?</a:t>
            </a:r>
          </a:p>
        </p:txBody>
      </p:sp>
      <p:sp>
        <p:nvSpPr>
          <p:cNvPr id="51" name="Metin Yer Tutucusu 50">
            <a:extLst>
              <a:ext uri="{FF2B5EF4-FFF2-40B4-BE49-F238E27FC236}">
                <a16:creationId xmlns:a16="http://schemas.microsoft.com/office/drawing/2014/main" id="{9C458C6B-23B9-4119-8911-CB9BE665E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9714" y="2023109"/>
            <a:ext cx="10488043" cy="1291175"/>
          </a:xfrm>
        </p:spPr>
        <p:txBody>
          <a:bodyPr>
            <a:normAutofit/>
          </a:bodyPr>
          <a:lstStyle/>
          <a:p>
            <a:pPr algn="l"/>
            <a:r>
              <a:rPr lang="tr-TR" sz="2400" dirty="0"/>
              <a:t>Yer tamlayıcısını ve zarf tamlayıcısını bulmak için sorulan “</a:t>
            </a:r>
            <a:r>
              <a:rPr lang="tr-TR" sz="2400" dirty="0">
                <a:solidFill>
                  <a:schemeClr val="bg2"/>
                </a:solidFill>
              </a:rPr>
              <a:t>Nereye</a:t>
            </a:r>
            <a:r>
              <a:rPr lang="tr-TR" sz="2400" dirty="0"/>
              <a:t>?” sorusu ortaktır. Sözcük </a:t>
            </a:r>
            <a:r>
              <a:rPr lang="tr-TR" sz="2400" dirty="0">
                <a:solidFill>
                  <a:srgbClr val="FFFF00"/>
                </a:solidFill>
              </a:rPr>
              <a:t>yalın hâldeyse zarf tamlayıcısı</a:t>
            </a:r>
            <a:r>
              <a:rPr lang="tr-TR" sz="2400" dirty="0"/>
              <a:t>, </a:t>
            </a:r>
            <a:r>
              <a:rPr lang="tr-TR" sz="2400" dirty="0">
                <a:solidFill>
                  <a:srgbClr val="FD35E0"/>
                </a:solidFill>
              </a:rPr>
              <a:t>ismin –e hâlindeyse yer tamlayıcısıdır. </a:t>
            </a:r>
            <a:endParaRPr lang="tr-TR" sz="2400" u="sng" dirty="0">
              <a:solidFill>
                <a:srgbClr val="FD35E0"/>
              </a:solidFill>
            </a:endParaRP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E5E895B-955F-44B7-BA16-840852E39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26</a:t>
            </a:fld>
            <a:endParaRPr lang="tr-TR" noProof="0" dirty="0"/>
          </a:p>
        </p:txBody>
      </p:sp>
      <p:sp>
        <p:nvSpPr>
          <p:cNvPr id="7" name="Metin Yer Tutucusu 50">
            <a:extLst>
              <a:ext uri="{FF2B5EF4-FFF2-40B4-BE49-F238E27FC236}">
                <a16:creationId xmlns:a16="http://schemas.microsoft.com/office/drawing/2014/main" id="{621B7AF8-91A5-4FB5-9001-ABD05F1E5481}"/>
              </a:ext>
            </a:extLst>
          </p:cNvPr>
          <p:cNvSpPr txBox="1">
            <a:spLocks/>
          </p:cNvSpPr>
          <p:nvPr/>
        </p:nvSpPr>
        <p:spPr>
          <a:xfrm>
            <a:off x="950687" y="3251528"/>
            <a:ext cx="10283687" cy="7068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400" dirty="0"/>
              <a:t>•</a:t>
            </a:r>
            <a:r>
              <a:rPr lang="tr-TR" sz="2400" dirty="0"/>
              <a:t> </a:t>
            </a:r>
            <a:r>
              <a:rPr lang="es-ES" sz="2400" dirty="0"/>
              <a:t>Sesleri duyunca </a:t>
            </a:r>
            <a:r>
              <a:rPr lang="es-ES" sz="2400" dirty="0">
                <a:solidFill>
                  <a:srgbClr val="FFFF00"/>
                </a:solidFill>
              </a:rPr>
              <a:t>aşağı</a:t>
            </a:r>
            <a:r>
              <a:rPr lang="es-ES" sz="2400" dirty="0"/>
              <a:t> indim. (Nereye?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es-ES" sz="2400" dirty="0"/>
              <a:t> Zarf tamlayıcısı)</a:t>
            </a:r>
            <a:endParaRPr lang="tr-TR" sz="2400" dirty="0"/>
          </a:p>
        </p:txBody>
      </p:sp>
      <p:sp>
        <p:nvSpPr>
          <p:cNvPr id="8" name="Metin Yer Tutucusu 50">
            <a:extLst>
              <a:ext uri="{FF2B5EF4-FFF2-40B4-BE49-F238E27FC236}">
                <a16:creationId xmlns:a16="http://schemas.microsoft.com/office/drawing/2014/main" id="{A1CE8589-A44E-4BDB-905A-8316825E41F7}"/>
              </a:ext>
            </a:extLst>
          </p:cNvPr>
          <p:cNvSpPr txBox="1">
            <a:spLocks/>
          </p:cNvSpPr>
          <p:nvPr/>
        </p:nvSpPr>
        <p:spPr>
          <a:xfrm>
            <a:off x="950686" y="3830271"/>
            <a:ext cx="10283687" cy="8141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Sesleri duyunca </a:t>
            </a:r>
            <a:r>
              <a:rPr lang="tr-TR" sz="2400" dirty="0">
                <a:solidFill>
                  <a:srgbClr val="FD35E0"/>
                </a:solidFill>
              </a:rPr>
              <a:t>aşağıya</a:t>
            </a:r>
            <a:r>
              <a:rPr lang="tr-TR" sz="2400" dirty="0"/>
              <a:t> indim. (Nereye?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Yer tamlayıcısı)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62B7FE44-F9AA-4CE9-9202-EBC159CFB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76801">
            <a:off x="10048876" y="362196"/>
            <a:ext cx="1440413" cy="1440413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58BA2EB4-6B93-480E-B33C-833617BF7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03247">
            <a:off x="731553" y="382086"/>
            <a:ext cx="1440413" cy="1440413"/>
          </a:xfrm>
          <a:prstGeom prst="rect">
            <a:avLst/>
          </a:prstGeom>
        </p:spPr>
      </p:pic>
      <p:sp>
        <p:nvSpPr>
          <p:cNvPr id="11" name="Metin Yer Tutucusu 50">
            <a:extLst>
              <a:ext uri="{FF2B5EF4-FFF2-40B4-BE49-F238E27FC236}">
                <a16:creationId xmlns:a16="http://schemas.microsoft.com/office/drawing/2014/main" id="{8CB438BC-D3A9-4D8C-8B29-36087E2491A8}"/>
              </a:ext>
            </a:extLst>
          </p:cNvPr>
          <p:cNvSpPr txBox="1">
            <a:spLocks/>
          </p:cNvSpPr>
          <p:nvPr/>
        </p:nvSpPr>
        <p:spPr>
          <a:xfrm>
            <a:off x="950685" y="4383187"/>
            <a:ext cx="10283687" cy="7068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Onu </a:t>
            </a:r>
            <a:r>
              <a:rPr lang="tr-TR" sz="2400" dirty="0">
                <a:solidFill>
                  <a:srgbClr val="FFFF00"/>
                </a:solidFill>
              </a:rPr>
              <a:t>içeri</a:t>
            </a:r>
            <a:r>
              <a:rPr lang="tr-TR" sz="2400" dirty="0"/>
              <a:t> taşıdık. (Nereye?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Zarf tamlayıcısı)</a:t>
            </a:r>
          </a:p>
        </p:txBody>
      </p:sp>
      <p:sp>
        <p:nvSpPr>
          <p:cNvPr id="12" name="Metin Yer Tutucusu 50">
            <a:extLst>
              <a:ext uri="{FF2B5EF4-FFF2-40B4-BE49-F238E27FC236}">
                <a16:creationId xmlns:a16="http://schemas.microsoft.com/office/drawing/2014/main" id="{CA575524-77D6-41D1-B3F9-D5534D3BDAAF}"/>
              </a:ext>
            </a:extLst>
          </p:cNvPr>
          <p:cNvSpPr txBox="1">
            <a:spLocks/>
          </p:cNvSpPr>
          <p:nvPr/>
        </p:nvSpPr>
        <p:spPr>
          <a:xfrm>
            <a:off x="950684" y="4932339"/>
            <a:ext cx="10283687" cy="4244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/>
              <a:t>• Onu </a:t>
            </a:r>
            <a:r>
              <a:rPr lang="tr-TR" sz="2400" dirty="0">
                <a:solidFill>
                  <a:srgbClr val="FD35E0"/>
                </a:solidFill>
              </a:rPr>
              <a:t>içeriye</a:t>
            </a:r>
            <a:r>
              <a:rPr lang="tr-TR" sz="2400" dirty="0"/>
              <a:t> taşıdık. (Nereye?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Yer tamlayıcısı)</a:t>
            </a:r>
          </a:p>
        </p:txBody>
      </p:sp>
    </p:spTree>
    <p:extLst>
      <p:ext uri="{BB962C8B-B14F-4D97-AF65-F5344CB8AC3E}">
        <p14:creationId xmlns:p14="http://schemas.microsoft.com/office/powerpoint/2010/main" val="192456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7" grpId="0" build="p"/>
      <p:bldP spid="8" grpId="0" build="p"/>
      <p:bldP spid="11" grpId="0" build="p"/>
      <p:bldP spid="1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ARA SÖZ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27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778643" y="1763093"/>
            <a:ext cx="10717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Bir cümlede herhangi bir ögenin anlamını kuvvetlendirmek veya açıklamak için kullanılan sözcük veya sözcük gruplarına «</a:t>
            </a:r>
            <a:r>
              <a:rPr lang="tr-TR" sz="2400" dirty="0">
                <a:solidFill>
                  <a:srgbClr val="FF0000"/>
                </a:solidFill>
              </a:rPr>
              <a:t>ara söz</a:t>
            </a:r>
            <a:r>
              <a:rPr lang="tr-TR" sz="2400" dirty="0"/>
              <a:t>» denir. 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7C6AA29F-C290-405C-9DCE-2EB3CEBBD608}"/>
              </a:ext>
            </a:extLst>
          </p:cNvPr>
          <p:cNvSpPr txBox="1"/>
          <p:nvPr/>
        </p:nvSpPr>
        <p:spPr>
          <a:xfrm>
            <a:off x="1133135" y="3094142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Ara sözler cümleden çıkarıldığında anlam bozulmaz.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2931B357-C165-4EFF-89B6-EEEE64412EA4}"/>
              </a:ext>
            </a:extLst>
          </p:cNvPr>
          <p:cNvSpPr txBox="1"/>
          <p:nvPr/>
        </p:nvSpPr>
        <p:spPr>
          <a:xfrm>
            <a:off x="1133135" y="3738481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Ara sözler iki virgül veya iki kısa çizgi arasına yazılır.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4421473C-4270-45CF-A945-2DC857B9A482}"/>
              </a:ext>
            </a:extLst>
          </p:cNvPr>
          <p:cNvSpPr txBox="1"/>
          <p:nvPr/>
        </p:nvSpPr>
        <p:spPr>
          <a:xfrm>
            <a:off x="1133134" y="4382820"/>
            <a:ext cx="9990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Ara söz hangi ögeyi açıklıyor veya pekiştiriyorsa o öge olarak kabul edilir.</a:t>
            </a:r>
          </a:p>
        </p:txBody>
      </p:sp>
    </p:spTree>
    <p:extLst>
      <p:ext uri="{BB962C8B-B14F-4D97-AF65-F5344CB8AC3E}">
        <p14:creationId xmlns:p14="http://schemas.microsoft.com/office/powerpoint/2010/main" val="147342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6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ARA SÖZ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28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399495" y="1779689"/>
            <a:ext cx="10008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FF00"/>
                </a:solidFill>
              </a:rPr>
              <a:t>İzmir’e</a:t>
            </a:r>
            <a:r>
              <a:rPr lang="tr-TR" sz="2400" dirty="0"/>
              <a:t>, </a:t>
            </a:r>
            <a:r>
              <a:rPr lang="tr-TR" sz="2400" dirty="0">
                <a:solidFill>
                  <a:schemeClr val="bg2"/>
                </a:solidFill>
              </a:rPr>
              <a:t>Ege’nin incisine</a:t>
            </a:r>
            <a:r>
              <a:rPr lang="tr-TR" sz="2400" dirty="0"/>
              <a:t>, gidiyorum. (Nereye gidiyorum? </a:t>
            </a:r>
            <a:r>
              <a:rPr lang="tr-TR" sz="2400" dirty="0">
                <a:sym typeface="Wingdings" panose="05000000000000000000" pitchFamily="2" charset="2"/>
              </a:rPr>
              <a:t> </a:t>
            </a:r>
            <a:r>
              <a:rPr lang="tr-TR" sz="2400" dirty="0"/>
              <a:t>Yer tamlayıcısı)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BBA4C04-A11A-4B5C-BCC8-D2F2428BE041}"/>
              </a:ext>
            </a:extLst>
          </p:cNvPr>
          <p:cNvSpPr txBox="1"/>
          <p:nvPr/>
        </p:nvSpPr>
        <p:spPr>
          <a:xfrm>
            <a:off x="399495" y="2478101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FF00"/>
                </a:solidFill>
              </a:rPr>
              <a:t>Kardeşimi</a:t>
            </a:r>
            <a:r>
              <a:rPr lang="tr-TR" sz="2400" dirty="0"/>
              <a:t> – </a:t>
            </a:r>
            <a:r>
              <a:rPr lang="tr-TR" sz="2400" dirty="0">
                <a:solidFill>
                  <a:schemeClr val="bg2"/>
                </a:solidFill>
              </a:rPr>
              <a:t>Leyla’yı</a:t>
            </a:r>
            <a:r>
              <a:rPr lang="tr-TR" sz="2400" dirty="0"/>
              <a:t> – çok özledim. (Kimi özledim? </a:t>
            </a:r>
            <a:r>
              <a:rPr lang="tr-TR" sz="2400" dirty="0">
                <a:sym typeface="Wingdings" panose="05000000000000000000" pitchFamily="2" charset="2"/>
              </a:rPr>
              <a:t> </a:t>
            </a:r>
            <a:r>
              <a:rPr lang="tr-TR" sz="2400" dirty="0"/>
              <a:t>Belirtili nesne)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B3D1D5D6-71E5-4B86-93A3-44E07A8E6220}"/>
              </a:ext>
            </a:extLst>
          </p:cNvPr>
          <p:cNvSpPr txBox="1"/>
          <p:nvPr/>
        </p:nvSpPr>
        <p:spPr>
          <a:xfrm>
            <a:off x="399495" y="3179094"/>
            <a:ext cx="11292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FF00"/>
                </a:solidFill>
              </a:rPr>
              <a:t>Şuradaki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FF00"/>
                </a:solidFill>
              </a:rPr>
              <a:t>çantayı</a:t>
            </a:r>
            <a:r>
              <a:rPr lang="tr-TR" sz="2400" dirty="0"/>
              <a:t>, </a:t>
            </a:r>
            <a:r>
              <a:rPr lang="tr-TR" sz="2400" dirty="0">
                <a:solidFill>
                  <a:schemeClr val="bg2"/>
                </a:solidFill>
              </a:rPr>
              <a:t>kırmızı olanı</a:t>
            </a:r>
            <a:r>
              <a:rPr lang="tr-TR" sz="2400" dirty="0"/>
              <a:t>, bana uzatır mısın? (Neyi uzatır mısın?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Belirtili nesne)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F7084C54-B74E-4326-8BB7-6B45CF6CE6F7}"/>
              </a:ext>
            </a:extLst>
          </p:cNvPr>
          <p:cNvSpPr txBox="1"/>
          <p:nvPr/>
        </p:nvSpPr>
        <p:spPr>
          <a:xfrm>
            <a:off x="399495" y="3880087"/>
            <a:ext cx="11292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</a:t>
            </a:r>
            <a:r>
              <a:rPr lang="tr-TR" sz="2400" dirty="0">
                <a:solidFill>
                  <a:srgbClr val="FFFF00"/>
                </a:solidFill>
              </a:rPr>
              <a:t>Konuşmayı</a:t>
            </a:r>
            <a:r>
              <a:rPr lang="tr-TR" sz="2400" dirty="0"/>
              <a:t> – </a:t>
            </a:r>
            <a:r>
              <a:rPr lang="tr-TR" sz="2400" dirty="0">
                <a:solidFill>
                  <a:schemeClr val="bg2"/>
                </a:solidFill>
              </a:rPr>
              <a:t>en iyi yaptığını düşündüğü şeyi </a:t>
            </a:r>
            <a:r>
              <a:rPr lang="tr-TR" sz="2400" dirty="0"/>
              <a:t>– bu kitaptan öğrenmişti. (Neyi öğrenmişti? </a:t>
            </a:r>
            <a:r>
              <a:rPr lang="tr-TR" sz="2400" dirty="0">
                <a:sym typeface="Wingdings" panose="05000000000000000000" pitchFamily="2" charset="2"/>
              </a:rPr>
              <a:t> </a:t>
            </a:r>
            <a:r>
              <a:rPr lang="tr-TR" sz="2400" dirty="0"/>
              <a:t>Belirtili nesne)</a:t>
            </a:r>
          </a:p>
        </p:txBody>
      </p:sp>
    </p:spTree>
    <p:extLst>
      <p:ext uri="{BB962C8B-B14F-4D97-AF65-F5344CB8AC3E}">
        <p14:creationId xmlns:p14="http://schemas.microsoft.com/office/powerpoint/2010/main" val="91498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aşlık 9">
            <a:extLst>
              <a:ext uri="{FF2B5EF4-FFF2-40B4-BE49-F238E27FC236}">
                <a16:creationId xmlns:a16="http://schemas.microsoft.com/office/drawing/2014/main" id="{A80C3D9E-B173-4AE7-8806-2FD5883D9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5" y="365126"/>
            <a:ext cx="11476382" cy="652969"/>
          </a:xfrm>
        </p:spPr>
        <p:txBody>
          <a:bodyPr>
            <a:normAutofit/>
          </a:bodyPr>
          <a:lstStyle/>
          <a:p>
            <a:r>
              <a:rPr lang="tr-TR" sz="2800" dirty="0"/>
              <a:t>Verilen cümlelerin nesne, yer ve zarf </a:t>
            </a:r>
            <a:r>
              <a:rPr lang="tr-TR" sz="2800" dirty="0" err="1"/>
              <a:t>tamlayıcılarını</a:t>
            </a:r>
            <a:r>
              <a:rPr lang="tr-TR" sz="2800" dirty="0"/>
              <a:t> bulalım.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E6A47A5-B4FF-4445-AA5D-2458727BE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29</a:t>
            </a:fld>
            <a:endParaRPr lang="tr-TR" noProof="0" dirty="0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6CD24A26-3E11-4BD1-8457-A03454255039}"/>
              </a:ext>
            </a:extLst>
          </p:cNvPr>
          <p:cNvSpPr txBox="1"/>
          <p:nvPr/>
        </p:nvSpPr>
        <p:spPr>
          <a:xfrm>
            <a:off x="838200" y="123245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Eski evimizde ısınma sorunu yaşıyorduk.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039AA62-B247-40D2-BC3D-07FF7106D7DF}"/>
              </a:ext>
            </a:extLst>
          </p:cNvPr>
          <p:cNvSpPr txBox="1"/>
          <p:nvPr/>
        </p:nvSpPr>
        <p:spPr>
          <a:xfrm>
            <a:off x="838200" y="229513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Sınava pek de çalışmadan girmiş.</a:t>
            </a: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D18CA566-62D0-4E6E-A66F-F32077BA2B2B}"/>
              </a:ext>
            </a:extLst>
          </p:cNvPr>
          <p:cNvSpPr txBox="1"/>
          <p:nvPr/>
        </p:nvSpPr>
        <p:spPr>
          <a:xfrm>
            <a:off x="838200" y="282647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Dökülen yapraklar sabah temizlenmiş.</a:t>
            </a: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A77DEBCB-71AD-4F2D-A84C-3F6BE2631CCF}"/>
              </a:ext>
            </a:extLst>
          </p:cNvPr>
          <p:cNvSpPr txBox="1"/>
          <p:nvPr/>
        </p:nvSpPr>
        <p:spPr>
          <a:xfrm>
            <a:off x="838200" y="335781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Çayı demleyişi ustalığını göstermeye yetiyordu.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A9DCF797-E532-41D9-8E07-4D55DCC990D7}"/>
              </a:ext>
            </a:extLst>
          </p:cNvPr>
          <p:cNvSpPr txBox="1"/>
          <p:nvPr/>
        </p:nvSpPr>
        <p:spPr>
          <a:xfrm>
            <a:off x="838200" y="3890463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Görmez gözlerim senin varlığını.</a:t>
            </a:r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5F0CBC35-83BF-40F3-80D3-7B83A367EF55}"/>
              </a:ext>
            </a:extLst>
          </p:cNvPr>
          <p:cNvSpPr txBox="1"/>
          <p:nvPr/>
        </p:nvSpPr>
        <p:spPr>
          <a:xfrm>
            <a:off x="838200" y="4942599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İçeriye girer girmez dertlerini anlattı.</a:t>
            </a:r>
          </a:p>
        </p:txBody>
      </p:sp>
      <p:sp>
        <p:nvSpPr>
          <p:cNvPr id="21" name="Kaydırma: Yatay 20">
            <a:hlinkClick r:id="rId2" action="ppaction://hlinksldjump"/>
            <a:extLst>
              <a:ext uri="{FF2B5EF4-FFF2-40B4-BE49-F238E27FC236}">
                <a16:creationId xmlns:a16="http://schemas.microsoft.com/office/drawing/2014/main" id="{AA9783A7-38F6-401E-AE6A-2811BD9B71E1}"/>
              </a:ext>
            </a:extLst>
          </p:cNvPr>
          <p:cNvSpPr/>
          <p:nvPr/>
        </p:nvSpPr>
        <p:spPr>
          <a:xfrm>
            <a:off x="7951304" y="5143691"/>
            <a:ext cx="2968486" cy="1033272"/>
          </a:xfrm>
          <a:prstGeom prst="horizontalScroll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chemeClr val="bg2"/>
                </a:solidFill>
              </a:rPr>
              <a:t>DOĞRU YANITLARI GÖSTER.</a:t>
            </a:r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D3DE7886-3822-48B6-BB95-7ADCEEFFDCDD}"/>
              </a:ext>
            </a:extLst>
          </p:cNvPr>
          <p:cNvSpPr txBox="1"/>
          <p:nvPr/>
        </p:nvSpPr>
        <p:spPr>
          <a:xfrm>
            <a:off x="838200" y="1737538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Öğretmenimiz fotokopi çekmek için yukarı çıktı.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F0BDC4E2-DE0D-44DF-AEFB-8A0F2E30E257}"/>
              </a:ext>
            </a:extLst>
          </p:cNvPr>
          <p:cNvSpPr txBox="1"/>
          <p:nvPr/>
        </p:nvSpPr>
        <p:spPr>
          <a:xfrm>
            <a:off x="838200" y="4380207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/>
              <a:t>Oynayalım diye güzel bir top almış.</a:t>
            </a:r>
          </a:p>
        </p:txBody>
      </p:sp>
    </p:spTree>
    <p:extLst>
      <p:ext uri="{BB962C8B-B14F-4D97-AF65-F5344CB8AC3E}">
        <p14:creationId xmlns:p14="http://schemas.microsoft.com/office/powerpoint/2010/main" val="78955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9" grpId="0"/>
      <p:bldP spid="21" grpId="0" animBg="1"/>
      <p:bldP spid="20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CÜMLENİN ÖGELERİ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3</a:t>
            </a:fld>
            <a:endParaRPr lang="tr-TR" noProof="0" dirty="0"/>
          </a:p>
        </p:txBody>
      </p:sp>
      <p:graphicFrame>
        <p:nvGraphicFramePr>
          <p:cNvPr id="2" name="Diyagram 1">
            <a:extLst>
              <a:ext uri="{FF2B5EF4-FFF2-40B4-BE49-F238E27FC236}">
                <a16:creationId xmlns:a16="http://schemas.microsoft.com/office/drawing/2014/main" id="{F0D7B4AE-2B91-4CBA-AECD-72107A154D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6147153"/>
              </p:ext>
            </p:extLst>
          </p:nvPr>
        </p:nvGraphicFramePr>
        <p:xfrm>
          <a:off x="594803" y="417250"/>
          <a:ext cx="11256885" cy="6258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50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graphicEl>
                                              <a:dgm id="{1EF5A6D8-4F88-462B-8009-B933261A52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1EF5A6D8-4F88-462B-8009-B933261A52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1EF5A6D8-4F88-462B-8009-B933261A52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graphicEl>
                                              <a:dgm id="{1EF5A6D8-4F88-462B-8009-B933261A52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">
                                            <p:graphicEl>
                                              <a:dgm id="{E69EA8B0-120B-45CD-80A4-F53D4549D9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E69EA8B0-120B-45CD-80A4-F53D4549D9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E69EA8B0-120B-45CD-80A4-F53D4549D9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graphicEl>
                                              <a:dgm id="{E69EA8B0-120B-45CD-80A4-F53D4549D9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2">
                                            <p:graphicEl>
                                              <a:dgm id="{6E450E08-D160-426F-8482-825166741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6E450E08-D160-426F-8482-825166741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6E450E08-D160-426F-8482-825166741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graphicEl>
                                              <a:dgm id="{6E450E08-D160-426F-8482-825166741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2">
                                            <p:graphicEl>
                                              <a:dgm id="{FC2F500A-AD2E-42CD-8B6D-D39BB1D6D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graphicEl>
                                              <a:dgm id="{FC2F500A-AD2E-42CD-8B6D-D39BB1D6D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graphicEl>
                                              <a:dgm id="{FC2F500A-AD2E-42CD-8B6D-D39BB1D6D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graphicEl>
                                              <a:dgm id="{FC2F500A-AD2E-42CD-8B6D-D39BB1D6D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2">
                                            <p:graphicEl>
                                              <a:dgm id="{70EB8728-1B36-4621-B38D-FD5D1C27F8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graphicEl>
                                              <a:dgm id="{70EB8728-1B36-4621-B38D-FD5D1C27F8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graphicEl>
                                              <a:dgm id="{70EB8728-1B36-4621-B38D-FD5D1C27F8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70EB8728-1B36-4621-B38D-FD5D1C27F8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2">
                                            <p:graphicEl>
                                              <a:dgm id="{8F0E7529-BF21-4F19-A0C6-3D303A9DB2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graphicEl>
                                              <a:dgm id="{8F0E7529-BF21-4F19-A0C6-3D303A9DB2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8F0E7529-BF21-4F19-A0C6-3D303A9DB2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graphicEl>
                                              <a:dgm id="{8F0E7529-BF21-4F19-A0C6-3D303A9DB2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2">
                                            <p:graphicEl>
                                              <a:dgm id="{2879A621-46DB-43D2-90DA-AE79DAAD65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graphicEl>
                                              <a:dgm id="{2879A621-46DB-43D2-90DA-AE79DAAD65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graphicEl>
                                              <a:dgm id="{2879A621-46DB-43D2-90DA-AE79DAAD65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graphicEl>
                                              <a:dgm id="{2879A621-46DB-43D2-90DA-AE79DAAD65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2">
                                            <p:graphicEl>
                                              <a:dgm id="{67948DB7-8E0C-4A48-AC68-E244733B3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graphicEl>
                                              <a:dgm id="{67948DB7-8E0C-4A48-AC68-E244733B3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graphicEl>
                                              <a:dgm id="{67948DB7-8E0C-4A48-AC68-E244733B3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graphicEl>
                                              <a:dgm id="{67948DB7-8E0C-4A48-AC68-E244733B3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2">
                                            <p:graphicEl>
                                              <a:dgm id="{7BA6249C-8136-4FAA-9E0D-AE497BC6A9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graphicEl>
                                              <a:dgm id="{7BA6249C-8136-4FAA-9E0D-AE497BC6A9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graphicEl>
                                              <a:dgm id="{7BA6249C-8136-4FAA-9E0D-AE497BC6A9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graphicEl>
                                              <a:dgm id="{7BA6249C-8136-4FAA-9E0D-AE497BC6A9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2">
                                            <p:graphicEl>
                                              <a:dgm id="{B9DCADEF-C1F2-49D7-A3A4-4AC6CD175F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graphicEl>
                                              <a:dgm id="{B9DCADEF-C1F2-49D7-A3A4-4AC6CD175F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graphicEl>
                                              <a:dgm id="{B9DCADEF-C1F2-49D7-A3A4-4AC6CD175F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graphicEl>
                                              <a:dgm id="{B9DCADEF-C1F2-49D7-A3A4-4AC6CD175F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2">
                                            <p:graphicEl>
                                              <a:dgm id="{20A62934-2C5C-45E1-A735-9AF1D004B3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graphicEl>
                                              <a:dgm id="{20A62934-2C5C-45E1-A735-9AF1D004B3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graphicEl>
                                              <a:dgm id="{20A62934-2C5C-45E1-A735-9AF1D004B3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graphicEl>
                                              <a:dgm id="{20A62934-2C5C-45E1-A735-9AF1D004B3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2" dur="500" fill="hold"/>
                                        <p:tgtEl>
                                          <p:spTgt spid="2">
                                            <p:graphicEl>
                                              <a:dgm id="{9E2ABEB2-89E4-4A10-8FEA-B0525187C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graphicEl>
                                              <a:dgm id="{9E2ABEB2-89E4-4A10-8FEA-B0525187C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graphicEl>
                                              <a:dgm id="{9E2ABEB2-89E4-4A10-8FEA-B0525187C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">
                                            <p:graphicEl>
                                              <a:dgm id="{9E2ABEB2-89E4-4A10-8FEA-B0525187C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aşlık 9">
            <a:extLst>
              <a:ext uri="{FF2B5EF4-FFF2-40B4-BE49-F238E27FC236}">
                <a16:creationId xmlns:a16="http://schemas.microsoft.com/office/drawing/2014/main" id="{A80C3D9E-B173-4AE7-8806-2FD5883D9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5" y="365126"/>
            <a:ext cx="11476382" cy="652969"/>
          </a:xfrm>
        </p:spPr>
        <p:txBody>
          <a:bodyPr>
            <a:normAutofit/>
          </a:bodyPr>
          <a:lstStyle/>
          <a:p>
            <a:r>
              <a:rPr lang="tr-TR" sz="2800" dirty="0"/>
              <a:t>Verilen cümlelerin nesne, yer ve zarf </a:t>
            </a:r>
            <a:r>
              <a:rPr lang="tr-TR" sz="2800" dirty="0" err="1"/>
              <a:t>tamlayıcılarını</a:t>
            </a:r>
            <a:r>
              <a:rPr lang="tr-TR" sz="2800" dirty="0"/>
              <a:t> bulalım.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E6A47A5-B4FF-4445-AA5D-2458727BE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30</a:t>
            </a:fld>
            <a:endParaRPr lang="tr-TR" noProof="0" dirty="0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6CD24A26-3E11-4BD1-8457-A03454255039}"/>
              </a:ext>
            </a:extLst>
          </p:cNvPr>
          <p:cNvSpPr txBox="1"/>
          <p:nvPr/>
        </p:nvSpPr>
        <p:spPr>
          <a:xfrm>
            <a:off x="838200" y="1232452"/>
            <a:ext cx="10631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rgbClr val="FFFF00"/>
                </a:solidFill>
              </a:rPr>
              <a:t>Eski evimizde </a:t>
            </a:r>
            <a:r>
              <a:rPr lang="tr-TR" sz="2400" dirty="0">
                <a:solidFill>
                  <a:srgbClr val="FD35E0"/>
                </a:solidFill>
              </a:rPr>
              <a:t>ısınma sorunu </a:t>
            </a:r>
            <a:r>
              <a:rPr lang="tr-TR" sz="2400" dirty="0">
                <a:solidFill>
                  <a:schemeClr val="bg2"/>
                </a:solidFill>
              </a:rPr>
              <a:t>yaşıyorduk</a:t>
            </a:r>
            <a:r>
              <a:rPr lang="tr-TR" sz="2400" dirty="0"/>
              <a:t>. </a:t>
            </a:r>
            <a:r>
              <a:rPr lang="tr-TR" sz="2400" dirty="0">
                <a:sym typeface="Wingdings" panose="05000000000000000000" pitchFamily="2" charset="2"/>
              </a:rPr>
              <a:t> </a:t>
            </a:r>
            <a:r>
              <a:rPr lang="tr-TR" sz="2400" dirty="0">
                <a:solidFill>
                  <a:srgbClr val="FF0000"/>
                </a:solidFill>
              </a:rPr>
              <a:t>(Biz), </a:t>
            </a:r>
            <a:r>
              <a:rPr lang="tr-TR" sz="2400" dirty="0">
                <a:solidFill>
                  <a:srgbClr val="FFFF00"/>
                </a:solidFill>
              </a:rPr>
              <a:t>Yer Tamlayıcısı,</a:t>
            </a:r>
            <a:r>
              <a:rPr lang="tr-TR" sz="2400" dirty="0">
                <a:solidFill>
                  <a:srgbClr val="FF0000"/>
                </a:solidFill>
              </a:rPr>
              <a:t> </a:t>
            </a:r>
            <a:r>
              <a:rPr lang="tr-TR" sz="2400" dirty="0">
                <a:solidFill>
                  <a:srgbClr val="FD35E0"/>
                </a:solidFill>
              </a:rPr>
              <a:t>Belirtisiz Nesne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039AA62-B247-40D2-BC3D-07FF7106D7DF}"/>
              </a:ext>
            </a:extLst>
          </p:cNvPr>
          <p:cNvSpPr txBox="1"/>
          <p:nvPr/>
        </p:nvSpPr>
        <p:spPr>
          <a:xfrm>
            <a:off x="838200" y="229513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rgbClr val="FFFF00"/>
                </a:solidFill>
              </a:rPr>
              <a:t>Sınava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00B050"/>
                </a:solidFill>
              </a:rPr>
              <a:t>pek de çalışmadan </a:t>
            </a:r>
            <a:r>
              <a:rPr lang="tr-TR" sz="2400" dirty="0">
                <a:solidFill>
                  <a:schemeClr val="bg2"/>
                </a:solidFill>
              </a:rPr>
              <a:t>girmiş</a:t>
            </a:r>
            <a:r>
              <a:rPr lang="tr-TR" sz="2400" dirty="0"/>
              <a:t>. </a:t>
            </a:r>
            <a:r>
              <a:rPr lang="tr-TR" sz="2400" dirty="0">
                <a:sym typeface="Wingdings" panose="05000000000000000000" pitchFamily="2" charset="2"/>
              </a:rPr>
              <a:t> </a:t>
            </a:r>
            <a:r>
              <a:rPr lang="tr-TR" sz="2400" dirty="0">
                <a:solidFill>
                  <a:srgbClr val="FF0000"/>
                </a:solidFill>
              </a:rPr>
              <a:t>(O), </a:t>
            </a:r>
            <a:r>
              <a:rPr lang="tr-TR" sz="2400" dirty="0">
                <a:solidFill>
                  <a:srgbClr val="FFFF00"/>
                </a:solidFill>
              </a:rPr>
              <a:t>Yer Tamlayıcısı, </a:t>
            </a:r>
            <a:r>
              <a:rPr lang="tr-TR" sz="2400" dirty="0">
                <a:solidFill>
                  <a:srgbClr val="00B050"/>
                </a:solidFill>
              </a:rPr>
              <a:t>Zarf Tamlayıcısı </a:t>
            </a: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D18CA566-62D0-4E6E-A66F-F32077BA2B2B}"/>
              </a:ext>
            </a:extLst>
          </p:cNvPr>
          <p:cNvSpPr txBox="1"/>
          <p:nvPr/>
        </p:nvSpPr>
        <p:spPr>
          <a:xfrm>
            <a:off x="838200" y="282647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rgbClr val="FF0000"/>
                </a:solidFill>
              </a:rPr>
              <a:t>Dökülen yapraklar </a:t>
            </a:r>
            <a:r>
              <a:rPr lang="tr-TR" sz="2400" dirty="0">
                <a:solidFill>
                  <a:srgbClr val="00B050"/>
                </a:solidFill>
              </a:rPr>
              <a:t>sabah</a:t>
            </a:r>
            <a:r>
              <a:rPr lang="tr-TR" sz="2400" dirty="0"/>
              <a:t> </a:t>
            </a:r>
            <a:r>
              <a:rPr lang="tr-TR" sz="2400" dirty="0">
                <a:solidFill>
                  <a:schemeClr val="bg2"/>
                </a:solidFill>
              </a:rPr>
              <a:t>temizlenmiş</a:t>
            </a:r>
            <a:r>
              <a:rPr lang="tr-TR" sz="2400" dirty="0"/>
              <a:t>. </a:t>
            </a:r>
            <a:r>
              <a:rPr lang="tr-TR" sz="2400" dirty="0">
                <a:sym typeface="Wingdings" panose="05000000000000000000" pitchFamily="2" charset="2"/>
              </a:rPr>
              <a:t>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(Sözde özne), </a:t>
            </a:r>
            <a:r>
              <a:rPr lang="tr-TR" sz="2400" dirty="0">
                <a:solidFill>
                  <a:srgbClr val="00B050"/>
                </a:solidFill>
              </a:rPr>
              <a:t>Zarf Tamlayıcısı 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A77DEBCB-71AD-4F2D-A84C-3F6BE2631CCF}"/>
              </a:ext>
            </a:extLst>
          </p:cNvPr>
          <p:cNvSpPr txBox="1"/>
          <p:nvPr/>
        </p:nvSpPr>
        <p:spPr>
          <a:xfrm>
            <a:off x="838200" y="3357812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rgbClr val="FF0000"/>
                </a:solidFill>
              </a:rPr>
              <a:t>Çayı demleyişi </a:t>
            </a:r>
            <a:r>
              <a:rPr lang="tr-TR" sz="2400" dirty="0">
                <a:solidFill>
                  <a:srgbClr val="FFFF00"/>
                </a:solidFill>
              </a:rPr>
              <a:t>ustalığını göstermeye </a:t>
            </a:r>
            <a:r>
              <a:rPr lang="tr-TR" sz="2400" dirty="0">
                <a:solidFill>
                  <a:schemeClr val="bg2"/>
                </a:solidFill>
              </a:rPr>
              <a:t>yetiyordu</a:t>
            </a:r>
            <a:r>
              <a:rPr lang="tr-TR" sz="2400" dirty="0"/>
              <a:t>. </a:t>
            </a:r>
            <a:r>
              <a:rPr lang="tr-TR" sz="2400" dirty="0">
                <a:sym typeface="Wingdings" panose="05000000000000000000" pitchFamily="2" charset="2"/>
              </a:rPr>
              <a:t> </a:t>
            </a:r>
            <a:r>
              <a:rPr lang="tr-TR" sz="2400" dirty="0">
                <a:solidFill>
                  <a:srgbClr val="FFFF00"/>
                </a:solidFill>
              </a:rPr>
              <a:t>Yer Tamlayıcısı</a:t>
            </a:r>
            <a:endParaRPr lang="tr-TR" sz="2400" dirty="0"/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A9DCF797-E532-41D9-8E07-4D55DCC990D7}"/>
              </a:ext>
            </a:extLst>
          </p:cNvPr>
          <p:cNvSpPr txBox="1"/>
          <p:nvPr/>
        </p:nvSpPr>
        <p:spPr>
          <a:xfrm>
            <a:off x="838200" y="3890463"/>
            <a:ext cx="982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chemeClr val="bg2"/>
                </a:solidFill>
              </a:rPr>
              <a:t>Görmez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FF0000"/>
                </a:solidFill>
              </a:rPr>
              <a:t>gözlerim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7030A0"/>
                </a:solidFill>
              </a:rPr>
              <a:t>senin varlığını</a:t>
            </a:r>
            <a:r>
              <a:rPr lang="tr-TR" sz="2400" dirty="0"/>
              <a:t>. </a:t>
            </a:r>
            <a:r>
              <a:rPr lang="tr-TR" sz="2400" dirty="0">
                <a:sym typeface="Wingdings" panose="05000000000000000000" pitchFamily="2" charset="2"/>
              </a:rPr>
              <a:t> </a:t>
            </a:r>
            <a:r>
              <a:rPr lang="tr-TR" sz="2400" dirty="0">
                <a:solidFill>
                  <a:srgbClr val="7030A0"/>
                </a:solidFill>
                <a:sym typeface="Wingdings" panose="05000000000000000000" pitchFamily="2" charset="2"/>
              </a:rPr>
              <a:t>Belirtili Nesne</a:t>
            </a:r>
            <a:endParaRPr lang="tr-TR" sz="2400" dirty="0">
              <a:solidFill>
                <a:srgbClr val="7030A0"/>
              </a:solidFill>
            </a:endParaRPr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5F0CBC35-83BF-40F3-80D3-7B83A367EF55}"/>
              </a:ext>
            </a:extLst>
          </p:cNvPr>
          <p:cNvSpPr txBox="1"/>
          <p:nvPr/>
        </p:nvSpPr>
        <p:spPr>
          <a:xfrm>
            <a:off x="838199" y="4942599"/>
            <a:ext cx="10631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rgbClr val="00B050"/>
                </a:solidFill>
              </a:rPr>
              <a:t>İçeriye girer girmez </a:t>
            </a:r>
            <a:r>
              <a:rPr lang="tr-TR" sz="2400" dirty="0">
                <a:solidFill>
                  <a:srgbClr val="7030A0"/>
                </a:solidFill>
              </a:rPr>
              <a:t>dertlerini</a:t>
            </a:r>
            <a:r>
              <a:rPr lang="tr-TR" sz="2400" dirty="0"/>
              <a:t> </a:t>
            </a:r>
            <a:r>
              <a:rPr lang="tr-TR" sz="2400" dirty="0">
                <a:solidFill>
                  <a:schemeClr val="bg2"/>
                </a:solidFill>
              </a:rPr>
              <a:t>anlattı</a:t>
            </a:r>
            <a:r>
              <a:rPr lang="tr-TR" sz="2400" dirty="0"/>
              <a:t>. </a:t>
            </a:r>
            <a:r>
              <a:rPr lang="tr-TR" sz="2400" dirty="0">
                <a:sym typeface="Wingdings" panose="05000000000000000000" pitchFamily="2" charset="2"/>
              </a:rPr>
              <a:t> </a:t>
            </a:r>
            <a:r>
              <a:rPr lang="tr-TR" sz="2400" dirty="0">
                <a:solidFill>
                  <a:srgbClr val="FF0000"/>
                </a:solidFill>
              </a:rPr>
              <a:t>(O), </a:t>
            </a:r>
            <a:r>
              <a:rPr lang="tr-TR" sz="2400" dirty="0">
                <a:solidFill>
                  <a:srgbClr val="00B050"/>
                </a:solidFill>
              </a:rPr>
              <a:t>Zarf Tamlayıcısı, </a:t>
            </a:r>
            <a:r>
              <a:rPr lang="tr-TR" sz="2400" dirty="0">
                <a:solidFill>
                  <a:srgbClr val="7030A0"/>
                </a:solidFill>
                <a:sym typeface="Wingdings" panose="05000000000000000000" pitchFamily="2" charset="2"/>
              </a:rPr>
              <a:t>Belirtili Nesne</a:t>
            </a:r>
            <a:r>
              <a:rPr lang="tr-TR" sz="2400" dirty="0">
                <a:solidFill>
                  <a:srgbClr val="00B050"/>
                </a:solidFill>
              </a:rPr>
              <a:t> 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3771C458-C490-4B96-9F0D-6F07192B8ECD}"/>
              </a:ext>
            </a:extLst>
          </p:cNvPr>
          <p:cNvSpPr txBox="1"/>
          <p:nvPr/>
        </p:nvSpPr>
        <p:spPr>
          <a:xfrm>
            <a:off x="838200" y="1737538"/>
            <a:ext cx="11057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rgbClr val="FF0000"/>
                </a:solidFill>
              </a:rPr>
              <a:t>Öğretmenimiz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00B050"/>
                </a:solidFill>
              </a:rPr>
              <a:t>fotokopi çekmek için yukarı</a:t>
            </a:r>
            <a:r>
              <a:rPr lang="tr-TR" sz="2400" dirty="0"/>
              <a:t> </a:t>
            </a:r>
            <a:r>
              <a:rPr lang="tr-TR" sz="2400" dirty="0">
                <a:solidFill>
                  <a:schemeClr val="bg2"/>
                </a:solidFill>
              </a:rPr>
              <a:t>çıktı</a:t>
            </a:r>
            <a:r>
              <a:rPr lang="tr-TR" sz="2400" dirty="0"/>
              <a:t>. </a:t>
            </a:r>
            <a:r>
              <a:rPr lang="tr-TR" sz="2400" dirty="0">
                <a:sym typeface="Wingdings" panose="05000000000000000000" pitchFamily="2" charset="2"/>
              </a:rPr>
              <a:t> </a:t>
            </a:r>
            <a:r>
              <a:rPr lang="tr-TR" sz="2400" dirty="0">
                <a:solidFill>
                  <a:srgbClr val="00B050"/>
                </a:solidFill>
              </a:rPr>
              <a:t>Zarf Tamlayıcısı, Zarf Tamlayıcısı </a:t>
            </a:r>
            <a:endParaRPr lang="tr-TR" sz="2400" dirty="0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697E78E0-7ACC-4969-BA33-77BAAA7CBE5E}"/>
              </a:ext>
            </a:extLst>
          </p:cNvPr>
          <p:cNvSpPr txBox="1"/>
          <p:nvPr/>
        </p:nvSpPr>
        <p:spPr>
          <a:xfrm>
            <a:off x="838199" y="4380207"/>
            <a:ext cx="10871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tr-TR" sz="2400" dirty="0">
                <a:solidFill>
                  <a:srgbClr val="00B050"/>
                </a:solidFill>
              </a:rPr>
              <a:t>Oynayalım diye </a:t>
            </a:r>
            <a:r>
              <a:rPr lang="tr-TR" sz="2400" dirty="0">
                <a:solidFill>
                  <a:srgbClr val="FD35E0"/>
                </a:solidFill>
              </a:rPr>
              <a:t>güzel bir top </a:t>
            </a:r>
            <a:r>
              <a:rPr lang="tr-TR" sz="2400" dirty="0">
                <a:solidFill>
                  <a:schemeClr val="bg2"/>
                </a:solidFill>
              </a:rPr>
              <a:t>almış</a:t>
            </a:r>
            <a:r>
              <a:rPr lang="tr-TR" sz="2400" dirty="0"/>
              <a:t>. </a:t>
            </a:r>
            <a:r>
              <a:rPr lang="tr-TR" sz="2400" dirty="0">
                <a:sym typeface="Wingdings" panose="05000000000000000000" pitchFamily="2" charset="2"/>
              </a:rPr>
              <a:t> </a:t>
            </a:r>
            <a:r>
              <a:rPr lang="tr-TR" sz="2400" dirty="0">
                <a:solidFill>
                  <a:srgbClr val="FF0000"/>
                </a:solidFill>
              </a:rPr>
              <a:t>(O), </a:t>
            </a:r>
            <a:r>
              <a:rPr lang="tr-TR" sz="2400" dirty="0">
                <a:solidFill>
                  <a:srgbClr val="00B050"/>
                </a:solidFill>
              </a:rPr>
              <a:t>Zarf Tamlayıcısı, </a:t>
            </a:r>
            <a:r>
              <a:rPr lang="tr-TR" sz="2400" dirty="0">
                <a:solidFill>
                  <a:srgbClr val="FD35E0"/>
                </a:solidFill>
              </a:rPr>
              <a:t>Belirtisiz Nesne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43140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9" grpId="0"/>
      <p:bldP spid="20" grpId="0"/>
      <p:bldP spid="2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3D09E29-9EF2-42EA-82F9-9F4E03240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u="sng" dirty="0"/>
              <a:t>LGS’de Çıkmış Sorular 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CCE70341-8F82-42C2-A43C-353B77825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38067" y="5661575"/>
            <a:ext cx="2312791" cy="765858"/>
          </a:xfrm>
        </p:spPr>
        <p:txBody>
          <a:bodyPr/>
          <a:lstStyle/>
          <a:p>
            <a:pPr rtl="0"/>
            <a:r>
              <a:rPr lang="tr-TR" sz="2400" b="1" noProof="0" dirty="0"/>
              <a:t>2020 LGS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31E49C19-D9A1-4F95-B3F3-36618A5A0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31</a:t>
            </a:fld>
            <a:endParaRPr lang="tr-TR" noProof="0" dirty="0"/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DE596CB3-2669-4BC7-B1CF-7B7E9E0AA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3104"/>
            <a:ext cx="10515600" cy="46065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b="1" dirty="0"/>
              <a:t>18. Bu açıklamaya göre aşağıdakilerin hangisinde altı çizili öge cümlenin öznesidir?</a:t>
            </a:r>
          </a:p>
          <a:p>
            <a:pPr marL="0" indent="0">
              <a:buNone/>
            </a:pPr>
            <a:endParaRPr lang="tr-TR" dirty="0"/>
          </a:p>
          <a:p>
            <a:pPr marL="514350" indent="-514350">
              <a:buAutoNum type="alphaUcParenR"/>
            </a:pPr>
            <a:r>
              <a:rPr lang="tr-TR" u="sng" dirty="0"/>
              <a:t>Pencerenin önündeki ağacın çiçekli dalları</a:t>
            </a:r>
            <a:r>
              <a:rPr lang="tr-TR" dirty="0"/>
              <a:t> rengarenk bir kelebeği ağırlıyordu.</a:t>
            </a:r>
          </a:p>
          <a:p>
            <a:pPr marL="514350" indent="-514350">
              <a:buAutoNum type="alphaUcParenR"/>
            </a:pPr>
            <a:r>
              <a:rPr lang="tr-TR" dirty="0"/>
              <a:t>Sağlı sollu ırmaklar </a:t>
            </a:r>
            <a:r>
              <a:rPr lang="tr-TR" u="sng" dirty="0"/>
              <a:t>kasabadaki doğuya meyilli sokakları </a:t>
            </a:r>
            <a:r>
              <a:rPr lang="tr-TR" dirty="0"/>
              <a:t>canlandırmıştı.</a:t>
            </a:r>
          </a:p>
          <a:p>
            <a:pPr marL="514350" indent="-514350">
              <a:buAutoNum type="alphaUcParenR"/>
            </a:pPr>
            <a:r>
              <a:rPr lang="tr-TR" dirty="0"/>
              <a:t>İlkbahar rüzgarıyla neşelenen martılar </a:t>
            </a:r>
            <a:r>
              <a:rPr lang="tr-TR" u="sng" dirty="0"/>
              <a:t>sessizliğe bürünen sokağı </a:t>
            </a:r>
            <a:r>
              <a:rPr lang="tr-TR" dirty="0"/>
              <a:t>çınlatıyordu.</a:t>
            </a:r>
          </a:p>
          <a:p>
            <a:pPr marL="514350" indent="-514350">
              <a:buAutoNum type="alphaUcParenR"/>
            </a:pPr>
            <a:r>
              <a:rPr lang="tr-TR" u="sng" dirty="0"/>
              <a:t>Derme çatma kır bahçesini</a:t>
            </a:r>
            <a:r>
              <a:rPr lang="tr-TR" dirty="0"/>
              <a:t> genç bir dut ağacının gölgesi koruyordu.</a:t>
            </a:r>
          </a:p>
          <a:p>
            <a:pPr marL="514350" indent="-514350">
              <a:buAutoNum type="alphaUcParenR"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9CCD7B60-4A5B-4437-8089-C7B8FB3FB0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94" y="2498200"/>
            <a:ext cx="565093" cy="56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258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>
            <a:extLst>
              <a:ext uri="{FF2B5EF4-FFF2-40B4-BE49-F238E27FC236}">
                <a16:creationId xmlns:a16="http://schemas.microsoft.com/office/drawing/2014/main" id="{BD153177-D692-4716-8559-791954069D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TEBRİK EDERİM.</a:t>
            </a:r>
          </a:p>
        </p:txBody>
      </p:sp>
      <p:sp>
        <p:nvSpPr>
          <p:cNvPr id="4" name="Alt Başlık 3">
            <a:extLst>
              <a:ext uri="{FF2B5EF4-FFF2-40B4-BE49-F238E27FC236}">
                <a16:creationId xmlns:a16="http://schemas.microsoft.com/office/drawing/2014/main" id="{797EB014-D9D5-40B1-B249-3008D12620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tr-TR" dirty="0">
                <a:solidFill>
                  <a:srgbClr val="00B050"/>
                </a:solidFill>
              </a:rPr>
              <a:t>BURAYA KADAR BAŞARIYLA GELDİYSEN KONUYU ANLADIN DEMEKTİR.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215ACEB8-B9C1-402D-BDA2-7EC7B99FE64D}"/>
              </a:ext>
            </a:extLst>
          </p:cNvPr>
          <p:cNvSpPr txBox="1"/>
          <p:nvPr/>
        </p:nvSpPr>
        <p:spPr>
          <a:xfrm>
            <a:off x="9354073" y="5895417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chemeClr val="bg2"/>
                </a:solidFill>
              </a:rPr>
              <a:t>Özgür KAYA</a:t>
            </a:r>
          </a:p>
          <a:p>
            <a:pPr algn="ctr"/>
            <a:r>
              <a:rPr lang="tr-TR" sz="2400" b="1" dirty="0">
                <a:solidFill>
                  <a:schemeClr val="bg2"/>
                </a:solidFill>
              </a:rPr>
              <a:t>Türkçe Öğretmeni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b="0" i="0" u="sng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cs typeface="Arial" pitchFamily="34" charset="0"/>
              </a:rPr>
              <a:t>www.egitimhane.com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01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Başlık 130">
            <a:extLst>
              <a:ext uri="{FF2B5EF4-FFF2-40B4-BE49-F238E27FC236}">
                <a16:creationId xmlns:a16="http://schemas.microsoft.com/office/drawing/2014/main" id="{92F36B8D-A548-40B0-8E12-2C3690AED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782" y="696584"/>
            <a:ext cx="5530788" cy="569086"/>
          </a:xfrm>
        </p:spPr>
        <p:txBody>
          <a:bodyPr>
            <a:normAutofit/>
          </a:bodyPr>
          <a:lstStyle/>
          <a:p>
            <a:r>
              <a:rPr lang="tr-TR" dirty="0"/>
              <a:t>CÜMLENİN ÖGELERİ</a:t>
            </a:r>
          </a:p>
        </p:txBody>
      </p:sp>
      <p:sp>
        <p:nvSpPr>
          <p:cNvPr id="132" name="Metin Yer Tutucusu 131">
            <a:extLst>
              <a:ext uri="{FF2B5EF4-FFF2-40B4-BE49-F238E27FC236}">
                <a16:creationId xmlns:a16="http://schemas.microsoft.com/office/drawing/2014/main" id="{629678C0-C5F7-4472-9933-5C58495F9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6922" y="2195926"/>
            <a:ext cx="10098156" cy="1170931"/>
          </a:xfrm>
        </p:spPr>
        <p:txBody>
          <a:bodyPr>
            <a:normAutofit/>
          </a:bodyPr>
          <a:lstStyle/>
          <a:p>
            <a:pPr algn="l"/>
            <a:r>
              <a:rPr lang="tr-TR" sz="2400" dirty="0"/>
              <a:t>Cümlenin ögeleri bulunurken her zaman ilk olarak </a:t>
            </a:r>
            <a:r>
              <a:rPr lang="tr-TR" sz="2400" dirty="0">
                <a:solidFill>
                  <a:srgbClr val="FF0000"/>
                </a:solidFill>
              </a:rPr>
              <a:t>yüklem</a:t>
            </a:r>
            <a:r>
              <a:rPr lang="tr-TR" sz="2400" dirty="0"/>
              <a:t> ve ardından </a:t>
            </a:r>
            <a:r>
              <a:rPr lang="tr-TR" sz="2400" dirty="0">
                <a:solidFill>
                  <a:schemeClr val="bg2"/>
                </a:solidFill>
              </a:rPr>
              <a:t>özne</a:t>
            </a:r>
            <a:r>
              <a:rPr lang="tr-TR" sz="2400" dirty="0"/>
              <a:t> bulunmalıdır. 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DA6A550-2471-430E-ABD9-B50D3BC97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1BC7-E183-40DB-AC97-C19EA4EB8894}" type="slidenum">
              <a:rPr lang="tr-TR" noProof="0" smtClean="0"/>
              <a:pPr/>
              <a:t>4</a:t>
            </a:fld>
            <a:endParaRPr lang="tr-TR" noProof="0" dirty="0"/>
          </a:p>
        </p:txBody>
      </p:sp>
      <p:sp>
        <p:nvSpPr>
          <p:cNvPr id="5" name="Metin Yer Tutucusu 131">
            <a:extLst>
              <a:ext uri="{FF2B5EF4-FFF2-40B4-BE49-F238E27FC236}">
                <a16:creationId xmlns:a16="http://schemas.microsoft.com/office/drawing/2014/main" id="{1CFC7D94-AF1F-4E94-BC8E-0F1C420CB81C}"/>
              </a:ext>
            </a:extLst>
          </p:cNvPr>
          <p:cNvSpPr txBox="1">
            <a:spLocks/>
          </p:cNvSpPr>
          <p:nvPr/>
        </p:nvSpPr>
        <p:spPr>
          <a:xfrm>
            <a:off x="1810401" y="4076608"/>
            <a:ext cx="10098156" cy="65297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Segoe UI Semibold" panose="020B07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400" dirty="0">
                <a:solidFill>
                  <a:srgbClr val="FFFF00"/>
                </a:solidFill>
              </a:rPr>
              <a:t>Yardımcı ögeler </a:t>
            </a:r>
            <a:r>
              <a:rPr lang="tr-TR" sz="2400" dirty="0"/>
              <a:t>ise temel ögeler bulunduktan sonra bulunmalıdır.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6727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Başlık 130">
            <a:extLst>
              <a:ext uri="{FF2B5EF4-FFF2-40B4-BE49-F238E27FC236}">
                <a16:creationId xmlns:a16="http://schemas.microsoft.com/office/drawing/2014/main" id="{92F36B8D-A548-40B0-8E12-2C3690AED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782" y="696584"/>
            <a:ext cx="5530788" cy="569086"/>
          </a:xfrm>
        </p:spPr>
        <p:txBody>
          <a:bodyPr>
            <a:normAutofit/>
          </a:bodyPr>
          <a:lstStyle/>
          <a:p>
            <a:r>
              <a:rPr lang="tr-TR" dirty="0"/>
              <a:t>CÜMLENİN ÖGELERİ</a:t>
            </a:r>
          </a:p>
        </p:txBody>
      </p:sp>
      <p:sp>
        <p:nvSpPr>
          <p:cNvPr id="132" name="Metin Yer Tutucusu 131">
            <a:extLst>
              <a:ext uri="{FF2B5EF4-FFF2-40B4-BE49-F238E27FC236}">
                <a16:creationId xmlns:a16="http://schemas.microsoft.com/office/drawing/2014/main" id="{629678C0-C5F7-4472-9933-5C58495F9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8623" y="1858888"/>
            <a:ext cx="9429688" cy="4302528"/>
          </a:xfrm>
        </p:spPr>
        <p:txBody>
          <a:bodyPr>
            <a:normAutofit/>
          </a:bodyPr>
          <a:lstStyle/>
          <a:p>
            <a:pPr algn="l"/>
            <a:r>
              <a:rPr lang="tr-TR" sz="2400" dirty="0"/>
              <a:t>Cümlenin ögeleri bulunurken </a:t>
            </a:r>
          </a:p>
          <a:p>
            <a:pPr marL="800100" lvl="1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tr-TR" sz="2600" dirty="0">
                <a:solidFill>
                  <a:srgbClr val="FFFF00"/>
                </a:solidFill>
              </a:rPr>
              <a:t>İsim tamlamaları,</a:t>
            </a:r>
          </a:p>
          <a:p>
            <a:pPr marL="800100" lvl="1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tr-TR" sz="2600" dirty="0">
                <a:solidFill>
                  <a:srgbClr val="FF0000"/>
                </a:solidFill>
              </a:rPr>
              <a:t>Sıfat tamlamaları,</a:t>
            </a:r>
          </a:p>
          <a:p>
            <a:pPr marL="800100" lvl="1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tr-TR" sz="2600" dirty="0">
                <a:solidFill>
                  <a:schemeClr val="bg2"/>
                </a:solidFill>
              </a:rPr>
              <a:t>Deyimler,</a:t>
            </a:r>
          </a:p>
          <a:p>
            <a:pPr marL="800100" lvl="1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tr-TR" sz="2600" dirty="0">
                <a:solidFill>
                  <a:schemeClr val="accent4"/>
                </a:solidFill>
              </a:rPr>
              <a:t>Atasözleri,</a:t>
            </a:r>
          </a:p>
          <a:p>
            <a:pPr marL="800100" lvl="1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tr-TR" sz="2600" dirty="0">
                <a:solidFill>
                  <a:srgbClr val="7030A0"/>
                </a:solidFill>
              </a:rPr>
              <a:t>İkilemeler,</a:t>
            </a:r>
          </a:p>
          <a:p>
            <a:pPr marL="800100" lvl="1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tr-TR" sz="2600" dirty="0">
                <a:solidFill>
                  <a:srgbClr val="FD35E0"/>
                </a:solidFill>
              </a:rPr>
              <a:t>Birleşik fiiller </a:t>
            </a:r>
            <a:r>
              <a:rPr lang="tr-TR" sz="2600" dirty="0"/>
              <a:t>ayrılmadan, bütün olarak bir öge kabul edilir. 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DA6A550-2471-430E-ABD9-B50D3BC97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1BC7-E183-40DB-AC97-C19EA4EB8894}" type="slidenum">
              <a:rPr lang="tr-TR" noProof="0" smtClean="0"/>
              <a:pPr/>
              <a:t>5</a:t>
            </a:fld>
            <a:endParaRPr lang="tr-TR" noProof="0" dirty="0"/>
          </a:p>
        </p:txBody>
      </p:sp>
    </p:spTree>
    <p:extLst>
      <p:ext uri="{BB962C8B-B14F-4D97-AF65-F5344CB8AC3E}">
        <p14:creationId xmlns:p14="http://schemas.microsoft.com/office/powerpoint/2010/main" val="417173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YÜKLEM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6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778643" y="1763093"/>
            <a:ext cx="10717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Cümlede oluş, iş ve hareket bildiren kelime veya kelime grubuna «</a:t>
            </a:r>
            <a:r>
              <a:rPr lang="tr-TR" sz="2400" dirty="0">
                <a:solidFill>
                  <a:srgbClr val="FF0000"/>
                </a:solidFill>
              </a:rPr>
              <a:t>yüklem</a:t>
            </a:r>
            <a:r>
              <a:rPr lang="tr-TR" sz="2400" dirty="0"/>
              <a:t>» denir.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7C6AA29F-C290-405C-9DCE-2EB3CEBBD608}"/>
              </a:ext>
            </a:extLst>
          </p:cNvPr>
          <p:cNvSpPr txBox="1"/>
          <p:nvPr/>
        </p:nvSpPr>
        <p:spPr>
          <a:xfrm>
            <a:off x="1781615" y="3130868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Yüklem olmadan cümle kurulması mümkün değildir.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8DDBD37-21AE-4428-83DA-B430FEE84EAA}"/>
              </a:ext>
            </a:extLst>
          </p:cNvPr>
          <p:cNvSpPr txBox="1"/>
          <p:nvPr/>
        </p:nvSpPr>
        <p:spPr>
          <a:xfrm>
            <a:off x="2953807" y="4498643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Yüklemi bulmak için sorulabilecek herhangi bir soru yoktur.</a:t>
            </a:r>
          </a:p>
        </p:txBody>
      </p:sp>
    </p:spTree>
    <p:extLst>
      <p:ext uri="{BB962C8B-B14F-4D97-AF65-F5344CB8AC3E}">
        <p14:creationId xmlns:p14="http://schemas.microsoft.com/office/powerpoint/2010/main" val="389005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NELER YÜKLEM OLABİLİR?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7</a:t>
            </a:fld>
            <a:endParaRPr lang="tr-TR" noProof="0" dirty="0"/>
          </a:p>
        </p:txBody>
      </p:sp>
      <p:graphicFrame>
        <p:nvGraphicFramePr>
          <p:cNvPr id="2" name="Diyagram 1">
            <a:extLst>
              <a:ext uri="{FF2B5EF4-FFF2-40B4-BE49-F238E27FC236}">
                <a16:creationId xmlns:a16="http://schemas.microsoft.com/office/drawing/2014/main" id="{BE2DDC22-B809-4026-895F-DFDC737A04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1467578"/>
              </p:ext>
            </p:extLst>
          </p:nvPr>
        </p:nvGraphicFramePr>
        <p:xfrm>
          <a:off x="1774547" y="-70446"/>
          <a:ext cx="856793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yagram 3">
            <a:extLst>
              <a:ext uri="{FF2B5EF4-FFF2-40B4-BE49-F238E27FC236}">
                <a16:creationId xmlns:a16="http://schemas.microsoft.com/office/drawing/2014/main" id="{92B63B6D-19C5-4EC6-80C4-02C79E20A9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6314125"/>
              </p:ext>
            </p:extLst>
          </p:nvPr>
        </p:nvGraphicFramePr>
        <p:xfrm>
          <a:off x="1812031" y="2372393"/>
          <a:ext cx="856793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5446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YÜKLEM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8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1133135" y="1777108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Annem, kuruyan çamaşırları </a:t>
            </a:r>
            <a:r>
              <a:rPr lang="tr-TR" sz="2400" dirty="0">
                <a:solidFill>
                  <a:schemeClr val="bg2"/>
                </a:solidFill>
              </a:rPr>
              <a:t>topladı</a:t>
            </a:r>
            <a:r>
              <a:rPr lang="tr-TR" sz="2400" dirty="0"/>
              <a:t>.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BBA4C04-A11A-4B5C-BCC8-D2F2428BE041}"/>
              </a:ext>
            </a:extLst>
          </p:cNvPr>
          <p:cNvSpPr txBox="1"/>
          <p:nvPr/>
        </p:nvSpPr>
        <p:spPr>
          <a:xfrm>
            <a:off x="1133134" y="2288546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Komşu komşunun külüne </a:t>
            </a:r>
            <a:r>
              <a:rPr lang="tr-TR" sz="2400" dirty="0">
                <a:solidFill>
                  <a:schemeClr val="bg2"/>
                </a:solidFill>
              </a:rPr>
              <a:t>muhtaçtır</a:t>
            </a:r>
            <a:r>
              <a:rPr lang="tr-TR" sz="2400" dirty="0"/>
              <a:t>.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B3D1D5D6-71E5-4B86-93A3-44E07A8E6220}"/>
              </a:ext>
            </a:extLst>
          </p:cNvPr>
          <p:cNvSpPr txBox="1"/>
          <p:nvPr/>
        </p:nvSpPr>
        <p:spPr>
          <a:xfrm>
            <a:off x="1133133" y="2799984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Kadın, çocuğunu </a:t>
            </a:r>
            <a:r>
              <a:rPr lang="tr-TR" sz="2400" dirty="0">
                <a:solidFill>
                  <a:schemeClr val="bg2"/>
                </a:solidFill>
              </a:rPr>
              <a:t>merak</a:t>
            </a:r>
            <a:r>
              <a:rPr lang="tr-TR" sz="2400" dirty="0">
                <a:solidFill>
                  <a:srgbClr val="FF0000"/>
                </a:solidFill>
              </a:rPr>
              <a:t> </a:t>
            </a:r>
            <a:r>
              <a:rPr lang="tr-TR" sz="2400" dirty="0">
                <a:solidFill>
                  <a:schemeClr val="bg2"/>
                </a:solidFill>
              </a:rPr>
              <a:t>ediyordu</a:t>
            </a:r>
            <a:r>
              <a:rPr lang="tr-TR" sz="2400" dirty="0"/>
              <a:t>.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F7084C54-B74E-4326-8BB7-6B45CF6CE6F7}"/>
              </a:ext>
            </a:extLst>
          </p:cNvPr>
          <p:cNvSpPr txBox="1"/>
          <p:nvPr/>
        </p:nvSpPr>
        <p:spPr>
          <a:xfrm>
            <a:off x="1133132" y="3311422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Babamın çantası </a:t>
            </a:r>
            <a:r>
              <a:rPr lang="tr-TR" sz="2400" dirty="0">
                <a:solidFill>
                  <a:schemeClr val="bg2"/>
                </a:solidFill>
              </a:rPr>
              <a:t>arabanın</a:t>
            </a:r>
            <a:r>
              <a:rPr lang="tr-TR" sz="2400" dirty="0">
                <a:solidFill>
                  <a:srgbClr val="FF0000"/>
                </a:solidFill>
              </a:rPr>
              <a:t> </a:t>
            </a:r>
            <a:r>
              <a:rPr lang="tr-TR" sz="2400" dirty="0">
                <a:solidFill>
                  <a:schemeClr val="bg2"/>
                </a:solidFill>
              </a:rPr>
              <a:t>bagajındaymış</a:t>
            </a:r>
            <a:r>
              <a:rPr lang="tr-TR" sz="2400" dirty="0"/>
              <a:t>.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65DD4CCB-4195-4DFF-865E-67EEEEB06869}"/>
              </a:ext>
            </a:extLst>
          </p:cNvPr>
          <p:cNvSpPr txBox="1"/>
          <p:nvPr/>
        </p:nvSpPr>
        <p:spPr>
          <a:xfrm>
            <a:off x="1133131" y="3822860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2400" dirty="0"/>
              <a:t>•</a:t>
            </a:r>
            <a:r>
              <a:rPr lang="tr-TR" sz="2400" dirty="0"/>
              <a:t> </a:t>
            </a:r>
            <a:r>
              <a:rPr lang="nn-NO" sz="2400" dirty="0"/>
              <a:t>Milletvekilleri Meclis’te tek tek </a:t>
            </a:r>
            <a:r>
              <a:rPr lang="nn-NO" sz="2400" dirty="0">
                <a:solidFill>
                  <a:schemeClr val="bg2"/>
                </a:solidFill>
              </a:rPr>
              <a:t>yemin</a:t>
            </a:r>
            <a:r>
              <a:rPr lang="nn-NO" sz="2400" dirty="0">
                <a:solidFill>
                  <a:srgbClr val="FF0000"/>
                </a:solidFill>
              </a:rPr>
              <a:t> </a:t>
            </a:r>
            <a:r>
              <a:rPr lang="nn-NO" sz="2400" dirty="0">
                <a:solidFill>
                  <a:schemeClr val="bg2"/>
                </a:solidFill>
              </a:rPr>
              <a:t>etti</a:t>
            </a:r>
            <a:r>
              <a:rPr lang="nn-NO" sz="2400" dirty="0"/>
              <a:t>.</a:t>
            </a:r>
            <a:endParaRPr lang="tr-TR" sz="2400" dirty="0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491DF995-F219-475A-99E5-4D60BCCDE99D}"/>
              </a:ext>
            </a:extLst>
          </p:cNvPr>
          <p:cNvSpPr txBox="1"/>
          <p:nvPr/>
        </p:nvSpPr>
        <p:spPr>
          <a:xfrm>
            <a:off x="1133131" y="4334298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• Üniversiteyi kazandığını duyunca </a:t>
            </a:r>
            <a:r>
              <a:rPr lang="tr-TR" sz="2400" dirty="0">
                <a:solidFill>
                  <a:schemeClr val="bg2"/>
                </a:solidFill>
              </a:rPr>
              <a:t>ağzı</a:t>
            </a:r>
            <a:r>
              <a:rPr lang="tr-TR" sz="2400" dirty="0">
                <a:solidFill>
                  <a:srgbClr val="FF0000"/>
                </a:solidFill>
              </a:rPr>
              <a:t> </a:t>
            </a:r>
            <a:r>
              <a:rPr lang="tr-TR" sz="2400" dirty="0">
                <a:solidFill>
                  <a:schemeClr val="bg2"/>
                </a:solidFill>
              </a:rPr>
              <a:t>kulaklarına</a:t>
            </a:r>
            <a:r>
              <a:rPr lang="tr-TR" sz="2400" dirty="0">
                <a:solidFill>
                  <a:srgbClr val="FF0000"/>
                </a:solidFill>
              </a:rPr>
              <a:t> </a:t>
            </a:r>
            <a:r>
              <a:rPr lang="tr-TR" sz="2400" dirty="0">
                <a:solidFill>
                  <a:schemeClr val="bg2"/>
                </a:solidFill>
              </a:rPr>
              <a:t>vardı</a:t>
            </a:r>
            <a:r>
              <a:rPr lang="tr-T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459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8452E815-4647-4C94-BE35-9B86FE35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096" y="696584"/>
            <a:ext cx="7909740" cy="569086"/>
          </a:xfrm>
        </p:spPr>
        <p:txBody>
          <a:bodyPr>
            <a:normAutofit/>
          </a:bodyPr>
          <a:lstStyle/>
          <a:p>
            <a:r>
              <a:rPr lang="tr-TR" dirty="0"/>
              <a:t>ÖZNE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CD75E8-5DD1-4934-AE54-C4FBE3AA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D581BC7-E183-40DB-AC97-C19EA4EB8894}" type="slidenum">
              <a:rPr lang="tr-TR" noProof="0" smtClean="0"/>
              <a:pPr rtl="0"/>
              <a:t>9</a:t>
            </a:fld>
            <a:endParaRPr lang="tr-TR" noProof="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5AB5749-B7D5-4613-9824-1EC2F900B996}"/>
              </a:ext>
            </a:extLst>
          </p:cNvPr>
          <p:cNvSpPr txBox="1"/>
          <p:nvPr/>
        </p:nvSpPr>
        <p:spPr>
          <a:xfrm>
            <a:off x="778643" y="1763093"/>
            <a:ext cx="10717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Yüklemin bildirdiği işi yapan veya oluş içerisinde bulunan varlığı anlatan sözcük veya sözcük gruplarına «</a:t>
            </a:r>
            <a:r>
              <a:rPr lang="tr-TR" sz="2400" dirty="0">
                <a:solidFill>
                  <a:srgbClr val="FF0000"/>
                </a:solidFill>
              </a:rPr>
              <a:t>özne»</a:t>
            </a:r>
            <a:r>
              <a:rPr lang="tr-TR" sz="2400" dirty="0"/>
              <a:t> denir. 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7C6AA29F-C290-405C-9DCE-2EB3CEBBD608}"/>
              </a:ext>
            </a:extLst>
          </p:cNvPr>
          <p:cNvSpPr txBox="1"/>
          <p:nvPr/>
        </p:nvSpPr>
        <p:spPr>
          <a:xfrm>
            <a:off x="1781615" y="3130868"/>
            <a:ext cx="9238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Özne olmadan cümle kurulamaz ancak her zaman açıkça yazılmak zorunda değildir.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8DDBD37-21AE-4428-83DA-B430FEE84EAA}"/>
              </a:ext>
            </a:extLst>
          </p:cNvPr>
          <p:cNvSpPr txBox="1"/>
          <p:nvPr/>
        </p:nvSpPr>
        <p:spPr>
          <a:xfrm>
            <a:off x="2953807" y="4498643"/>
            <a:ext cx="9238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2400" dirty="0"/>
              <a:t>Özneyi bulmak için yükleme </a:t>
            </a:r>
            <a:r>
              <a:rPr lang="tr-TR" sz="2400" dirty="0">
                <a:solidFill>
                  <a:schemeClr val="bg2"/>
                </a:solidFill>
              </a:rPr>
              <a:t>“Kim, ne?” </a:t>
            </a:r>
            <a:r>
              <a:rPr lang="tr-TR" sz="2400" dirty="0"/>
              <a:t>soruları sorulur.</a:t>
            </a:r>
          </a:p>
        </p:txBody>
      </p:sp>
    </p:spTree>
    <p:extLst>
      <p:ext uri="{BB962C8B-B14F-4D97-AF65-F5344CB8AC3E}">
        <p14:creationId xmlns:p14="http://schemas.microsoft.com/office/powerpoint/2010/main" val="293719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is Teması">
  <a:themeElements>
    <a:clrScheme name="Custom 12">
      <a:dk1>
        <a:srgbClr val="00BBBB"/>
      </a:dk1>
      <a:lt1>
        <a:srgbClr val="000000"/>
      </a:lt1>
      <a:dk2>
        <a:srgbClr val="999999"/>
      </a:dk2>
      <a:lt2>
        <a:srgbClr val="FFFFFF"/>
      </a:lt2>
      <a:accent1>
        <a:srgbClr val="004448"/>
      </a:accent1>
      <a:accent2>
        <a:srgbClr val="482845"/>
      </a:accent2>
      <a:accent3>
        <a:srgbClr val="7A0000"/>
      </a:accent3>
      <a:accent4>
        <a:srgbClr val="969959"/>
      </a:accent4>
      <a:accent5>
        <a:srgbClr val="225B5F"/>
      </a:accent5>
      <a:accent6>
        <a:srgbClr val="3D8C41"/>
      </a:accent6>
      <a:hlink>
        <a:srgbClr val="7F7F7F"/>
      </a:hlink>
      <a:folHlink>
        <a:srgbClr val="7F7F7F"/>
      </a:folHlink>
    </a:clrScheme>
    <a:fontScheme name="Custom 13">
      <a:majorFont>
        <a:latin typeface="Gill Sans M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2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5055323_TF56488565" id="{F857E8B0-5EB2-46E6-A8BB-0837F703764D}" vid="{8FABE1CA-72FB-4A9D-9E41-99448E5F6653}"/>
    </a:ext>
  </a:extLst>
</a:theme>
</file>

<file path=ppt/theme/theme2.xml><?xml version="1.0" encoding="utf-8"?>
<a:theme xmlns:a="http://schemas.openxmlformats.org/drawingml/2006/main" name="Ofis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is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Fütüristik sunum destesi</Template>
  <TotalTime>0</TotalTime>
  <Words>1656</Words>
  <Application>Microsoft Office PowerPoint</Application>
  <PresentationFormat>Geniş ekran</PresentationFormat>
  <Paragraphs>219</Paragraphs>
  <Slides>32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32</vt:i4>
      </vt:variant>
    </vt:vector>
  </HeadingPairs>
  <TitlesOfParts>
    <vt:vector size="33" baseType="lpstr">
      <vt:lpstr>Ofis Teması</vt:lpstr>
      <vt:lpstr>CÜMLENİN ÖGELERİ</vt:lpstr>
      <vt:lpstr>CÜMLE</vt:lpstr>
      <vt:lpstr>CÜMLENİN ÖGELERİ</vt:lpstr>
      <vt:lpstr>CÜMLENİN ÖGELERİ</vt:lpstr>
      <vt:lpstr>CÜMLENİN ÖGELERİ</vt:lpstr>
      <vt:lpstr>YÜKLEM</vt:lpstr>
      <vt:lpstr>NELER YÜKLEM OLABİLİR?</vt:lpstr>
      <vt:lpstr>YÜKLEM</vt:lpstr>
      <vt:lpstr>ÖZNE</vt:lpstr>
      <vt:lpstr>ÖZNE</vt:lpstr>
      <vt:lpstr>GİZLİ ÖZNE</vt:lpstr>
      <vt:lpstr>SÖZDE ÖZNE</vt:lpstr>
      <vt:lpstr>Verilen cümlelerin yüklem ve öznelerini bulalım.</vt:lpstr>
      <vt:lpstr>Verilen cümlelerin yüklem ve öznelerini bulalım.</vt:lpstr>
      <vt:lpstr>TEMEL ÖGELER BİTTİ</vt:lpstr>
      <vt:lpstr>NESNE</vt:lpstr>
      <vt:lpstr>BELİRTİLİ NESNE</vt:lpstr>
      <vt:lpstr>BELİRTİLİ NESNE</vt:lpstr>
      <vt:lpstr>BELİRTİSİZ NESNE</vt:lpstr>
      <vt:lpstr>BELİRTİSİZ NESNE</vt:lpstr>
      <vt:lpstr>ÖZNE – BELİRTİSİZ NESNE</vt:lpstr>
      <vt:lpstr>YER TAMLAYICISI</vt:lpstr>
      <vt:lpstr>YER TAMLAYICISI</vt:lpstr>
      <vt:lpstr>ZARF TAMLAYICISI</vt:lpstr>
      <vt:lpstr>ZARF TAMLAYICISI</vt:lpstr>
      <vt:lpstr>NEREYE?</vt:lpstr>
      <vt:lpstr>ARA SÖZ</vt:lpstr>
      <vt:lpstr>ARA SÖZ</vt:lpstr>
      <vt:lpstr>Verilen cümlelerin nesne, yer ve zarf tamlayıcılarını bulalım.</vt:lpstr>
      <vt:lpstr>Verilen cümlelerin nesne, yer ve zarf tamlayıcılarını bulalım.</vt:lpstr>
      <vt:lpstr>LGS’de Çıkmış Sorular </vt:lpstr>
      <vt:lpstr>TEBRİK EDERİM.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CÜMLENİN ÖGELERİ</dc:title>
  <dc:creator/>
  <cp:lastModifiedBy>Hasan Ayık</cp:lastModifiedBy>
  <cp:revision>2</cp:revision>
  <dcterms:created xsi:type="dcterms:W3CDTF">2020-04-14T19:40:29Z</dcterms:created>
  <dcterms:modified xsi:type="dcterms:W3CDTF">2020-12-04T04:32:44Z</dcterms:modified>
</cp:coreProperties>
</file>