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257" r:id="rId3"/>
    <p:sldId id="258" r:id="rId4"/>
    <p:sldId id="259" r:id="rId5"/>
    <p:sldId id="260" r:id="rId6"/>
    <p:sldId id="261" r:id="rId7"/>
    <p:sldId id="308" r:id="rId8"/>
    <p:sldId id="307" r:id="rId9"/>
    <p:sldId id="262" r:id="rId10"/>
    <p:sldId id="263" r:id="rId11"/>
    <p:sldId id="309" r:id="rId12"/>
    <p:sldId id="264" r:id="rId13"/>
    <p:sldId id="265" r:id="rId14"/>
    <p:sldId id="266" r:id="rId15"/>
    <p:sldId id="310" r:id="rId16"/>
    <p:sldId id="311" r:id="rId17"/>
    <p:sldId id="312" r:id="rId18"/>
    <p:sldId id="313" r:id="rId19"/>
    <p:sldId id="314" r:id="rId20"/>
    <p:sldId id="315" r:id="rId21"/>
    <p:sldId id="317" r:id="rId22"/>
    <p:sldId id="318" r:id="rId23"/>
    <p:sldId id="316" r:id="rId24"/>
    <p:sldId id="319" r:id="rId25"/>
    <p:sldId id="320" r:id="rId26"/>
    <p:sldId id="321" r:id="rId27"/>
    <p:sldId id="322" r:id="rId28"/>
    <p:sldId id="298" r:id="rId29"/>
    <p:sldId id="270" r:id="rId30"/>
    <p:sldId id="288" r:id="rId31"/>
  </p:sldIdLst>
  <p:sldSz cx="12192000" cy="6858000"/>
  <p:notesSz cx="6858000" cy="9144000"/>
  <p:defaultTextStyle>
    <a:defPPr rtl="0"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B3C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301B821-A1FF-4177-AEE7-76D212191A09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9" d="100"/>
          <a:sy n="59" d="100"/>
        </p:scale>
        <p:origin x="-84" y="-10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5" d="100"/>
          <a:sy n="65" d="100"/>
        </p:scale>
        <p:origin x="2784" y="4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slide" Target="slides/slide12.xml" /><Relationship Id="rId18" Type="http://schemas.openxmlformats.org/officeDocument/2006/relationships/slide" Target="slides/slide17.xml" /><Relationship Id="rId26" Type="http://schemas.openxmlformats.org/officeDocument/2006/relationships/slide" Target="slides/slide25.xml" /><Relationship Id="rId3" Type="http://schemas.openxmlformats.org/officeDocument/2006/relationships/slide" Target="slides/slide2.xml" /><Relationship Id="rId21" Type="http://schemas.openxmlformats.org/officeDocument/2006/relationships/slide" Target="slides/slide20.xml" /><Relationship Id="rId34" Type="http://schemas.openxmlformats.org/officeDocument/2006/relationships/presProps" Target="presProps.xml" /><Relationship Id="rId7" Type="http://schemas.openxmlformats.org/officeDocument/2006/relationships/slide" Target="slides/slide6.xml" /><Relationship Id="rId12" Type="http://schemas.openxmlformats.org/officeDocument/2006/relationships/slide" Target="slides/slide11.xml" /><Relationship Id="rId17" Type="http://schemas.openxmlformats.org/officeDocument/2006/relationships/slide" Target="slides/slide16.xml" /><Relationship Id="rId25" Type="http://schemas.openxmlformats.org/officeDocument/2006/relationships/slide" Target="slides/slide24.xml" /><Relationship Id="rId33" Type="http://schemas.openxmlformats.org/officeDocument/2006/relationships/handoutMaster" Target="handoutMasters/handoutMaster1.xml" /><Relationship Id="rId2" Type="http://schemas.openxmlformats.org/officeDocument/2006/relationships/slide" Target="slides/slide1.xml" /><Relationship Id="rId16" Type="http://schemas.openxmlformats.org/officeDocument/2006/relationships/slide" Target="slides/slide15.xml" /><Relationship Id="rId20" Type="http://schemas.openxmlformats.org/officeDocument/2006/relationships/slide" Target="slides/slide19.xml" /><Relationship Id="rId29" Type="http://schemas.openxmlformats.org/officeDocument/2006/relationships/slide" Target="slides/slide28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slide" Target="slides/slide10.xml" /><Relationship Id="rId24" Type="http://schemas.openxmlformats.org/officeDocument/2006/relationships/slide" Target="slides/slide23.xml" /><Relationship Id="rId32" Type="http://schemas.openxmlformats.org/officeDocument/2006/relationships/notesMaster" Target="notesMasters/notesMaster1.xml" /><Relationship Id="rId37" Type="http://schemas.openxmlformats.org/officeDocument/2006/relationships/tableStyles" Target="tableStyles.xml" /><Relationship Id="rId5" Type="http://schemas.openxmlformats.org/officeDocument/2006/relationships/slide" Target="slides/slide4.xml" /><Relationship Id="rId15" Type="http://schemas.openxmlformats.org/officeDocument/2006/relationships/slide" Target="slides/slide14.xml" /><Relationship Id="rId23" Type="http://schemas.openxmlformats.org/officeDocument/2006/relationships/slide" Target="slides/slide22.xml" /><Relationship Id="rId28" Type="http://schemas.openxmlformats.org/officeDocument/2006/relationships/slide" Target="slides/slide27.xml" /><Relationship Id="rId36" Type="http://schemas.openxmlformats.org/officeDocument/2006/relationships/theme" Target="theme/theme1.xml" /><Relationship Id="rId10" Type="http://schemas.openxmlformats.org/officeDocument/2006/relationships/slide" Target="slides/slide9.xml" /><Relationship Id="rId19" Type="http://schemas.openxmlformats.org/officeDocument/2006/relationships/slide" Target="slides/slide18.xml" /><Relationship Id="rId31" Type="http://schemas.openxmlformats.org/officeDocument/2006/relationships/slide" Target="slides/slide30.xml" /><Relationship Id="rId4" Type="http://schemas.openxmlformats.org/officeDocument/2006/relationships/slide" Target="slides/slide3.xml" /><Relationship Id="rId9" Type="http://schemas.openxmlformats.org/officeDocument/2006/relationships/slide" Target="slides/slide8.xml" /><Relationship Id="rId14" Type="http://schemas.openxmlformats.org/officeDocument/2006/relationships/slide" Target="slides/slide13.xml" /><Relationship Id="rId22" Type="http://schemas.openxmlformats.org/officeDocument/2006/relationships/slide" Target="slides/slide21.xml" /><Relationship Id="rId27" Type="http://schemas.openxmlformats.org/officeDocument/2006/relationships/slide" Target="slides/slide26.xml" /><Relationship Id="rId30" Type="http://schemas.openxmlformats.org/officeDocument/2006/relationships/slide" Target="slides/slide29.xml" /><Relationship Id="rId35" Type="http://schemas.openxmlformats.org/officeDocument/2006/relationships/viewProps" Target="viewProps.xml" 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1A0ACA-5038-425E-953E-50F2C1D60644}" type="doc">
      <dgm:prSet loTypeId="urn:microsoft.com/office/officeart/2005/8/layout/radial3" loCatId="relationship" qsTypeId="urn:microsoft.com/office/officeart/2005/8/quickstyle/3d1" qsCatId="3D" csTypeId="urn:microsoft.com/office/officeart/2005/8/colors/colorful3" csCatId="colorful" phldr="1"/>
      <dgm:spPr/>
    </dgm:pt>
    <dgm:pt modelId="{72DB6F04-5893-4905-AACB-42535AA16692}">
      <dgm:prSet phldrT="[Metin]"/>
      <dgm:spPr/>
      <dgm:t>
        <a:bodyPr/>
        <a:lstStyle/>
        <a:p>
          <a:r>
            <a:rPr lang="tr-TR" b="1" dirty="0">
              <a:latin typeface="Times New Roman" panose="02020603050405020304" pitchFamily="18" charset="0"/>
              <a:cs typeface="Times New Roman" panose="02020603050405020304" pitchFamily="18" charset="0"/>
            </a:rPr>
            <a:t>Zarflar</a:t>
          </a:r>
        </a:p>
      </dgm:t>
    </dgm:pt>
    <dgm:pt modelId="{88906586-7919-4BEB-BE0A-E3E01EB3547D}" type="parTrans" cxnId="{3BD0736E-32FB-444A-860C-2770D2204573}">
      <dgm:prSet/>
      <dgm:spPr/>
      <dgm:t>
        <a:bodyPr/>
        <a:lstStyle/>
        <a:p>
          <a:endParaRPr lang="tr-TR"/>
        </a:p>
      </dgm:t>
    </dgm:pt>
    <dgm:pt modelId="{B8CADC8C-59CC-48F3-8FC9-A064554043C6}" type="sibTrans" cxnId="{3BD0736E-32FB-444A-860C-2770D2204573}">
      <dgm:prSet/>
      <dgm:spPr/>
      <dgm:t>
        <a:bodyPr/>
        <a:lstStyle/>
        <a:p>
          <a:endParaRPr lang="tr-TR"/>
        </a:p>
      </dgm:t>
    </dgm:pt>
    <dgm:pt modelId="{650581D6-027F-470B-86FB-85314CA2B3E3}">
      <dgm:prSet phldrT="[Metin]"/>
      <dgm:spPr/>
      <dgm:t>
        <a:bodyPr/>
        <a:lstStyle/>
        <a:p>
          <a:r>
            <a:rPr lang="tr-TR" b="1" dirty="0">
              <a:latin typeface="Times New Roman" panose="02020603050405020304" pitchFamily="18" charset="0"/>
              <a:cs typeface="Times New Roman" panose="02020603050405020304" pitchFamily="18" charset="0"/>
            </a:rPr>
            <a:t>Zaman Zarfı</a:t>
          </a:r>
        </a:p>
      </dgm:t>
    </dgm:pt>
    <dgm:pt modelId="{445F6315-084F-46E4-8A18-BDFA2B9BD825}" type="sibTrans" cxnId="{FEB709C6-38A1-4868-B222-40E5216FCB97}">
      <dgm:prSet/>
      <dgm:spPr/>
      <dgm:t>
        <a:bodyPr/>
        <a:lstStyle/>
        <a:p>
          <a:endParaRPr lang="tr-TR"/>
        </a:p>
      </dgm:t>
    </dgm:pt>
    <dgm:pt modelId="{93990DEA-990B-4CE5-AEEA-CD0B8FF7B97C}" type="parTrans" cxnId="{FEB709C6-38A1-4868-B222-40E5216FCB97}">
      <dgm:prSet/>
      <dgm:spPr/>
      <dgm:t>
        <a:bodyPr/>
        <a:lstStyle/>
        <a:p>
          <a:endParaRPr lang="tr-TR"/>
        </a:p>
      </dgm:t>
    </dgm:pt>
    <dgm:pt modelId="{254B1828-1090-433F-8327-81818F498185}">
      <dgm:prSet phldrT="[Metin]" custT="1"/>
      <dgm:spPr/>
      <dgm:t>
        <a:bodyPr/>
        <a:lstStyle/>
        <a:p>
          <a:r>
            <a:rPr lang="tr-TR" sz="3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Yer – Yön Zarfı</a:t>
          </a:r>
          <a:endParaRPr lang="tr-TR" sz="3600" b="1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gm:t>
    </dgm:pt>
    <dgm:pt modelId="{3F704358-DE91-4935-A331-AA92BFFA0EBF}" type="sibTrans" cxnId="{49C21B02-86A1-4172-BFBD-3A4CBE287BF5}">
      <dgm:prSet/>
      <dgm:spPr/>
      <dgm:t>
        <a:bodyPr/>
        <a:lstStyle/>
        <a:p>
          <a:endParaRPr lang="tr-TR"/>
        </a:p>
      </dgm:t>
    </dgm:pt>
    <dgm:pt modelId="{DE2C78B1-8F3F-4B15-92A5-D9A982D42491}" type="parTrans" cxnId="{49C21B02-86A1-4172-BFBD-3A4CBE287BF5}">
      <dgm:prSet/>
      <dgm:spPr/>
      <dgm:t>
        <a:bodyPr/>
        <a:lstStyle/>
        <a:p>
          <a:endParaRPr lang="tr-TR"/>
        </a:p>
      </dgm:t>
    </dgm:pt>
    <dgm:pt modelId="{92412A90-D443-4941-AB30-98211C03A013}">
      <dgm:prSet phldrT="[Metin]" custT="1"/>
      <dgm:spPr/>
      <dgm:t>
        <a:bodyPr/>
        <a:lstStyle/>
        <a:p>
          <a:r>
            <a:rPr lang="tr-TR" sz="36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Miktar Zarfı</a:t>
          </a:r>
        </a:p>
      </dgm:t>
    </dgm:pt>
    <dgm:pt modelId="{8CEBC01C-E679-408C-B382-7F5529460F93}" type="sibTrans" cxnId="{BA4B6C9D-2C16-4667-B5C4-4367D520F29E}">
      <dgm:prSet/>
      <dgm:spPr/>
      <dgm:t>
        <a:bodyPr/>
        <a:lstStyle/>
        <a:p>
          <a:endParaRPr lang="tr-TR"/>
        </a:p>
      </dgm:t>
    </dgm:pt>
    <dgm:pt modelId="{CB313465-40F9-4A9B-8584-61561335F3C7}" type="parTrans" cxnId="{BA4B6C9D-2C16-4667-B5C4-4367D520F29E}">
      <dgm:prSet/>
      <dgm:spPr/>
      <dgm:t>
        <a:bodyPr/>
        <a:lstStyle/>
        <a:p>
          <a:endParaRPr lang="tr-TR"/>
        </a:p>
      </dgm:t>
    </dgm:pt>
    <dgm:pt modelId="{2C6848AA-C1F6-453D-A44F-74203634D5F9}">
      <dgm:prSet phldrT="[Metin]" custT="1"/>
      <dgm:spPr/>
      <dgm:t>
        <a:bodyPr/>
        <a:lstStyle/>
        <a:p>
          <a:r>
            <a:rPr lang="tr-TR" sz="36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Soru Zarfı</a:t>
          </a:r>
        </a:p>
      </dgm:t>
    </dgm:pt>
    <dgm:pt modelId="{81376CE9-BADE-4426-9607-08ABB84D54BF}" type="sibTrans" cxnId="{E1D370E6-527F-44B6-9C24-300072A05490}">
      <dgm:prSet/>
      <dgm:spPr/>
      <dgm:t>
        <a:bodyPr/>
        <a:lstStyle/>
        <a:p>
          <a:endParaRPr lang="tr-TR"/>
        </a:p>
      </dgm:t>
    </dgm:pt>
    <dgm:pt modelId="{093A485F-F867-457C-A9AD-6895F747ED2C}" type="parTrans" cxnId="{E1D370E6-527F-44B6-9C24-300072A05490}">
      <dgm:prSet/>
      <dgm:spPr/>
      <dgm:t>
        <a:bodyPr/>
        <a:lstStyle/>
        <a:p>
          <a:endParaRPr lang="tr-TR"/>
        </a:p>
      </dgm:t>
    </dgm:pt>
    <dgm:pt modelId="{43D11083-C2AB-48A6-82E8-7797D589F399}">
      <dgm:prSet phldrT="[Metin]"/>
      <dgm:spPr/>
      <dgm:t>
        <a:bodyPr/>
        <a:lstStyle/>
        <a:p>
          <a:r>
            <a:rPr lang="tr-TR" b="1" dirty="0">
              <a:latin typeface="Times New Roman" panose="02020603050405020304" pitchFamily="18" charset="0"/>
              <a:cs typeface="Times New Roman" panose="02020603050405020304" pitchFamily="18" charset="0"/>
            </a:rPr>
            <a:t>Durum Zarfı</a:t>
          </a:r>
        </a:p>
      </dgm:t>
    </dgm:pt>
    <dgm:pt modelId="{9CFAB70C-E910-4E49-AAB7-FF1B5AF93753}" type="parTrans" cxnId="{21C77158-A782-4642-90A0-D07201A40A20}">
      <dgm:prSet/>
      <dgm:spPr/>
      <dgm:t>
        <a:bodyPr/>
        <a:lstStyle/>
        <a:p>
          <a:endParaRPr lang="tr-TR"/>
        </a:p>
      </dgm:t>
    </dgm:pt>
    <dgm:pt modelId="{C8636EF2-7C55-47C2-8686-C934A38CDE34}" type="sibTrans" cxnId="{21C77158-A782-4642-90A0-D07201A40A20}">
      <dgm:prSet/>
      <dgm:spPr/>
      <dgm:t>
        <a:bodyPr/>
        <a:lstStyle/>
        <a:p>
          <a:endParaRPr lang="tr-TR"/>
        </a:p>
      </dgm:t>
    </dgm:pt>
    <dgm:pt modelId="{F0FA8D9E-57E5-4D70-9800-FC5C58AEC78D}" type="pres">
      <dgm:prSet presAssocID="{0A1A0ACA-5038-425E-953E-50F2C1D60644}" presName="composite" presStyleCnt="0">
        <dgm:presLayoutVars>
          <dgm:chMax val="1"/>
          <dgm:dir/>
          <dgm:resizeHandles val="exact"/>
        </dgm:presLayoutVars>
      </dgm:prSet>
      <dgm:spPr/>
    </dgm:pt>
    <dgm:pt modelId="{B35BC636-DA36-4DE8-9FD1-2E148FDFF85A}" type="pres">
      <dgm:prSet presAssocID="{0A1A0ACA-5038-425E-953E-50F2C1D60644}" presName="radial" presStyleCnt="0">
        <dgm:presLayoutVars>
          <dgm:animLvl val="ctr"/>
        </dgm:presLayoutVars>
      </dgm:prSet>
      <dgm:spPr/>
    </dgm:pt>
    <dgm:pt modelId="{05567E65-91D8-42BE-81C9-0C51196C4590}" type="pres">
      <dgm:prSet presAssocID="{72DB6F04-5893-4905-AACB-42535AA16692}" presName="centerShape" presStyleLbl="vennNode1" presStyleIdx="0" presStyleCnt="6"/>
      <dgm:spPr/>
    </dgm:pt>
    <dgm:pt modelId="{66E214BB-68BA-4313-AE10-5D683C410F5E}" type="pres">
      <dgm:prSet presAssocID="{43D11083-C2AB-48A6-82E8-7797D589F399}" presName="node" presStyleLbl="vennNode1" presStyleIdx="1" presStyleCnt="6">
        <dgm:presLayoutVars>
          <dgm:bulletEnabled val="1"/>
        </dgm:presLayoutVars>
      </dgm:prSet>
      <dgm:spPr/>
    </dgm:pt>
    <dgm:pt modelId="{80D2A90D-0561-4AB2-BAFD-C9701FBB3FDB}" type="pres">
      <dgm:prSet presAssocID="{650581D6-027F-470B-86FB-85314CA2B3E3}" presName="node" presStyleLbl="vennNode1" presStyleIdx="2" presStyleCnt="6">
        <dgm:presLayoutVars>
          <dgm:bulletEnabled val="1"/>
        </dgm:presLayoutVars>
      </dgm:prSet>
      <dgm:spPr/>
    </dgm:pt>
    <dgm:pt modelId="{19D0E541-62FA-47CD-B76D-170216548B44}" type="pres">
      <dgm:prSet presAssocID="{254B1828-1090-433F-8327-81818F498185}" presName="node" presStyleLbl="vennNode1" presStyleIdx="3" presStyleCnt="6">
        <dgm:presLayoutVars>
          <dgm:bulletEnabled val="1"/>
        </dgm:presLayoutVars>
      </dgm:prSet>
      <dgm:spPr/>
    </dgm:pt>
    <dgm:pt modelId="{C9F1443F-984C-41D1-84DB-485B21B387EE}" type="pres">
      <dgm:prSet presAssocID="{92412A90-D443-4941-AB30-98211C03A013}" presName="node" presStyleLbl="vennNode1" presStyleIdx="4" presStyleCnt="6" custScaleX="112397" custScaleY="108003">
        <dgm:presLayoutVars>
          <dgm:bulletEnabled val="1"/>
        </dgm:presLayoutVars>
      </dgm:prSet>
      <dgm:spPr/>
    </dgm:pt>
    <dgm:pt modelId="{BC98ED27-4A52-4C9B-9179-A64BBA3A5AD5}" type="pres">
      <dgm:prSet presAssocID="{2C6848AA-C1F6-453D-A44F-74203634D5F9}" presName="node" presStyleLbl="vennNode1" presStyleIdx="5" presStyleCnt="6">
        <dgm:presLayoutVars>
          <dgm:bulletEnabled val="1"/>
        </dgm:presLayoutVars>
      </dgm:prSet>
      <dgm:spPr/>
    </dgm:pt>
  </dgm:ptLst>
  <dgm:cxnLst>
    <dgm:cxn modelId="{01FF8700-19DF-4AD5-A6ED-CC04756B5F28}" type="presOf" srcId="{0A1A0ACA-5038-425E-953E-50F2C1D60644}" destId="{F0FA8D9E-57E5-4D70-9800-FC5C58AEC78D}" srcOrd="0" destOrd="0" presId="urn:microsoft.com/office/officeart/2005/8/layout/radial3"/>
    <dgm:cxn modelId="{49C21B02-86A1-4172-BFBD-3A4CBE287BF5}" srcId="{72DB6F04-5893-4905-AACB-42535AA16692}" destId="{254B1828-1090-433F-8327-81818F498185}" srcOrd="2" destOrd="0" parTransId="{DE2C78B1-8F3F-4B15-92A5-D9A982D42491}" sibTransId="{3F704358-DE91-4935-A331-AA92BFFA0EBF}"/>
    <dgm:cxn modelId="{0FD62108-F4D6-4DFF-B68F-0A28F036F3A9}" type="presOf" srcId="{92412A90-D443-4941-AB30-98211C03A013}" destId="{C9F1443F-984C-41D1-84DB-485B21B387EE}" srcOrd="0" destOrd="0" presId="urn:microsoft.com/office/officeart/2005/8/layout/radial3"/>
    <dgm:cxn modelId="{917AFC47-6D49-412C-8FC5-D8747E3F3856}" type="presOf" srcId="{2C6848AA-C1F6-453D-A44F-74203634D5F9}" destId="{BC98ED27-4A52-4C9B-9179-A64BBA3A5AD5}" srcOrd="0" destOrd="0" presId="urn:microsoft.com/office/officeart/2005/8/layout/radial3"/>
    <dgm:cxn modelId="{3BD0736E-32FB-444A-860C-2770D2204573}" srcId="{0A1A0ACA-5038-425E-953E-50F2C1D60644}" destId="{72DB6F04-5893-4905-AACB-42535AA16692}" srcOrd="0" destOrd="0" parTransId="{88906586-7919-4BEB-BE0A-E3E01EB3547D}" sibTransId="{B8CADC8C-59CC-48F3-8FC9-A064554043C6}"/>
    <dgm:cxn modelId="{13823153-B4BE-46AD-B9FE-F39E922EBEC6}" type="presOf" srcId="{43D11083-C2AB-48A6-82E8-7797D589F399}" destId="{66E214BB-68BA-4313-AE10-5D683C410F5E}" srcOrd="0" destOrd="0" presId="urn:microsoft.com/office/officeart/2005/8/layout/radial3"/>
    <dgm:cxn modelId="{21C77158-A782-4642-90A0-D07201A40A20}" srcId="{72DB6F04-5893-4905-AACB-42535AA16692}" destId="{43D11083-C2AB-48A6-82E8-7797D589F399}" srcOrd="0" destOrd="0" parTransId="{9CFAB70C-E910-4E49-AAB7-FF1B5AF93753}" sibTransId="{C8636EF2-7C55-47C2-8686-C934A38CDE34}"/>
    <dgm:cxn modelId="{6973868F-6E74-46D6-81A1-9165B7DA47A6}" type="presOf" srcId="{650581D6-027F-470B-86FB-85314CA2B3E3}" destId="{80D2A90D-0561-4AB2-BAFD-C9701FBB3FDB}" srcOrd="0" destOrd="0" presId="urn:microsoft.com/office/officeart/2005/8/layout/radial3"/>
    <dgm:cxn modelId="{BA4B6C9D-2C16-4667-B5C4-4367D520F29E}" srcId="{72DB6F04-5893-4905-AACB-42535AA16692}" destId="{92412A90-D443-4941-AB30-98211C03A013}" srcOrd="3" destOrd="0" parTransId="{CB313465-40F9-4A9B-8584-61561335F3C7}" sibTransId="{8CEBC01C-E679-408C-B382-7F5529460F93}"/>
    <dgm:cxn modelId="{FEB709C6-38A1-4868-B222-40E5216FCB97}" srcId="{72DB6F04-5893-4905-AACB-42535AA16692}" destId="{650581D6-027F-470B-86FB-85314CA2B3E3}" srcOrd="1" destOrd="0" parTransId="{93990DEA-990B-4CE5-AEEA-CD0B8FF7B97C}" sibTransId="{445F6315-084F-46E4-8A18-BDFA2B9BD825}"/>
    <dgm:cxn modelId="{4E1F50D5-E0CF-4962-87A5-217FCCF6933E}" type="presOf" srcId="{254B1828-1090-433F-8327-81818F498185}" destId="{19D0E541-62FA-47CD-B76D-170216548B44}" srcOrd="0" destOrd="0" presId="urn:microsoft.com/office/officeart/2005/8/layout/radial3"/>
    <dgm:cxn modelId="{1452F5E5-A34C-4C83-A1B3-7A9A18B81A29}" type="presOf" srcId="{72DB6F04-5893-4905-AACB-42535AA16692}" destId="{05567E65-91D8-42BE-81C9-0C51196C4590}" srcOrd="0" destOrd="0" presId="urn:microsoft.com/office/officeart/2005/8/layout/radial3"/>
    <dgm:cxn modelId="{E1D370E6-527F-44B6-9C24-300072A05490}" srcId="{72DB6F04-5893-4905-AACB-42535AA16692}" destId="{2C6848AA-C1F6-453D-A44F-74203634D5F9}" srcOrd="4" destOrd="0" parTransId="{093A485F-F867-457C-A9AD-6895F747ED2C}" sibTransId="{81376CE9-BADE-4426-9607-08ABB84D54BF}"/>
    <dgm:cxn modelId="{DC193BFC-E8C6-431D-819B-F64C893DD8A5}" type="presParOf" srcId="{F0FA8D9E-57E5-4D70-9800-FC5C58AEC78D}" destId="{B35BC636-DA36-4DE8-9FD1-2E148FDFF85A}" srcOrd="0" destOrd="0" presId="urn:microsoft.com/office/officeart/2005/8/layout/radial3"/>
    <dgm:cxn modelId="{93C0876D-9C5D-4D34-8297-DCDC70006F34}" type="presParOf" srcId="{B35BC636-DA36-4DE8-9FD1-2E148FDFF85A}" destId="{05567E65-91D8-42BE-81C9-0C51196C4590}" srcOrd="0" destOrd="0" presId="urn:microsoft.com/office/officeart/2005/8/layout/radial3"/>
    <dgm:cxn modelId="{80A4CF45-C671-4653-ADA1-20E5999ADD84}" type="presParOf" srcId="{B35BC636-DA36-4DE8-9FD1-2E148FDFF85A}" destId="{66E214BB-68BA-4313-AE10-5D683C410F5E}" srcOrd="1" destOrd="0" presId="urn:microsoft.com/office/officeart/2005/8/layout/radial3"/>
    <dgm:cxn modelId="{F5423084-ED09-4454-8E46-3E0093B8EF28}" type="presParOf" srcId="{B35BC636-DA36-4DE8-9FD1-2E148FDFF85A}" destId="{80D2A90D-0561-4AB2-BAFD-C9701FBB3FDB}" srcOrd="2" destOrd="0" presId="urn:microsoft.com/office/officeart/2005/8/layout/radial3"/>
    <dgm:cxn modelId="{D0C6851C-2D50-4B50-B2F0-24B1BA84A1E4}" type="presParOf" srcId="{B35BC636-DA36-4DE8-9FD1-2E148FDFF85A}" destId="{19D0E541-62FA-47CD-B76D-170216548B44}" srcOrd="3" destOrd="0" presId="urn:microsoft.com/office/officeart/2005/8/layout/radial3"/>
    <dgm:cxn modelId="{6A6B47E2-07CA-4454-BAFF-A5D66D8397B7}" type="presParOf" srcId="{B35BC636-DA36-4DE8-9FD1-2E148FDFF85A}" destId="{C9F1443F-984C-41D1-84DB-485B21B387EE}" srcOrd="4" destOrd="0" presId="urn:microsoft.com/office/officeart/2005/8/layout/radial3"/>
    <dgm:cxn modelId="{35204007-C9EF-409A-812A-0259BCE795F6}" type="presParOf" srcId="{B35BC636-DA36-4DE8-9FD1-2E148FDFF85A}" destId="{BC98ED27-4A52-4C9B-9179-A64BBA3A5AD5}" srcOrd="5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567E65-91D8-42BE-81C9-0C51196C4590}">
      <dsp:nvSpPr>
        <dsp:cNvPr id="0" name=""/>
        <dsp:cNvSpPr/>
      </dsp:nvSpPr>
      <dsp:spPr>
        <a:xfrm>
          <a:off x="3447524" y="1590640"/>
          <a:ext cx="3774772" cy="3774772"/>
        </a:xfrm>
        <a:prstGeom prst="ellipse">
          <a:avLst/>
        </a:prstGeom>
        <a:solidFill>
          <a:schemeClr val="accent3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78740" tIns="78740" rIns="78740" bIns="78740" numCol="1" spcCol="1270" anchor="ctr" anchorCtr="0">
          <a:noAutofit/>
        </a:bodyPr>
        <a:lstStyle/>
        <a:p>
          <a:pPr marL="0" lvl="0" indent="0" algn="ctr" defTabSz="2755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62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Zarflar</a:t>
          </a:r>
        </a:p>
      </dsp:txBody>
      <dsp:txXfrm>
        <a:off x="3447524" y="1590640"/>
        <a:ext cx="3774772" cy="3774772"/>
      </dsp:txXfrm>
    </dsp:sp>
    <dsp:sp modelId="{66E214BB-68BA-4313-AE10-5D683C410F5E}">
      <dsp:nvSpPr>
        <dsp:cNvPr id="0" name=""/>
        <dsp:cNvSpPr/>
      </dsp:nvSpPr>
      <dsp:spPr>
        <a:xfrm>
          <a:off x="4391217" y="78698"/>
          <a:ext cx="1887386" cy="1887386"/>
        </a:xfrm>
        <a:prstGeom prst="ellipse">
          <a:avLst/>
        </a:prstGeom>
        <a:solidFill>
          <a:schemeClr val="accent3">
            <a:alpha val="50000"/>
            <a:hueOff val="1971081"/>
            <a:satOff val="-10656"/>
            <a:lumOff val="-39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Durum Zarfı</a:t>
          </a:r>
        </a:p>
      </dsp:txBody>
      <dsp:txXfrm>
        <a:off x="4391217" y="78698"/>
        <a:ext cx="1887386" cy="1887386"/>
      </dsp:txXfrm>
    </dsp:sp>
    <dsp:sp modelId="{80D2A90D-0561-4AB2-BAFD-C9701FBB3FDB}">
      <dsp:nvSpPr>
        <dsp:cNvPr id="0" name=""/>
        <dsp:cNvSpPr/>
      </dsp:nvSpPr>
      <dsp:spPr>
        <a:xfrm>
          <a:off x="6726664" y="1775500"/>
          <a:ext cx="1887386" cy="1887386"/>
        </a:xfrm>
        <a:prstGeom prst="ellipse">
          <a:avLst/>
        </a:prstGeom>
        <a:solidFill>
          <a:schemeClr val="accent3">
            <a:alpha val="50000"/>
            <a:hueOff val="3942162"/>
            <a:satOff val="-21311"/>
            <a:lumOff val="-784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39370" tIns="39370" rIns="39370" bIns="39370" numCol="1" spcCol="1270" anchor="ctr" anchorCtr="0">
          <a:noAutofit/>
        </a:bodyPr>
        <a:lstStyle/>
        <a:p>
          <a:pPr marL="0" lvl="0" indent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1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Zaman Zarfı</a:t>
          </a:r>
        </a:p>
      </dsp:txBody>
      <dsp:txXfrm>
        <a:off x="6726664" y="1775500"/>
        <a:ext cx="1887386" cy="1887386"/>
      </dsp:txXfrm>
    </dsp:sp>
    <dsp:sp modelId="{19D0E541-62FA-47CD-B76D-170216548B44}">
      <dsp:nvSpPr>
        <dsp:cNvPr id="0" name=""/>
        <dsp:cNvSpPr/>
      </dsp:nvSpPr>
      <dsp:spPr>
        <a:xfrm>
          <a:off x="5834603" y="4520983"/>
          <a:ext cx="1887386" cy="1887386"/>
        </a:xfrm>
        <a:prstGeom prst="ellipse">
          <a:avLst/>
        </a:prstGeom>
        <a:solidFill>
          <a:schemeClr val="accent3">
            <a:alpha val="50000"/>
            <a:hueOff val="5913244"/>
            <a:satOff val="-31967"/>
            <a:lumOff val="-1177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600" b="1" kern="1200" dirty="0">
              <a:latin typeface="Times New Roman" panose="02020603050405020304" pitchFamily="18" charset="0"/>
              <a:cs typeface="Times New Roman" panose="02020603050405020304" pitchFamily="18" charset="0"/>
            </a:rPr>
            <a:t>Yer – Yön Zarfı</a:t>
          </a:r>
          <a:endParaRPr lang="tr-TR" sz="3600" b="1" kern="1200" dirty="0">
            <a:latin typeface="Times New Roman" panose="02020603050405020304" pitchFamily="18" charset="0"/>
            <a:ea typeface="+mn-ea"/>
            <a:cs typeface="Times New Roman" panose="02020603050405020304" pitchFamily="18" charset="0"/>
          </a:endParaRPr>
        </a:p>
      </dsp:txBody>
      <dsp:txXfrm>
        <a:off x="5834603" y="4520983"/>
        <a:ext cx="1887386" cy="1887386"/>
      </dsp:txXfrm>
    </dsp:sp>
    <dsp:sp modelId="{C9F1443F-984C-41D1-84DB-485B21B387EE}">
      <dsp:nvSpPr>
        <dsp:cNvPr id="0" name=""/>
        <dsp:cNvSpPr/>
      </dsp:nvSpPr>
      <dsp:spPr>
        <a:xfrm>
          <a:off x="2830842" y="4445459"/>
          <a:ext cx="2121365" cy="2038433"/>
        </a:xfrm>
        <a:prstGeom prst="ellipse">
          <a:avLst/>
        </a:prstGeom>
        <a:solidFill>
          <a:schemeClr val="accent3">
            <a:alpha val="50000"/>
            <a:hueOff val="7884325"/>
            <a:satOff val="-42622"/>
            <a:lumOff val="-1569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6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Miktar Zarfı</a:t>
          </a:r>
        </a:p>
      </dsp:txBody>
      <dsp:txXfrm>
        <a:off x="2830842" y="4445459"/>
        <a:ext cx="2121365" cy="2038433"/>
      </dsp:txXfrm>
    </dsp:sp>
    <dsp:sp modelId="{BC98ED27-4A52-4C9B-9179-A64BBA3A5AD5}">
      <dsp:nvSpPr>
        <dsp:cNvPr id="0" name=""/>
        <dsp:cNvSpPr/>
      </dsp:nvSpPr>
      <dsp:spPr>
        <a:xfrm>
          <a:off x="2055770" y="1775500"/>
          <a:ext cx="1887386" cy="1887386"/>
        </a:xfrm>
        <a:prstGeom prst="ellipse">
          <a:avLst/>
        </a:prstGeom>
        <a:solidFill>
          <a:schemeClr val="accent3">
            <a:alpha val="50000"/>
            <a:hueOff val="9855406"/>
            <a:satOff val="-53278"/>
            <a:lumOff val="-1961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tr-TR" sz="3600" b="1" kern="12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rPr>
            <a:t>Soru Zarfı</a:t>
          </a:r>
        </a:p>
      </dsp:txBody>
      <dsp:txXfrm>
        <a:off x="2055770" y="1775500"/>
        <a:ext cx="1887386" cy="18873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111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 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73F7AA83-DE31-4E93-AB07-EF7FB05F6670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1290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 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Asıl metin stillerini düzenlemek için tıklayın</a:t>
            </a:r>
          </a:p>
          <a:p>
            <a:pPr lvl="1" rtl="0"/>
            <a:r>
              <a:t>İkinci düzey</a:t>
            </a:r>
          </a:p>
          <a:p>
            <a:pPr lvl="2" rtl="0"/>
            <a:r>
              <a:t>Üçüncü düzey</a:t>
            </a:r>
          </a:p>
          <a:p>
            <a:pPr lvl="3" rtl="0"/>
            <a:r>
              <a:t>Dördüncü düzey</a:t>
            </a:r>
          </a:p>
          <a:p>
            <a:pPr lvl="4" rtl="0"/>
            <a:r>
              <a:t>Beşinci düzey</a:t>
            </a:r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935E2820-AFE1-45FA-949E-17BDB534E1DC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79979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 /><Relationship Id="rId1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lar Yer Tutucusu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n-US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935E2820-AFE1-45FA-949E-17BDB534E1DC}" type="slidenum">
              <a:rPr lang="en-US" smtClean="0"/>
              <a:pPr rtl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9915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 /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 /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 /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 /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 /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1065213" y="304800"/>
            <a:ext cx="7091361" cy="2793906"/>
          </a:xfrm>
        </p:spPr>
        <p:txBody>
          <a:bodyPr rtlCol="0" anchor="b">
            <a:normAutofit/>
          </a:bodyPr>
          <a:lstStyle>
            <a:lvl1pPr algn="l" rtl="0">
              <a:lnSpc>
                <a:spcPct val="80000"/>
              </a:lnSpc>
              <a:defRPr sz="6600"/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065213" y="3108804"/>
            <a:ext cx="7091361" cy="838200"/>
          </a:xfrm>
        </p:spPr>
        <p:txBody>
          <a:bodyPr rtlCol="0"/>
          <a:lstStyle>
            <a:lvl1pPr marL="0" indent="0" algn="l" rtl="0">
              <a:spcBef>
                <a:spcPts val="0"/>
              </a:spcBef>
              <a:buNone/>
              <a:defRPr sz="2400">
                <a:solidFill>
                  <a:schemeClr val="accent2"/>
                </a:solidFill>
              </a:defRPr>
            </a:lvl1pPr>
            <a:lvl2pPr marL="457200" indent="0" algn="ctr" rtl="0">
              <a:buNone/>
              <a:defRPr sz="2000"/>
            </a:lvl2pPr>
            <a:lvl3pPr marL="914400" indent="0" algn="ctr" rtl="0">
              <a:buNone/>
              <a:defRPr sz="1800"/>
            </a:lvl3pPr>
            <a:lvl4pPr marL="1371600" indent="0" algn="ctr" rtl="0">
              <a:buNone/>
              <a:defRPr sz="1600"/>
            </a:lvl4pPr>
            <a:lvl5pPr marL="1828800" indent="0" algn="ctr" rtl="0">
              <a:buNone/>
              <a:defRPr sz="1600"/>
            </a:lvl5pPr>
            <a:lvl6pPr marL="2286000" indent="0" algn="ctr" rtl="0">
              <a:buNone/>
              <a:defRPr sz="1600"/>
            </a:lvl6pPr>
            <a:lvl7pPr marL="2743200" indent="0" algn="ctr" rtl="0">
              <a:buNone/>
              <a:defRPr sz="1600"/>
            </a:lvl7pPr>
            <a:lvl8pPr marL="3200400" indent="0" algn="ctr" rtl="0">
              <a:buNone/>
              <a:defRPr sz="1600"/>
            </a:lvl8pPr>
            <a:lvl9pPr marL="3657600" indent="0" algn="ctr" rtl="0">
              <a:buNone/>
              <a:defRPr sz="1600"/>
            </a:lvl9pPr>
          </a:lstStyle>
          <a:p>
            <a:pPr rtl="0"/>
            <a:r>
              <a:rPr lang="tr-TR"/>
              <a:t>Asıl alt başlık stilini düzenlemek için tıklayın</a:t>
            </a:r>
            <a:endParaRPr/>
          </a:p>
        </p:txBody>
      </p:sp>
      <p:sp>
        <p:nvSpPr>
          <p:cNvPr id="8" name="Tarih Yer Tutucusu 7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9" name="Alt Bilgi Yer Tutucusu 8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10" name="Slayt Numarası Yer Tutucusu 9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0547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76664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9865014" y="304801"/>
            <a:ext cx="1715800" cy="5410200"/>
          </a:xfrm>
        </p:spPr>
        <p:txBody>
          <a:bodyPr vert="eaVert"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2209800" y="304801"/>
            <a:ext cx="7502814" cy="5410200"/>
          </a:xfrm>
        </p:spPr>
        <p:txBody>
          <a:bodyPr vert="eaVert"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94977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9990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5180013" y="1600200"/>
            <a:ext cx="6400801" cy="2486025"/>
          </a:xfrm>
        </p:spPr>
        <p:txBody>
          <a:bodyPr rtlCol="0" anchor="b">
            <a:normAutofit/>
          </a:bodyPr>
          <a:lstStyle>
            <a:lvl1pPr algn="l" rtl="0">
              <a:defRPr sz="5200"/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5180011" y="4105029"/>
            <a:ext cx="6400801" cy="914400"/>
          </a:xfrm>
        </p:spPr>
        <p:txBody>
          <a:bodyPr rtlCol="0">
            <a:normAutofit/>
          </a:bodyPr>
          <a:lstStyle>
            <a:lvl1pPr marL="0" indent="0" algn="l" rtl="0">
              <a:buNone/>
              <a:defRPr sz="200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179164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2208213" y="1600200"/>
            <a:ext cx="4572000" cy="411480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7008813" y="1600200"/>
            <a:ext cx="4572000" cy="411480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077512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2208213" y="2505075"/>
            <a:ext cx="4572000" cy="333756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7008813" y="1600200"/>
            <a:ext cx="4572000" cy="823912"/>
          </a:xfrm>
        </p:spPr>
        <p:txBody>
          <a:bodyPr rtlCol="0" anchor="ctr">
            <a:noAutofit/>
          </a:bodyPr>
          <a:lstStyle>
            <a:lvl1pPr marL="0" indent="0" algn="l" rtl="0">
              <a:spcBef>
                <a:spcPts val="0"/>
              </a:spcBef>
              <a:buNone/>
              <a:defRPr sz="2100" b="0">
                <a:solidFill>
                  <a:schemeClr val="accent2"/>
                </a:solidFill>
              </a:defRPr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7008813" y="2505075"/>
            <a:ext cx="4572000" cy="3337560"/>
          </a:xfrm>
        </p:spPr>
        <p:txBody>
          <a:bodyPr rtlCol="0"/>
          <a:lstStyle/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7" name="Tarih Yer Tutucusu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8" name="Alt Bilgi Yer Tutucusu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33046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Tarih Yer Tutucusu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4" name="Alt Bilgi Yer Tutucusu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98309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ih Yer Tutucusu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3" name="Alt Bilgi Yer Tutucusu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22526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Resim Yazılı İçerik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293813" y="533400"/>
            <a:ext cx="6858000" cy="48006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  <a:p>
            <a:pPr lvl="1" rtl="0"/>
            <a:r>
              <a:rPr lang="tr-TR"/>
              <a:t>İkinci düzey</a:t>
            </a:r>
          </a:p>
          <a:p>
            <a:pPr lvl="2" rtl="0"/>
            <a:r>
              <a:rPr lang="tr-TR"/>
              <a:t>Üçüncü düzey</a:t>
            </a:r>
          </a:p>
          <a:p>
            <a:pPr lvl="3" rtl="0"/>
            <a:r>
              <a:rPr lang="tr-TR"/>
              <a:t>Dördüncü düzey</a:t>
            </a:r>
          </a:p>
          <a:p>
            <a:pPr lvl="4" rtl="0"/>
            <a:r>
              <a:rPr lang="tr-TR"/>
              <a:t>Beşinci düzey</a:t>
            </a:r>
            <a:endParaRPr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7700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Resim Yazılı Resim">
    <p:bg bwMode="gray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8837612" y="2277477"/>
            <a:ext cx="2743201" cy="2322178"/>
          </a:xfrm>
        </p:spPr>
        <p:txBody>
          <a:bodyPr rtlCol="0" anchor="b">
            <a:normAutofit/>
          </a:bodyPr>
          <a:lstStyle>
            <a:lvl1pPr algn="l" rtl="0">
              <a:defRPr sz="2600">
                <a:solidFill>
                  <a:schemeClr val="accent2"/>
                </a:solidFill>
              </a:defRPr>
            </a:lvl1pPr>
          </a:lstStyle>
          <a:p>
            <a:pPr rtl="0"/>
            <a:r>
              <a:rPr lang="tr-TR"/>
              <a:t>Asıl başlık stilini düzenlemek için tıklayın</a:t>
            </a:r>
            <a:endParaRPr/>
          </a:p>
        </p:txBody>
      </p:sp>
      <p:sp>
        <p:nvSpPr>
          <p:cNvPr id="8" name="Yuvarlatılmış Dikdörtgen 7"/>
          <p:cNvSpPr/>
          <p:nvPr/>
        </p:nvSpPr>
        <p:spPr>
          <a:xfrm>
            <a:off x="1293812" y="533400"/>
            <a:ext cx="6858001" cy="4800600"/>
          </a:xfrm>
          <a:prstGeom prst="roundRect">
            <a:avLst>
              <a:gd name="adj" fmla="val 4409"/>
            </a:avLst>
          </a:prstGeom>
          <a:solidFill>
            <a:schemeClr val="bg1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/>
          </a:p>
        </p:txBody>
      </p:sp>
      <p:sp>
        <p:nvSpPr>
          <p:cNvPr id="3" name="Resim Yer Tutucusu 2" descr="Resim eklemek için boş yer tutucu. Yer tutucuya tıklayın ve eklemek istediğiniz resmi seçin."/>
          <p:cNvSpPr>
            <a:spLocks noGrp="1"/>
          </p:cNvSpPr>
          <p:nvPr>
            <p:ph type="pic" idx="1"/>
          </p:nvPr>
        </p:nvSpPr>
        <p:spPr>
          <a:xfrm>
            <a:off x="1408112" y="647700"/>
            <a:ext cx="6629400" cy="4572000"/>
          </a:xfrm>
          <a:prstGeom prst="roundRect">
            <a:avLst>
              <a:gd name="adj" fmla="val 3725"/>
            </a:avLst>
          </a:prstGeom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tr-TR"/>
              <a:t>Resim eklemek için simgeye tıklayın</a:t>
            </a:r>
            <a:endParaRPr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8837614" y="4583187"/>
            <a:ext cx="2743200" cy="1131813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000"/>
              </a:spcBef>
              <a:buNone/>
              <a:defRPr sz="1400"/>
            </a:lvl1pPr>
            <a:lvl2pPr marL="457200" indent="0" algn="l" rtl="0">
              <a:buNone/>
              <a:defRPr sz="1400"/>
            </a:lvl2pPr>
            <a:lvl3pPr marL="914400" indent="0" algn="l" rtl="0">
              <a:buNone/>
              <a:defRPr sz="1200"/>
            </a:lvl3pPr>
            <a:lvl4pPr marL="1371600" indent="0" algn="l" rtl="0">
              <a:buNone/>
              <a:defRPr sz="1000"/>
            </a:lvl4pPr>
            <a:lvl5pPr marL="1828800" indent="0" algn="l" rtl="0">
              <a:buNone/>
              <a:defRPr sz="1000"/>
            </a:lvl5pPr>
            <a:lvl6pPr marL="2286000" indent="0" algn="l" rtl="0">
              <a:buNone/>
              <a:defRPr sz="1000"/>
            </a:lvl6pPr>
            <a:lvl7pPr marL="2743200" indent="0" algn="l" rtl="0">
              <a:buNone/>
              <a:defRPr sz="1000"/>
            </a:lvl7pPr>
            <a:lvl8pPr marL="3200400" indent="0" algn="l" rtl="0">
              <a:buNone/>
              <a:defRPr sz="1000"/>
            </a:lvl8pPr>
            <a:lvl9pPr marL="3657600" indent="0" algn="l" rtl="0">
              <a:buNone/>
              <a:defRPr sz="1000"/>
            </a:lvl9pPr>
          </a:lstStyle>
          <a:p>
            <a:pPr lvl="0" rtl="0"/>
            <a:r>
              <a:rPr lang="tr-TR"/>
              <a:t>Asıl metin stillerini düzenlemek için tıklayın</a:t>
            </a:r>
          </a:p>
        </p:txBody>
      </p:sp>
      <p:sp>
        <p:nvSpPr>
          <p:cNvPr id="5" name="Tarih Yer Tutucusu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01.09.2016</a:t>
            </a:r>
            <a:endParaRPr/>
          </a:p>
        </p:txBody>
      </p:sp>
      <p:sp>
        <p:nvSpPr>
          <p:cNvPr id="6" name="Alt Bilgi Yer Tutucusu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8FDBFFB2-86D9-4B8F-A59A-553A60B94BBE}" type="slidenum">
              <a:rPr/>
              <a:pPr rtl="0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93017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13" Type="http://schemas.openxmlformats.org/officeDocument/2006/relationships/image" Target="../media/image1.png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2208213" y="304800"/>
            <a:ext cx="9372600" cy="120041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tr"/>
              <a:t>Asıl başlık stili için tıklatın</a:t>
            </a:r>
            <a:endParaRPr dirty="0"/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2208213" y="1600200"/>
            <a:ext cx="9372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tr"/>
              <a:t>Asıl metin stillerini düzenlemek için tıklayın</a:t>
            </a:r>
          </a:p>
          <a:p>
            <a:pPr lvl="1" rtl="0"/>
            <a:r>
              <a:rPr lang="tr"/>
              <a:t>İkinci düzey</a:t>
            </a:r>
          </a:p>
          <a:p>
            <a:pPr lvl="2" rtl="0"/>
            <a:r>
              <a:rPr lang="tr"/>
              <a:t>Üçüncü düzey</a:t>
            </a:r>
          </a:p>
          <a:p>
            <a:pPr lvl="3" rtl="0"/>
            <a:r>
              <a:rPr lang="tr"/>
              <a:t>Dördüncü düzey</a:t>
            </a:r>
          </a:p>
          <a:p>
            <a:pPr lvl="4" rtl="0"/>
            <a:r>
              <a:rPr lang="tr"/>
              <a:t>Beşinci düzey</a:t>
            </a:r>
            <a:endParaRPr/>
          </a:p>
        </p:txBody>
      </p:sp>
      <p:sp>
        <p:nvSpPr>
          <p:cNvPr id="4" name="Tarih Yer Tutucusu 3"/>
          <p:cNvSpPr>
            <a:spLocks noGrp="1"/>
          </p:cNvSpPr>
          <p:nvPr>
            <p:ph type="dt" sz="half" idx="2"/>
          </p:nvPr>
        </p:nvSpPr>
        <p:spPr>
          <a:xfrm>
            <a:off x="253576" y="6505078"/>
            <a:ext cx="964036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01.09.2016</a:t>
            </a:r>
            <a:endParaRPr lang="en-US" dirty="0"/>
          </a:p>
        </p:txBody>
      </p:sp>
      <p:sp>
        <p:nvSpPr>
          <p:cNvPr id="5" name="Alt Bilgi Yer Tutucusu 4"/>
          <p:cNvSpPr>
            <a:spLocks noGrp="1"/>
          </p:cNvSpPr>
          <p:nvPr>
            <p:ph type="ftr" sz="quarter" idx="3"/>
          </p:nvPr>
        </p:nvSpPr>
        <p:spPr>
          <a:xfrm>
            <a:off x="1280159" y="6505078"/>
            <a:ext cx="6876415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2"/>
                </a:solidFill>
              </a:defRPr>
            </a:lvl1pPr>
          </a:lstStyle>
          <a:p>
            <a:pPr rtl="0"/>
            <a:endParaRPr lang="en-US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11580814" y="6280298"/>
            <a:ext cx="533399" cy="3491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100" b="1">
                <a:solidFill>
                  <a:srgbClr val="AB3C19"/>
                </a:solidFill>
              </a:defRPr>
            </a:lvl1pPr>
          </a:lstStyle>
          <a:p>
            <a:pPr rtl="0"/>
            <a:fld id="{8FDBFFB2-86D9-4B8F-A59A-553A60B94BBE}" type="slidenum">
              <a:rPr lang="en-US" smtClean="0"/>
              <a:pPr rtl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255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80000"/>
        <a:buFont typeface="Wingdings" panose="05000000000000000000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 /><Relationship Id="rId1" Type="http://schemas.openxmlformats.org/officeDocument/2006/relationships/slideLayout" Target="../slideLayouts/slideLayout1.xml" 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 /><Relationship Id="rId1" Type="http://schemas.openxmlformats.org/officeDocument/2006/relationships/slideLayout" Target="../slideLayouts/slideLayout2.xml" 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 /><Relationship Id="rId2" Type="http://schemas.openxmlformats.org/officeDocument/2006/relationships/image" Target="../media/image8.png" /><Relationship Id="rId1" Type="http://schemas.openxmlformats.org/officeDocument/2006/relationships/slideLayout" Target="../slideLayouts/slideLayout2.xml" 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 /><Relationship Id="rId2" Type="http://schemas.openxmlformats.org/officeDocument/2006/relationships/slide" Target="slide29.xml" /><Relationship Id="rId1" Type="http://schemas.openxmlformats.org/officeDocument/2006/relationships/slideLayout" Target="../slideLayouts/slideLayout5.xml" /><Relationship Id="rId5" Type="http://schemas.openxmlformats.org/officeDocument/2006/relationships/image" Target="../media/image11.png" /><Relationship Id="rId4" Type="http://schemas.openxmlformats.org/officeDocument/2006/relationships/slide" Target="slide1.xml" 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 /><Relationship Id="rId2" Type="http://schemas.openxmlformats.org/officeDocument/2006/relationships/diagramData" Target="../diagrams/data1.xml" /><Relationship Id="rId1" Type="http://schemas.openxmlformats.org/officeDocument/2006/relationships/slideLayout" Target="../slideLayouts/slideLayout6.xml" /><Relationship Id="rId6" Type="http://schemas.microsoft.com/office/2007/relationships/diagramDrawing" Target="../diagrams/drawing1.xml" /><Relationship Id="rId5" Type="http://schemas.openxmlformats.org/officeDocument/2006/relationships/diagramColors" Target="../diagrams/colors1.xml" /><Relationship Id="rId4" Type="http://schemas.openxmlformats.org/officeDocument/2006/relationships/diagramQuickStyle" Target="../diagrams/quickStyle1.xml" 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2148288" y="1973801"/>
            <a:ext cx="7199898" cy="2136559"/>
          </a:xfrm>
        </p:spPr>
        <p:txBody>
          <a:bodyPr rtlCol="0"/>
          <a:lstStyle/>
          <a:p>
            <a:pPr algn="ctr" rtl="0"/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Zarf</a:t>
            </a:r>
            <a:b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(Belirteç)</a:t>
            </a:r>
            <a:endParaRPr lang="tr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Metin kutusu 13">
            <a:extLst>
              <a:ext uri="{FF2B5EF4-FFF2-40B4-BE49-F238E27FC236}">
                <a16:creationId xmlns:a16="http://schemas.microsoft.com/office/drawing/2014/main" id="{D97A9F3F-4FC2-488C-8305-9CBEFA623AED}"/>
              </a:ext>
            </a:extLst>
          </p:cNvPr>
          <p:cNvSpPr txBox="1"/>
          <p:nvPr/>
        </p:nvSpPr>
        <p:spPr>
          <a:xfrm>
            <a:off x="3643790" y="5840572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Özgür KAYA</a:t>
            </a:r>
          </a:p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Türkçe Öğretmeni</a:t>
            </a:r>
          </a:p>
        </p:txBody>
      </p:sp>
    </p:spTree>
    <p:extLst>
      <p:ext uri="{BB962C8B-B14F-4D97-AF65-F5344CB8AC3E}">
        <p14:creationId xmlns:p14="http://schemas.microsoft.com/office/powerpoint/2010/main" val="35784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Zaman Zarfı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45724" y="1371600"/>
            <a:ext cx="10857391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Fiillerden önce gelerek fiilin yapılma zamanını gösteren zarflara </a:t>
            </a:r>
            <a:r>
              <a:rPr lang="tr-TR" sz="2400" b="1" i="1" dirty="0">
                <a:solidFill>
                  <a:srgbClr val="FF0000"/>
                </a:solidFill>
              </a:rPr>
              <a:t>zaman zarfı </a:t>
            </a:r>
            <a:r>
              <a:rPr lang="tr-TR" sz="2400" dirty="0"/>
              <a:t>denir.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745724" y="2991775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sorulan </a:t>
            </a:r>
            <a:r>
              <a:rPr lang="tr-TR" sz="2400" b="1" i="1" dirty="0">
                <a:solidFill>
                  <a:srgbClr val="FF0000"/>
                </a:solidFill>
              </a:rPr>
              <a:t>“Ne zaman?”</a:t>
            </a:r>
            <a:r>
              <a:rPr lang="tr-TR" sz="2400" dirty="0"/>
              <a:t> sorusunun cevabıdır.</a:t>
            </a:r>
          </a:p>
        </p:txBody>
      </p:sp>
    </p:spTree>
    <p:extLst>
      <p:ext uri="{BB962C8B-B14F-4D97-AF65-F5344CB8AC3E}">
        <p14:creationId xmlns:p14="http://schemas.microsoft.com/office/powerpoint/2010/main" val="18484763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İlkbaharda tabiat yeşile bürünür.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id="{2F7CCB76-4122-43C3-B9D4-3201446D97ED}"/>
              </a:ext>
            </a:extLst>
          </p:cNvPr>
          <p:cNvCxnSpPr/>
          <p:nvPr/>
        </p:nvCxnSpPr>
        <p:spPr>
          <a:xfrm>
            <a:off x="5122941" y="1704482"/>
            <a:ext cx="1216241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5240912" y="1798160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4142643" y="2193715"/>
            <a:ext cx="29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zaman bürünür?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1864311" y="1318334"/>
            <a:ext cx="1500326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Sabahları tüm kuşlar birden ötmeye başlar.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8913181" y="4027529"/>
            <a:ext cx="882534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8913181" y="4093631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7981941" y="4458072"/>
            <a:ext cx="2745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zaman başlar?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3753569" y="3652423"/>
            <a:ext cx="1487343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640649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u="sng" dirty="0"/>
              <a:t>Yazın</a:t>
            </a:r>
            <a:r>
              <a:rPr lang="es-ES" sz="2400" dirty="0"/>
              <a:t> biz de köye gidelim.</a:t>
            </a:r>
            <a:endParaRPr lang="tr-TR" sz="240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47002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u="sng" dirty="0"/>
              <a:t>Babam gelince</a:t>
            </a:r>
            <a:r>
              <a:rPr lang="pt-BR" sz="2400" dirty="0"/>
              <a:t> koşup boynuna sarılırım.</a:t>
            </a:r>
            <a:endParaRPr lang="tr-TR" sz="2400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122549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Çiçekler açmadan</a:t>
            </a:r>
            <a:r>
              <a:rPr lang="tr-TR" sz="2400" dirty="0"/>
              <a:t> bahar geldi diyemem.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Yüzüme bakınca</a:t>
            </a:r>
            <a:r>
              <a:rPr lang="tr-TR" sz="2400" dirty="0"/>
              <a:t> utancımdan kıpkırmızı oldum.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7354834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Okullar kapandığında</a:t>
            </a:r>
            <a:r>
              <a:rPr lang="tr-TR" sz="2400" dirty="0"/>
              <a:t> tatile gideriz.</a:t>
            </a:r>
          </a:p>
        </p:txBody>
      </p:sp>
    </p:spTree>
    <p:extLst>
      <p:ext uri="{BB962C8B-B14F-4D97-AF65-F5344CB8AC3E}">
        <p14:creationId xmlns:p14="http://schemas.microsoft.com/office/powerpoint/2010/main" val="104188869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00114" y="1307238"/>
            <a:ext cx="6400801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Yer – Yön Zarfı</a:t>
            </a:r>
          </a:p>
        </p:txBody>
      </p:sp>
    </p:spTree>
    <p:extLst>
      <p:ext uri="{BB962C8B-B14F-4D97-AF65-F5344CB8AC3E}">
        <p14:creationId xmlns:p14="http://schemas.microsoft.com/office/powerpoint/2010/main" val="364742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6.25E-7 7.40741E-7 L 6.25E-7 -0.0722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Yer – Yön Zarfı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98990" y="1726707"/>
            <a:ext cx="10466773" cy="954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Fiillerden önce gelerek fiilin yapıldığı yeri veya yönü gösteren zarflara </a:t>
            </a:r>
            <a:r>
              <a:rPr lang="tr-TR" sz="2400" b="1" i="1" dirty="0">
                <a:solidFill>
                  <a:srgbClr val="FF0000"/>
                </a:solidFill>
              </a:rPr>
              <a:t>yer – yön zarfı </a:t>
            </a:r>
            <a:r>
              <a:rPr lang="tr-TR" sz="2400" dirty="0"/>
              <a:t>denir.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798990" y="3199710"/>
            <a:ext cx="10362567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sorulan </a:t>
            </a:r>
            <a:r>
              <a:rPr lang="tr-TR" sz="2400" b="1" i="1" dirty="0">
                <a:solidFill>
                  <a:srgbClr val="FF0000"/>
                </a:solidFill>
              </a:rPr>
              <a:t>“Nereye, ne yöne?” </a:t>
            </a:r>
            <a:r>
              <a:rPr lang="tr-TR" sz="2400" dirty="0"/>
              <a:t>sorusunun cevabıdır.</a:t>
            </a:r>
          </a:p>
        </p:txBody>
      </p:sp>
    </p:spTree>
    <p:extLst>
      <p:ext uri="{BB962C8B-B14F-4D97-AF65-F5344CB8AC3E}">
        <p14:creationId xmlns:p14="http://schemas.microsoft.com/office/powerpoint/2010/main" val="400321773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02883" y="361090"/>
            <a:ext cx="2186233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DİKKAT!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98989" y="2006353"/>
            <a:ext cx="10466773" cy="954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Yer – yön zarfları hiçbir çekim eki almamalıdır.  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798990" y="3240349"/>
            <a:ext cx="10466773" cy="11008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Bu yüzden yer – yön zarfları az sayıdadır: içeri, dışarı, aşağı, yukarı, ileri, geri, öte, beri…</a:t>
            </a:r>
          </a:p>
        </p:txBody>
      </p:sp>
      <p:pic>
        <p:nvPicPr>
          <p:cNvPr id="5" name="Resim 4">
            <a:extLst>
              <a:ext uri="{FF2B5EF4-FFF2-40B4-BE49-F238E27FC236}">
                <a16:creationId xmlns:a16="http://schemas.microsoft.com/office/drawing/2014/main" id="{E1F3A35D-EAB4-40FA-A3E2-0B0963DACDE7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476801">
            <a:off x="10039998" y="51772"/>
            <a:ext cx="1440413" cy="1440413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900736DA-9F52-4A35-ABED-D878000D684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9803247">
            <a:off x="740430" y="80613"/>
            <a:ext cx="1440413" cy="1440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88020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Asansörle yukarı çıktık.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id="{2F7CCB76-4122-43C3-B9D4-3201446D97ED}"/>
              </a:ext>
            </a:extLst>
          </p:cNvPr>
          <p:cNvCxnSpPr>
            <a:cxnSpLocks/>
          </p:cNvCxnSpPr>
          <p:nvPr/>
        </p:nvCxnSpPr>
        <p:spPr>
          <a:xfrm>
            <a:off x="4332829" y="1731084"/>
            <a:ext cx="780709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4332829" y="1789703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3459651" y="2183068"/>
            <a:ext cx="29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Nereye çıktık?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3258631" y="1335210"/>
            <a:ext cx="1002651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İçeri girip herkese tek tek baktı.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4456590" y="4038571"/>
            <a:ext cx="656948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4465468" y="4120264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3534228" y="4484705"/>
            <a:ext cx="2745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Nereye girip?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3753569" y="3652423"/>
            <a:ext cx="703021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745910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Aşağı</a:t>
            </a:r>
            <a:r>
              <a:rPr lang="tr-TR" sz="2400" dirty="0"/>
              <a:t> in de oyun oynayalım.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2046302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Aşağıya</a:t>
            </a:r>
            <a:r>
              <a:rPr lang="tr-TR" sz="2400" dirty="0"/>
              <a:t> in de oyun oynayalım.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2" y="3165784"/>
            <a:ext cx="1122549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Beri</a:t>
            </a:r>
            <a:r>
              <a:rPr lang="tr-TR" sz="2400" dirty="0"/>
              <a:t> gel de sesini duyabileyim.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392926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Beriye</a:t>
            </a:r>
            <a:r>
              <a:rPr lang="tr-TR" sz="2400" dirty="0"/>
              <a:t> gel de sesini duyabileyim.</a:t>
            </a:r>
          </a:p>
        </p:txBody>
      </p:sp>
      <p:pic>
        <p:nvPicPr>
          <p:cNvPr id="4" name="Resim 3">
            <a:extLst>
              <a:ext uri="{FF2B5EF4-FFF2-40B4-BE49-F238E27FC236}">
                <a16:creationId xmlns:a16="http://schemas.microsoft.com/office/drawing/2014/main" id="{A49979C5-6DB6-40C8-B5D2-6594412E2A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57" y="1942214"/>
            <a:ext cx="952500" cy="876300"/>
          </a:xfrm>
          <a:prstGeom prst="rect">
            <a:avLst/>
          </a:prstGeom>
        </p:spPr>
      </p:pic>
      <p:pic>
        <p:nvPicPr>
          <p:cNvPr id="11" name="Resim 10">
            <a:extLst>
              <a:ext uri="{FF2B5EF4-FFF2-40B4-BE49-F238E27FC236}">
                <a16:creationId xmlns:a16="http://schemas.microsoft.com/office/drawing/2014/main" id="{0665575D-EF07-4CC3-94E0-F2DF2E46B85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157" y="1042051"/>
            <a:ext cx="900163" cy="900163"/>
          </a:xfrm>
          <a:prstGeom prst="rect">
            <a:avLst/>
          </a:prstGeom>
        </p:spPr>
      </p:pic>
      <p:pic>
        <p:nvPicPr>
          <p:cNvPr id="14" name="Resim 13">
            <a:extLst>
              <a:ext uri="{FF2B5EF4-FFF2-40B4-BE49-F238E27FC236}">
                <a16:creationId xmlns:a16="http://schemas.microsoft.com/office/drawing/2014/main" id="{AF57CB7C-2DA6-4F99-9659-B41FE4429D5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238" y="3790569"/>
            <a:ext cx="952500" cy="876300"/>
          </a:xfrm>
          <a:prstGeom prst="rect">
            <a:avLst/>
          </a:prstGeom>
        </p:spPr>
      </p:pic>
      <p:pic>
        <p:nvPicPr>
          <p:cNvPr id="15" name="Resim 14">
            <a:extLst>
              <a:ext uri="{FF2B5EF4-FFF2-40B4-BE49-F238E27FC236}">
                <a16:creationId xmlns:a16="http://schemas.microsoft.com/office/drawing/2014/main" id="{4BBF05FF-9AE2-4235-8EE3-D5F8CCF66A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238" y="2890406"/>
            <a:ext cx="900163" cy="90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93626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8071" y="1085296"/>
            <a:ext cx="6400801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Miktar Zarfı</a:t>
            </a:r>
          </a:p>
        </p:txBody>
      </p:sp>
    </p:spTree>
    <p:extLst>
      <p:ext uri="{BB962C8B-B14F-4D97-AF65-F5344CB8AC3E}">
        <p14:creationId xmlns:p14="http://schemas.microsoft.com/office/powerpoint/2010/main" val="1345837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Miktar Zarfı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45724" y="1371600"/>
            <a:ext cx="10857391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>
                <a:solidFill>
                  <a:srgbClr val="7030A0"/>
                </a:solidFill>
              </a:rPr>
              <a:t>Fiillerden</a:t>
            </a:r>
            <a:r>
              <a:rPr lang="tr-TR" sz="2400" dirty="0"/>
              <a:t>, </a:t>
            </a:r>
            <a:r>
              <a:rPr lang="tr-TR" sz="2400" dirty="0">
                <a:solidFill>
                  <a:srgbClr val="C00000"/>
                </a:solidFill>
              </a:rPr>
              <a:t>sıfatlardan</a:t>
            </a:r>
            <a:r>
              <a:rPr lang="tr-TR" sz="2400" dirty="0"/>
              <a:t> veya </a:t>
            </a:r>
            <a:r>
              <a:rPr lang="tr-TR" sz="2400" dirty="0">
                <a:solidFill>
                  <a:srgbClr val="00B050"/>
                </a:solidFill>
              </a:rPr>
              <a:t>diğer zarflardan </a:t>
            </a:r>
            <a:r>
              <a:rPr lang="tr-TR" sz="2400" dirty="0"/>
              <a:t>önce gelerek onların miktarını gösteren zarflara </a:t>
            </a:r>
            <a:r>
              <a:rPr lang="tr-TR" sz="2400" b="1" i="1" dirty="0">
                <a:solidFill>
                  <a:srgbClr val="FF0000"/>
                </a:solidFill>
              </a:rPr>
              <a:t>miktar zarfı </a:t>
            </a:r>
            <a:r>
              <a:rPr lang="tr-TR" sz="2400" dirty="0"/>
              <a:t>denir.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745724" y="2991775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Fiillere, sıfatlara veya zarflara sorulan </a:t>
            </a:r>
            <a:r>
              <a:rPr lang="tr-TR" sz="2400" b="1" i="1" dirty="0">
                <a:solidFill>
                  <a:srgbClr val="FF0000"/>
                </a:solidFill>
              </a:rPr>
              <a:t>“Ne kadar?” </a:t>
            </a:r>
            <a:r>
              <a:rPr lang="tr-TR" sz="2400" dirty="0"/>
              <a:t>sorusunun cevabıdır.</a:t>
            </a:r>
          </a:p>
        </p:txBody>
      </p:sp>
    </p:spTree>
    <p:extLst>
      <p:ext uri="{BB962C8B-B14F-4D97-AF65-F5344CB8AC3E}">
        <p14:creationId xmlns:p14="http://schemas.microsoft.com/office/powerpoint/2010/main" val="2927379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B0E93F9-7D2D-4212-93E5-379F7773A5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3207" y="410142"/>
            <a:ext cx="9372600" cy="715103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Zarf Nedir?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04266B06-F6D1-4F0C-B713-292B0B3C04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0214" y="1371600"/>
            <a:ext cx="10555549" cy="874450"/>
          </a:xfrm>
        </p:spPr>
        <p:txBody>
          <a:bodyPr>
            <a:normAutofit/>
          </a:bodyPr>
          <a:lstStyle/>
          <a:p>
            <a:r>
              <a:rPr lang="tr-TR" sz="2400" dirty="0"/>
              <a:t>Genellikle fiillerden, sıfatlardan ve diğer zarflardan önce gelerek onları çeşitli yönlerden etkileyen sözcüklere </a:t>
            </a:r>
            <a:r>
              <a:rPr lang="tr-TR" sz="2400" b="1" i="1" dirty="0">
                <a:solidFill>
                  <a:srgbClr val="FF0000"/>
                </a:solidFill>
              </a:rPr>
              <a:t>zarf (belirteç) </a:t>
            </a:r>
            <a:r>
              <a:rPr lang="tr-TR" sz="2400" dirty="0"/>
              <a:t>denir. </a:t>
            </a:r>
          </a:p>
        </p:txBody>
      </p:sp>
      <p:sp>
        <p:nvSpPr>
          <p:cNvPr id="4" name="İçerik Yer Tutucusu 2">
            <a:extLst>
              <a:ext uri="{FF2B5EF4-FFF2-40B4-BE49-F238E27FC236}">
                <a16:creationId xmlns:a16="http://schemas.microsoft.com/office/drawing/2014/main" id="{10209A54-78D8-4857-86B4-F79BA9F6BBD2}"/>
              </a:ext>
            </a:extLst>
          </p:cNvPr>
          <p:cNvSpPr txBox="1">
            <a:spLocks/>
          </p:cNvSpPr>
          <p:nvPr/>
        </p:nvSpPr>
        <p:spPr>
          <a:xfrm>
            <a:off x="710214" y="2991775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Zarfları beş alt başlıkta ele alabiliriz:</a:t>
            </a:r>
          </a:p>
        </p:txBody>
      </p:sp>
    </p:spTree>
    <p:extLst>
      <p:ext uri="{BB962C8B-B14F-4D97-AF65-F5344CB8AC3E}">
        <p14:creationId xmlns:p14="http://schemas.microsoft.com/office/powerpoint/2010/main" val="364575634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>
        <p15:prstTrans prst="curtains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Takıma seçilebilmek için çok çalışmış. 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id="{2F7CCB76-4122-43C3-B9D4-3201446D97ED}"/>
              </a:ext>
            </a:extLst>
          </p:cNvPr>
          <p:cNvCxnSpPr>
            <a:cxnSpLocks/>
          </p:cNvCxnSpPr>
          <p:nvPr/>
        </p:nvCxnSpPr>
        <p:spPr>
          <a:xfrm flipV="1">
            <a:off x="5992953" y="1704482"/>
            <a:ext cx="993773" cy="8847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6002490" y="1793752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4852857" y="2185092"/>
            <a:ext cx="29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kadar çalışmış?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5265644" y="1327181"/>
            <a:ext cx="638006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Otobüsün gelmesini epey bekledik. 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7466121" y="4093631"/>
            <a:ext cx="1127463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7786177" y="4168831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6986725" y="4564108"/>
            <a:ext cx="2876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kadar bekledik?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6640496" y="3691233"/>
            <a:ext cx="735527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3256237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Çok hızlı yürüdük. 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id="{2F7CCB76-4122-43C3-B9D4-3201446D97ED}"/>
              </a:ext>
            </a:extLst>
          </p:cNvPr>
          <p:cNvCxnSpPr>
            <a:cxnSpLocks/>
          </p:cNvCxnSpPr>
          <p:nvPr/>
        </p:nvCxnSpPr>
        <p:spPr>
          <a:xfrm flipV="1">
            <a:off x="2494625" y="1739839"/>
            <a:ext cx="559293" cy="1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2451160" y="1865014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1531715" y="2185092"/>
            <a:ext cx="29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kadar hızlı?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1856619" y="1331589"/>
            <a:ext cx="638006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Biraz yavaş yürür müsün? 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4552924" y="4030500"/>
            <a:ext cx="871332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4552924" y="4119690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3755253" y="4439768"/>
            <a:ext cx="2876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kadar yavaş?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3817397" y="3644352"/>
            <a:ext cx="735527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70367133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Oldukça büyük bir evde oturuyorlar. 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id="{2F7CCB76-4122-43C3-B9D4-3201446D97ED}"/>
              </a:ext>
            </a:extLst>
          </p:cNvPr>
          <p:cNvCxnSpPr>
            <a:cxnSpLocks/>
          </p:cNvCxnSpPr>
          <p:nvPr/>
        </p:nvCxnSpPr>
        <p:spPr>
          <a:xfrm flipV="1">
            <a:off x="3089429" y="1687796"/>
            <a:ext cx="896645" cy="1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3089429" y="1781443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2242820" y="2173677"/>
            <a:ext cx="295061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kadar büyük?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1892130" y="1323139"/>
            <a:ext cx="1197299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Çok güzel bir arabası var. 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4552924" y="4030500"/>
            <a:ext cx="640511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4552924" y="4119690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3755253" y="4439768"/>
            <a:ext cx="28763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 kadar güzel?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3817397" y="3644352"/>
            <a:ext cx="640511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5860173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400" u="sng" dirty="0"/>
              <a:t>Biraz</a:t>
            </a:r>
            <a:r>
              <a:rPr lang="nl-NL" sz="2400" dirty="0"/>
              <a:t> bekle de ben de geleyim. </a:t>
            </a:r>
            <a:endParaRPr lang="tr-TR" sz="240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47002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Biraz</a:t>
            </a:r>
            <a:r>
              <a:rPr lang="tr-TR" sz="2400" dirty="0"/>
              <a:t> şımarık bir çocuk olduğumu biliyorum. </a:t>
            </a:r>
            <a:endParaRPr lang="tr-TR" sz="2800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122549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Seni görmeyeli </a:t>
            </a:r>
            <a:r>
              <a:rPr lang="tr-TR" sz="2400" u="sng" dirty="0"/>
              <a:t>epey</a:t>
            </a:r>
            <a:r>
              <a:rPr lang="tr-TR" sz="2400" dirty="0"/>
              <a:t> olmuş.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Çok</a:t>
            </a:r>
            <a:r>
              <a:rPr lang="tr-TR" sz="2400" dirty="0"/>
              <a:t> güzel bir kitap aldım.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7354834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Öğretmen derste </a:t>
            </a:r>
            <a:r>
              <a:rPr lang="tr-TR" sz="2400" u="sng" dirty="0"/>
              <a:t>çok</a:t>
            </a:r>
            <a:r>
              <a:rPr lang="tr-TR" sz="2400" dirty="0"/>
              <a:t> hızlı konuşuyor.</a:t>
            </a:r>
          </a:p>
        </p:txBody>
      </p:sp>
    </p:spTree>
    <p:extLst>
      <p:ext uri="{BB962C8B-B14F-4D97-AF65-F5344CB8AC3E}">
        <p14:creationId xmlns:p14="http://schemas.microsoft.com/office/powerpoint/2010/main" val="94005279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8071" y="1085296"/>
            <a:ext cx="6400801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Soru Zarfı</a:t>
            </a:r>
          </a:p>
        </p:txBody>
      </p:sp>
    </p:spTree>
    <p:extLst>
      <p:ext uri="{BB962C8B-B14F-4D97-AF65-F5344CB8AC3E}">
        <p14:creationId xmlns:p14="http://schemas.microsoft.com/office/powerpoint/2010/main" val="193062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Soru Zarfı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45724" y="1371600"/>
            <a:ext cx="10857391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Fiillerden önce gelerek onları soru yoluyla etkileyen zarflara </a:t>
            </a:r>
            <a:r>
              <a:rPr lang="tr-TR" sz="2400" b="1" i="1" dirty="0">
                <a:solidFill>
                  <a:srgbClr val="FF0000"/>
                </a:solidFill>
              </a:rPr>
              <a:t>soru zarfı </a:t>
            </a:r>
            <a:r>
              <a:rPr lang="tr-TR" sz="2400" dirty="0"/>
              <a:t>denir. 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C63856B0-C61F-4F29-AB38-C8BC4712181E}"/>
              </a:ext>
            </a:extLst>
          </p:cNvPr>
          <p:cNvSpPr txBox="1">
            <a:spLocks/>
          </p:cNvSpPr>
          <p:nvPr/>
        </p:nvSpPr>
        <p:spPr>
          <a:xfrm>
            <a:off x="745724" y="2991775"/>
            <a:ext cx="10105116" cy="8744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Soru zarfları mutlaka bir fiile sorulmalıdır ve verilen cevap mutlaka bir zarf olmalıdır. </a:t>
            </a:r>
          </a:p>
        </p:txBody>
      </p:sp>
    </p:spTree>
    <p:extLst>
      <p:ext uri="{BB962C8B-B14F-4D97-AF65-F5344CB8AC3E}">
        <p14:creationId xmlns:p14="http://schemas.microsoft.com/office/powerpoint/2010/main" val="295917738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Buraya kadar nasıl geldin? </a:t>
            </a:r>
          </a:p>
        </p:txBody>
      </p:sp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id="{2F7CCB76-4122-43C3-B9D4-3201446D97ED}"/>
              </a:ext>
            </a:extLst>
          </p:cNvPr>
          <p:cNvCxnSpPr>
            <a:cxnSpLocks/>
          </p:cNvCxnSpPr>
          <p:nvPr/>
        </p:nvCxnSpPr>
        <p:spPr>
          <a:xfrm>
            <a:off x="4572000" y="1704482"/>
            <a:ext cx="985421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4663864" y="1816620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4199138" y="2196526"/>
            <a:ext cx="167223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Koşarak…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3826276" y="1318334"/>
            <a:ext cx="745724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52423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Açık oturum ne zaman başlayacak? 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7044764" y="4093631"/>
            <a:ext cx="1646475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7624326" y="4207726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6934376" y="4641898"/>
            <a:ext cx="27450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Birazdan…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5557421" y="3652423"/>
            <a:ext cx="1487343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2203534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2400" dirty="0"/>
              <a:t>Beni </a:t>
            </a:r>
            <a:r>
              <a:rPr lang="es-ES" sz="2400" u="sng" dirty="0"/>
              <a:t>ne kadar</a:t>
            </a:r>
            <a:r>
              <a:rPr lang="es-ES" sz="2400" dirty="0"/>
              <a:t> özledin? </a:t>
            </a:r>
            <a:endParaRPr lang="tr-TR" sz="240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47002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sz="2400" dirty="0"/>
              <a:t>Geldiğini </a:t>
            </a:r>
            <a:r>
              <a:rPr lang="pt-BR" sz="2400" u="sng" dirty="0"/>
              <a:t>niçin</a:t>
            </a:r>
            <a:r>
              <a:rPr lang="pt-BR" sz="2400" dirty="0"/>
              <a:t> söylemedin? </a:t>
            </a:r>
            <a:endParaRPr lang="tr-TR" sz="2400" dirty="0"/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122549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Ne biçim</a:t>
            </a:r>
            <a:r>
              <a:rPr lang="tr-TR" sz="2400" dirty="0"/>
              <a:t> konuşuyorsun öyle?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Neden</a:t>
            </a:r>
            <a:r>
              <a:rPr lang="tr-TR" sz="2400" dirty="0"/>
              <a:t> gözlüklerini takmadın?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7354834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İhtiyacın olduğunu </a:t>
            </a:r>
            <a:r>
              <a:rPr lang="tr-TR" sz="2400" u="sng" dirty="0"/>
              <a:t>niye</a:t>
            </a:r>
            <a:r>
              <a:rPr lang="tr-TR" sz="2400" dirty="0"/>
              <a:t> söylemiyorsun?</a:t>
            </a:r>
          </a:p>
        </p:txBody>
      </p:sp>
    </p:spTree>
    <p:extLst>
      <p:ext uri="{BB962C8B-B14F-4D97-AF65-F5344CB8AC3E}">
        <p14:creationId xmlns:p14="http://schemas.microsoft.com/office/powerpoint/2010/main" val="2247177323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aşlık 11">
            <a:extLst>
              <a:ext uri="{FF2B5EF4-FFF2-40B4-BE49-F238E27FC236}">
                <a16:creationId xmlns:a16="http://schemas.microsoft.com/office/drawing/2014/main" id="{7BCACB49-4C24-4F92-AB10-17921F0A9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4954" y="85264"/>
            <a:ext cx="4133529" cy="1200416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ZARFLAR BİTTİ. </a:t>
            </a:r>
          </a:p>
        </p:txBody>
      </p:sp>
      <p:sp>
        <p:nvSpPr>
          <p:cNvPr id="14" name="Metin Yer Tutucusu 13">
            <a:extLst>
              <a:ext uri="{FF2B5EF4-FFF2-40B4-BE49-F238E27FC236}">
                <a16:creationId xmlns:a16="http://schemas.microsoft.com/office/drawing/2014/main" id="{590F70AC-8E75-401A-83EE-00D09E381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2262" y="1496922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ETKİNLİĞE GEÇELİM.</a:t>
            </a:r>
          </a:p>
        </p:txBody>
      </p:sp>
      <p:pic>
        <p:nvPicPr>
          <p:cNvPr id="11" name="Resim Yer Tutucusu 10">
            <a:hlinkClick r:id="rId2" action="ppaction://hlinksldjump"/>
            <a:extLst>
              <a:ext uri="{FF2B5EF4-FFF2-40B4-BE49-F238E27FC236}">
                <a16:creationId xmlns:a16="http://schemas.microsoft.com/office/drawing/2014/main" id="{EADC7046-7BA3-44DD-82F6-1A61C63C002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2151822" y="2274853"/>
            <a:ext cx="3233807" cy="3233807"/>
          </a:xfrm>
        </p:spPr>
      </p:pic>
      <p:sp>
        <p:nvSpPr>
          <p:cNvPr id="15" name="Metin Yer Tutucusu 14">
            <a:extLst>
              <a:ext uri="{FF2B5EF4-FFF2-40B4-BE49-F238E27FC236}">
                <a16:creationId xmlns:a16="http://schemas.microsoft.com/office/drawing/2014/main" id="{5F7A64E3-A82C-4A79-9F20-7A793D7B0C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31719" y="1450941"/>
            <a:ext cx="4572000" cy="823912"/>
          </a:xfrm>
        </p:spPr>
        <p:txBody>
          <a:bodyPr>
            <a:normAutofit/>
          </a:bodyPr>
          <a:lstStyle/>
          <a:p>
            <a:pPr algn="ctr"/>
            <a:r>
              <a:rPr lang="tr-TR" sz="2400" dirty="0">
                <a:latin typeface="Arial" panose="020B0604020202020204" pitchFamily="34" charset="0"/>
                <a:cs typeface="Arial" panose="020B0604020202020204" pitchFamily="34" charset="0"/>
              </a:rPr>
              <a:t>KONUYU TEKRAR EDELİM.</a:t>
            </a:r>
          </a:p>
        </p:txBody>
      </p:sp>
      <p:pic>
        <p:nvPicPr>
          <p:cNvPr id="3" name="İçerik Yer Tutucusu 2">
            <a:hlinkClick r:id="rId4" action="ppaction://hlinksldjump"/>
            <a:extLst>
              <a:ext uri="{FF2B5EF4-FFF2-40B4-BE49-F238E27FC236}">
                <a16:creationId xmlns:a16="http://schemas.microsoft.com/office/drawing/2014/main" id="{E51DDD13-6C49-4944-A44A-66CA42B48F5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2894" y="2224974"/>
            <a:ext cx="3229650" cy="3333564"/>
          </a:xfrm>
        </p:spPr>
      </p:pic>
    </p:spTree>
    <p:extLst>
      <p:ext uri="{BB962C8B-B14F-4D97-AF65-F5344CB8AC3E}">
        <p14:creationId xmlns:p14="http://schemas.microsoft.com/office/powerpoint/2010/main" val="4147400024"/>
      </p:ext>
    </p:extLst>
  </p:cSld>
  <p:clrMapOvr>
    <a:masterClrMapping/>
  </p:clrMapOvr>
  <p:transition spd="slow">
    <p:push dir="u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6865" y="292962"/>
            <a:ext cx="10406956" cy="608571"/>
          </a:xfrm>
        </p:spPr>
        <p:txBody>
          <a:bodyPr>
            <a:normAutofit fontScale="90000"/>
          </a:bodyPr>
          <a:lstStyle/>
          <a:p>
            <a:r>
              <a:rPr lang="tr-TR" b="1" dirty="0">
                <a:solidFill>
                  <a:schemeClr val="tx2"/>
                </a:solidFill>
              </a:rPr>
              <a:t>Verilen cümlelerdeki zarfları bulup çeşitlerine ayıralım.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043442" y="1282823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Öğrenciler konuyu dikkatle dinliyordu.</a:t>
            </a:r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043442" y="1838126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Eve gelince ödevlerimi yapmaya başladım.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043441" y="2402305"/>
            <a:ext cx="10897025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Çok büyük bir oyun oynuyorsun.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043442" y="2957608"/>
            <a:ext cx="1010511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Kendini nasıl hissediyorsun?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043442" y="3521787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Kış gelmeden havalar soğudu.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id="{AE235684-FBA3-41D4-B451-D9578634453A}"/>
              </a:ext>
            </a:extLst>
          </p:cNvPr>
          <p:cNvSpPr txBox="1">
            <a:spLocks/>
          </p:cNvSpPr>
          <p:nvPr/>
        </p:nvSpPr>
        <p:spPr>
          <a:xfrm>
            <a:off x="1043442" y="4085966"/>
            <a:ext cx="6542842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Yere dökülenleri güzelce temizledik.</a:t>
            </a:r>
          </a:p>
        </p:txBody>
      </p:sp>
      <p:sp>
        <p:nvSpPr>
          <p:cNvPr id="12" name="İçerik Yer Tutucusu 2">
            <a:extLst>
              <a:ext uri="{FF2B5EF4-FFF2-40B4-BE49-F238E27FC236}">
                <a16:creationId xmlns:a16="http://schemas.microsoft.com/office/drawing/2014/main" id="{87170A64-D563-4E52-8618-619580338A80}"/>
              </a:ext>
            </a:extLst>
          </p:cNvPr>
          <p:cNvSpPr txBox="1">
            <a:spLocks/>
          </p:cNvSpPr>
          <p:nvPr/>
        </p:nvSpPr>
        <p:spPr>
          <a:xfrm>
            <a:off x="7547720" y="1287261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C000"/>
                </a:solidFill>
              </a:rPr>
              <a:t>Durum Zarfı</a:t>
            </a:r>
          </a:p>
        </p:txBody>
      </p:sp>
      <p:sp>
        <p:nvSpPr>
          <p:cNvPr id="13" name="İçerik Yer Tutucusu 2">
            <a:extLst>
              <a:ext uri="{FF2B5EF4-FFF2-40B4-BE49-F238E27FC236}">
                <a16:creationId xmlns:a16="http://schemas.microsoft.com/office/drawing/2014/main" id="{F13F71A4-9AFF-44FD-A6F3-8810696CE50F}"/>
              </a:ext>
            </a:extLst>
          </p:cNvPr>
          <p:cNvSpPr txBox="1">
            <a:spLocks/>
          </p:cNvSpPr>
          <p:nvPr/>
        </p:nvSpPr>
        <p:spPr>
          <a:xfrm>
            <a:off x="7547720" y="1857806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B050"/>
                </a:solidFill>
              </a:rPr>
              <a:t>Zaman Zarfı</a:t>
            </a:r>
          </a:p>
        </p:txBody>
      </p:sp>
      <p:sp>
        <p:nvSpPr>
          <p:cNvPr id="14" name="İçerik Yer Tutucusu 2">
            <a:extLst>
              <a:ext uri="{FF2B5EF4-FFF2-40B4-BE49-F238E27FC236}">
                <a16:creationId xmlns:a16="http://schemas.microsoft.com/office/drawing/2014/main" id="{3653EEBA-94D0-4D48-92D8-52BE4653F09A}"/>
              </a:ext>
            </a:extLst>
          </p:cNvPr>
          <p:cNvSpPr txBox="1">
            <a:spLocks/>
          </p:cNvSpPr>
          <p:nvPr/>
        </p:nvSpPr>
        <p:spPr>
          <a:xfrm>
            <a:off x="7547720" y="2399795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0000"/>
                </a:solidFill>
              </a:rPr>
              <a:t>Miktar Zarfı</a:t>
            </a:r>
          </a:p>
        </p:txBody>
      </p:sp>
      <p:sp>
        <p:nvSpPr>
          <p:cNvPr id="15" name="İçerik Yer Tutucusu 2">
            <a:extLst>
              <a:ext uri="{FF2B5EF4-FFF2-40B4-BE49-F238E27FC236}">
                <a16:creationId xmlns:a16="http://schemas.microsoft.com/office/drawing/2014/main" id="{D4A64733-DDD8-4701-8DD0-EAF14C7A265A}"/>
              </a:ext>
            </a:extLst>
          </p:cNvPr>
          <p:cNvSpPr txBox="1">
            <a:spLocks/>
          </p:cNvSpPr>
          <p:nvPr/>
        </p:nvSpPr>
        <p:spPr>
          <a:xfrm>
            <a:off x="7586284" y="2984916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70C0"/>
                </a:solidFill>
              </a:rPr>
              <a:t>Soru Zarfı</a:t>
            </a:r>
          </a:p>
        </p:txBody>
      </p:sp>
      <p:sp>
        <p:nvSpPr>
          <p:cNvPr id="16" name="İçerik Yer Tutucusu 2">
            <a:extLst>
              <a:ext uri="{FF2B5EF4-FFF2-40B4-BE49-F238E27FC236}">
                <a16:creationId xmlns:a16="http://schemas.microsoft.com/office/drawing/2014/main" id="{57576592-4EA7-462B-9966-C648BF138188}"/>
              </a:ext>
            </a:extLst>
          </p:cNvPr>
          <p:cNvSpPr txBox="1">
            <a:spLocks/>
          </p:cNvSpPr>
          <p:nvPr/>
        </p:nvSpPr>
        <p:spPr>
          <a:xfrm>
            <a:off x="7586284" y="3563089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00B050"/>
                </a:solidFill>
              </a:rPr>
              <a:t>Zaman Zarfı</a:t>
            </a:r>
          </a:p>
        </p:txBody>
      </p:sp>
      <p:sp>
        <p:nvSpPr>
          <p:cNvPr id="17" name="İçerik Yer Tutucusu 2">
            <a:extLst>
              <a:ext uri="{FF2B5EF4-FFF2-40B4-BE49-F238E27FC236}">
                <a16:creationId xmlns:a16="http://schemas.microsoft.com/office/drawing/2014/main" id="{C2708709-7438-4041-A76C-9EC7FB90FFC6}"/>
              </a:ext>
            </a:extLst>
          </p:cNvPr>
          <p:cNvSpPr txBox="1">
            <a:spLocks/>
          </p:cNvSpPr>
          <p:nvPr/>
        </p:nvSpPr>
        <p:spPr>
          <a:xfrm>
            <a:off x="7586284" y="4102179"/>
            <a:ext cx="2519558" cy="5419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b="1" dirty="0">
                <a:solidFill>
                  <a:srgbClr val="FFC000"/>
                </a:solidFill>
              </a:rPr>
              <a:t>Durum Zarfı</a:t>
            </a:r>
          </a:p>
        </p:txBody>
      </p:sp>
      <p:sp>
        <p:nvSpPr>
          <p:cNvPr id="18" name="Kaydırma: Yatay 17">
            <a:extLst>
              <a:ext uri="{FF2B5EF4-FFF2-40B4-BE49-F238E27FC236}">
                <a16:creationId xmlns:a16="http://schemas.microsoft.com/office/drawing/2014/main" id="{F38A4C32-429C-4A8C-BAAD-024457110CC4}"/>
              </a:ext>
            </a:extLst>
          </p:cNvPr>
          <p:cNvSpPr/>
          <p:nvPr/>
        </p:nvSpPr>
        <p:spPr>
          <a:xfrm>
            <a:off x="6491953" y="4850572"/>
            <a:ext cx="2968486" cy="1033272"/>
          </a:xfrm>
          <a:prstGeom prst="horizontalScroll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sz="2400" dirty="0"/>
              <a:t>DOĞRU YANITLARI GÖSTER.</a:t>
            </a:r>
          </a:p>
        </p:txBody>
      </p:sp>
      <p:cxnSp>
        <p:nvCxnSpPr>
          <p:cNvPr id="11" name="Düz Bağlayıcı 10">
            <a:extLst>
              <a:ext uri="{FF2B5EF4-FFF2-40B4-BE49-F238E27FC236}">
                <a16:creationId xmlns:a16="http://schemas.microsoft.com/office/drawing/2014/main" id="{3D6E6D8B-5E92-4394-9212-32A65E720D0C}"/>
              </a:ext>
            </a:extLst>
          </p:cNvPr>
          <p:cNvCxnSpPr>
            <a:cxnSpLocks/>
          </p:cNvCxnSpPr>
          <p:nvPr/>
        </p:nvCxnSpPr>
        <p:spPr>
          <a:xfrm>
            <a:off x="4030462" y="1633491"/>
            <a:ext cx="992824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00BCD367-E067-4E43-B8F7-5080343944E3}"/>
              </a:ext>
            </a:extLst>
          </p:cNvPr>
          <p:cNvCxnSpPr>
            <a:cxnSpLocks/>
          </p:cNvCxnSpPr>
          <p:nvPr/>
        </p:nvCxnSpPr>
        <p:spPr>
          <a:xfrm>
            <a:off x="1410366" y="2232931"/>
            <a:ext cx="1510387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5" name="Düz Bağlayıcı 24">
            <a:extLst>
              <a:ext uri="{FF2B5EF4-FFF2-40B4-BE49-F238E27FC236}">
                <a16:creationId xmlns:a16="http://schemas.microsoft.com/office/drawing/2014/main" id="{4F26BE66-F7A7-4DF3-B2E8-10361493CFF7}"/>
              </a:ext>
            </a:extLst>
          </p:cNvPr>
          <p:cNvCxnSpPr>
            <a:cxnSpLocks/>
          </p:cNvCxnSpPr>
          <p:nvPr/>
        </p:nvCxnSpPr>
        <p:spPr>
          <a:xfrm>
            <a:off x="1410366" y="2838092"/>
            <a:ext cx="578232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7" name="Düz Bağlayıcı 26">
            <a:extLst>
              <a:ext uri="{FF2B5EF4-FFF2-40B4-BE49-F238E27FC236}">
                <a16:creationId xmlns:a16="http://schemas.microsoft.com/office/drawing/2014/main" id="{324D9D5D-B266-4007-B9E3-5DF664BEDDA9}"/>
              </a:ext>
            </a:extLst>
          </p:cNvPr>
          <p:cNvCxnSpPr>
            <a:cxnSpLocks/>
          </p:cNvCxnSpPr>
          <p:nvPr/>
        </p:nvCxnSpPr>
        <p:spPr>
          <a:xfrm>
            <a:off x="2525158" y="3359847"/>
            <a:ext cx="635292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Düz Bağlayıcı 27">
            <a:extLst>
              <a:ext uri="{FF2B5EF4-FFF2-40B4-BE49-F238E27FC236}">
                <a16:creationId xmlns:a16="http://schemas.microsoft.com/office/drawing/2014/main" id="{6C7D245A-E0AF-4640-A78A-B261B0C38179}"/>
              </a:ext>
            </a:extLst>
          </p:cNvPr>
          <p:cNvCxnSpPr>
            <a:cxnSpLocks/>
          </p:cNvCxnSpPr>
          <p:nvPr/>
        </p:nvCxnSpPr>
        <p:spPr>
          <a:xfrm>
            <a:off x="1410366" y="3943165"/>
            <a:ext cx="1865494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9" name="Düz Bağlayıcı 28">
            <a:extLst>
              <a:ext uri="{FF2B5EF4-FFF2-40B4-BE49-F238E27FC236}">
                <a16:creationId xmlns:a16="http://schemas.microsoft.com/office/drawing/2014/main" id="{7793D7A3-DD6C-4506-BA62-22695115E965}"/>
              </a:ext>
            </a:extLst>
          </p:cNvPr>
          <p:cNvCxnSpPr>
            <a:cxnSpLocks/>
          </p:cNvCxnSpPr>
          <p:nvPr/>
        </p:nvCxnSpPr>
        <p:spPr>
          <a:xfrm>
            <a:off x="3760388" y="4517450"/>
            <a:ext cx="1024878" cy="0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17203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8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2" grpId="0"/>
      <p:bldP spid="13" grpId="0"/>
      <p:bldP spid="14" grpId="0"/>
      <p:bldP spid="15" grpId="0"/>
      <p:bldP spid="16" grpId="0"/>
      <p:bldP spid="17" grpId="0"/>
      <p:bldP spid="18" grpId="0" animBg="1"/>
      <p:bldP spid="1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Diyagram 6">
            <a:extLst>
              <a:ext uri="{FF2B5EF4-FFF2-40B4-BE49-F238E27FC236}">
                <a16:creationId xmlns:a16="http://schemas.microsoft.com/office/drawing/2014/main" id="{9C533E39-2751-4064-AD43-820B302EE0B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7164014"/>
              </p:ext>
            </p:extLst>
          </p:nvPr>
        </p:nvGraphicFramePr>
        <p:xfrm>
          <a:off x="560432" y="147704"/>
          <a:ext cx="10669821" cy="6562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54100126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3250">
        <p15:prstTrans prst="origami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van 2">
            <a:extLst>
              <a:ext uri="{FF2B5EF4-FFF2-40B4-BE49-F238E27FC236}">
                <a16:creationId xmlns:a16="http://schemas.microsoft.com/office/drawing/2014/main" id="{BD153177-D692-4716-8559-791954069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92297" y="1757778"/>
            <a:ext cx="7091361" cy="1500725"/>
          </a:xfrm>
        </p:spPr>
        <p:txBody>
          <a:bodyPr>
            <a:normAutofit/>
          </a:bodyPr>
          <a:lstStyle/>
          <a:p>
            <a:r>
              <a:rPr lang="tr-T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TEBRİK EDERİM.</a:t>
            </a:r>
          </a:p>
        </p:txBody>
      </p:sp>
      <p:sp>
        <p:nvSpPr>
          <p:cNvPr id="4" name="Alt Başlık 3">
            <a:extLst>
              <a:ext uri="{FF2B5EF4-FFF2-40B4-BE49-F238E27FC236}">
                <a16:creationId xmlns:a16="http://schemas.microsoft.com/office/drawing/2014/main" id="{797EB014-D9D5-40B1-B249-3008D12620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992297" y="3349101"/>
            <a:ext cx="7086600" cy="914400"/>
          </a:xfrm>
        </p:spPr>
        <p:txBody>
          <a:bodyPr/>
          <a:lstStyle/>
          <a:p>
            <a:r>
              <a:rPr lang="tr-TR" dirty="0">
                <a:solidFill>
                  <a:srgbClr val="00B050"/>
                </a:solidFill>
              </a:rPr>
              <a:t>BURAYA KADAR BAŞARIYLA GELDİYSEN KONUYU ANLADIN DEMEKTİR.</a:t>
            </a:r>
          </a:p>
        </p:txBody>
      </p:sp>
      <p:sp>
        <p:nvSpPr>
          <p:cNvPr id="5" name="Metin kutusu 4">
            <a:extLst>
              <a:ext uri="{FF2B5EF4-FFF2-40B4-BE49-F238E27FC236}">
                <a16:creationId xmlns:a16="http://schemas.microsoft.com/office/drawing/2014/main" id="{215ACEB8-B9C1-402D-BDA2-7EC7B99FE64D}"/>
              </a:ext>
            </a:extLst>
          </p:cNvPr>
          <p:cNvSpPr txBox="1"/>
          <p:nvPr/>
        </p:nvSpPr>
        <p:spPr>
          <a:xfrm>
            <a:off x="3324194" y="5867205"/>
            <a:ext cx="30963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Özgür KAYA</a:t>
            </a:r>
          </a:p>
          <a:p>
            <a:pPr algn="ctr"/>
            <a:r>
              <a:rPr lang="tr-T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Türkçe Öğretmeni</a:t>
            </a:r>
          </a:p>
        </p:txBody>
      </p:sp>
    </p:spTree>
    <p:extLst>
      <p:ext uri="{BB962C8B-B14F-4D97-AF65-F5344CB8AC3E}">
        <p14:creationId xmlns:p14="http://schemas.microsoft.com/office/powerpoint/2010/main" val="181001830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airplan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9396" y="1040907"/>
            <a:ext cx="6400801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Durum Zarfı</a:t>
            </a:r>
          </a:p>
        </p:txBody>
      </p:sp>
    </p:spTree>
    <p:extLst>
      <p:ext uri="{BB962C8B-B14F-4D97-AF65-F5344CB8AC3E}">
        <p14:creationId xmlns:p14="http://schemas.microsoft.com/office/powerpoint/2010/main" val="434568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1.45833E-6 -1.85185E-6 L 1.45833E-6 -0.07222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11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Başlık 3">
            <a:extLst>
              <a:ext uri="{FF2B5EF4-FFF2-40B4-BE49-F238E27FC236}">
                <a16:creationId xmlns:a16="http://schemas.microsoft.com/office/drawing/2014/main" id="{7C3F5EFD-9E8B-413B-8062-80A245F077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03196" y="328472"/>
            <a:ext cx="9372600" cy="72398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Durum Zarfı</a:t>
            </a:r>
            <a:endParaRPr lang="tr-T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7C5EC544-F12F-44DE-9A34-C68D88057576}"/>
              </a:ext>
            </a:extLst>
          </p:cNvPr>
          <p:cNvSpPr txBox="1">
            <a:spLocks/>
          </p:cNvSpPr>
          <p:nvPr/>
        </p:nvSpPr>
        <p:spPr>
          <a:xfrm>
            <a:off x="723846" y="1535988"/>
            <a:ext cx="10744308" cy="8833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Fiillerden önce gelerek onların durumunu gösteren zarflara </a:t>
            </a:r>
            <a:r>
              <a:rPr lang="tr-TR" sz="2400" b="1" i="1" dirty="0">
                <a:solidFill>
                  <a:srgbClr val="FF0000"/>
                </a:solidFill>
              </a:rPr>
              <a:t>durum zarfı </a:t>
            </a:r>
            <a:r>
              <a:rPr lang="tr-TR" sz="2400" dirty="0"/>
              <a:t>denir.</a:t>
            </a:r>
          </a:p>
        </p:txBody>
      </p:sp>
      <p:sp>
        <p:nvSpPr>
          <p:cNvPr id="10" name="İçerik Yer Tutucusu 2">
            <a:extLst>
              <a:ext uri="{FF2B5EF4-FFF2-40B4-BE49-F238E27FC236}">
                <a16:creationId xmlns:a16="http://schemas.microsoft.com/office/drawing/2014/main" id="{FFBCAC25-887A-4D3F-B688-4534EDCCE986}"/>
              </a:ext>
            </a:extLst>
          </p:cNvPr>
          <p:cNvSpPr txBox="1">
            <a:spLocks/>
          </p:cNvSpPr>
          <p:nvPr/>
        </p:nvSpPr>
        <p:spPr>
          <a:xfrm>
            <a:off x="723846" y="3165926"/>
            <a:ext cx="10524162" cy="52614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Fiillere sorulan </a:t>
            </a:r>
            <a:r>
              <a:rPr lang="tr-TR" sz="2400" b="1" i="1" dirty="0">
                <a:solidFill>
                  <a:srgbClr val="FF0000"/>
                </a:solidFill>
              </a:rPr>
              <a:t>“Nasıl?” </a:t>
            </a:r>
            <a:r>
              <a:rPr lang="tr-TR" sz="2400" dirty="0"/>
              <a:t>veya </a:t>
            </a:r>
            <a:r>
              <a:rPr lang="tr-TR" sz="2400" b="1" i="1" dirty="0"/>
              <a:t>“</a:t>
            </a:r>
            <a:r>
              <a:rPr lang="tr-TR" sz="2400" b="1" i="1" dirty="0">
                <a:solidFill>
                  <a:srgbClr val="FF0000"/>
                </a:solidFill>
              </a:rPr>
              <a:t>Neden, Niye, Niçin?” </a:t>
            </a:r>
            <a:r>
              <a:rPr lang="tr-TR" sz="2400" dirty="0"/>
              <a:t>sorusunun cevabıdır. </a:t>
            </a:r>
          </a:p>
        </p:txBody>
      </p:sp>
    </p:spTree>
    <p:extLst>
      <p:ext uri="{BB962C8B-B14F-4D97-AF65-F5344CB8AC3E}">
        <p14:creationId xmlns:p14="http://schemas.microsoft.com/office/powerpoint/2010/main" val="293981476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win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/>
              <a:t>Osman Bey tane tane konuşur.</a:t>
            </a:r>
            <a:endParaRPr lang="tr-TR" sz="2400" dirty="0"/>
          </a:p>
        </p:txBody>
      </p:sp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id="{2F7CCB76-4122-43C3-B9D4-3201446D97ED}"/>
              </a:ext>
            </a:extLst>
          </p:cNvPr>
          <p:cNvCxnSpPr/>
          <p:nvPr/>
        </p:nvCxnSpPr>
        <p:spPr>
          <a:xfrm>
            <a:off x="4953740" y="1704513"/>
            <a:ext cx="1216241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5240912" y="1798160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4142643" y="2193715"/>
            <a:ext cx="219653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Nasıl konuşur?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3524435" y="1318334"/>
            <a:ext cx="1429305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/>
              <a:t>Misafirleri sıcak karşıladı.</a:t>
            </a:r>
            <a:endParaRPr lang="tr-TR" sz="2400" dirty="0"/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39F2D25D-E3C4-4A24-AC3C-D54A79A4B25E}"/>
              </a:ext>
            </a:extLst>
          </p:cNvPr>
          <p:cNvCxnSpPr/>
          <p:nvPr/>
        </p:nvCxnSpPr>
        <p:spPr>
          <a:xfrm>
            <a:off x="6040460" y="4027529"/>
            <a:ext cx="1216241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6277786" y="4124330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5421027" y="4522699"/>
            <a:ext cx="23558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Nasıl karşıladı?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5223572" y="3641381"/>
            <a:ext cx="778147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4376927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31715" y="1318334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/>
              <a:t>Arkadaşlarına küstüğünden sokağa çıkmıyor.</a:t>
            </a:r>
            <a:endParaRPr lang="tr-TR" sz="2400" dirty="0"/>
          </a:p>
        </p:txBody>
      </p:sp>
      <p:cxnSp>
        <p:nvCxnSpPr>
          <p:cNvPr id="4" name="Düz Bağlayıcı 3">
            <a:extLst>
              <a:ext uri="{FF2B5EF4-FFF2-40B4-BE49-F238E27FC236}">
                <a16:creationId xmlns:a16="http://schemas.microsoft.com/office/drawing/2014/main" id="{2F7CCB76-4122-43C3-B9D4-3201446D97ED}"/>
              </a:ext>
            </a:extLst>
          </p:cNvPr>
          <p:cNvCxnSpPr/>
          <p:nvPr/>
        </p:nvCxnSpPr>
        <p:spPr>
          <a:xfrm>
            <a:off x="6765135" y="1731115"/>
            <a:ext cx="1216241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0" name="Ok: Yukarı Bükülü 9">
            <a:extLst>
              <a:ext uri="{FF2B5EF4-FFF2-40B4-BE49-F238E27FC236}">
                <a16:creationId xmlns:a16="http://schemas.microsoft.com/office/drawing/2014/main" id="{C7D17218-DAF1-4248-8691-50F74793648C}"/>
              </a:ext>
            </a:extLst>
          </p:cNvPr>
          <p:cNvSpPr/>
          <p:nvPr/>
        </p:nvSpPr>
        <p:spPr>
          <a:xfrm>
            <a:off x="7013026" y="1809407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11" name="Metin kutusu 10">
            <a:extLst>
              <a:ext uri="{FF2B5EF4-FFF2-40B4-BE49-F238E27FC236}">
                <a16:creationId xmlns:a16="http://schemas.microsoft.com/office/drawing/2014/main" id="{329BD628-E718-44D5-9FAC-F8E3CB59E3EF}"/>
              </a:ext>
            </a:extLst>
          </p:cNvPr>
          <p:cNvSpPr txBox="1"/>
          <p:nvPr/>
        </p:nvSpPr>
        <p:spPr>
          <a:xfrm>
            <a:off x="5107584" y="2226285"/>
            <a:ext cx="429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Neden/Niye/Niçin çıkmıyor?</a:t>
            </a:r>
          </a:p>
        </p:txBody>
      </p:sp>
      <p:sp>
        <p:nvSpPr>
          <p:cNvPr id="12" name="Dikdörtgen: Köşeleri Yuvarlatılmış 11">
            <a:extLst>
              <a:ext uri="{FF2B5EF4-FFF2-40B4-BE49-F238E27FC236}">
                <a16:creationId xmlns:a16="http://schemas.microsoft.com/office/drawing/2014/main" id="{D7B84694-66D4-4E21-8F60-39ED80B499BC}"/>
              </a:ext>
            </a:extLst>
          </p:cNvPr>
          <p:cNvSpPr/>
          <p:nvPr/>
        </p:nvSpPr>
        <p:spPr>
          <a:xfrm>
            <a:off x="1864311" y="1318334"/>
            <a:ext cx="3781887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  <p:sp>
        <p:nvSpPr>
          <p:cNvPr id="18" name="İçerik Yer Tutucusu 2">
            <a:extLst>
              <a:ext uri="{FF2B5EF4-FFF2-40B4-BE49-F238E27FC236}">
                <a16:creationId xmlns:a16="http://schemas.microsoft.com/office/drawing/2014/main" id="{44A328D5-B18E-45D8-8CD6-956903712A15}"/>
              </a:ext>
            </a:extLst>
          </p:cNvPr>
          <p:cNvSpPr txBox="1">
            <a:spLocks/>
          </p:cNvSpPr>
          <p:nvPr/>
        </p:nvSpPr>
        <p:spPr>
          <a:xfrm>
            <a:off x="3459651" y="3641350"/>
            <a:ext cx="7832746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Eski bina bakımsızlıktan yıkılmış.</a:t>
            </a:r>
          </a:p>
        </p:txBody>
      </p:sp>
      <p:cxnSp>
        <p:nvCxnSpPr>
          <p:cNvPr id="19" name="Düz Bağlayıcı 18">
            <a:extLst>
              <a:ext uri="{FF2B5EF4-FFF2-40B4-BE49-F238E27FC236}">
                <a16:creationId xmlns:a16="http://schemas.microsoft.com/office/drawing/2014/main" id="{39F2D25D-E3C4-4A24-AC3C-D54A79A4B25E}"/>
              </a:ext>
            </a:extLst>
          </p:cNvPr>
          <p:cNvCxnSpPr>
            <a:cxnSpLocks/>
          </p:cNvCxnSpPr>
          <p:nvPr/>
        </p:nvCxnSpPr>
        <p:spPr>
          <a:xfrm>
            <a:off x="7223111" y="4027529"/>
            <a:ext cx="988734" cy="0"/>
          </a:xfrm>
          <a:prstGeom prst="line">
            <a:avLst/>
          </a:prstGeom>
          <a:ln w="571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0" name="Ok: Yukarı Bükülü 19">
            <a:extLst>
              <a:ext uri="{FF2B5EF4-FFF2-40B4-BE49-F238E27FC236}">
                <a16:creationId xmlns:a16="http://schemas.microsoft.com/office/drawing/2014/main" id="{687A9A0E-2654-4EF0-B2F0-CA52706F05BF}"/>
              </a:ext>
            </a:extLst>
          </p:cNvPr>
          <p:cNvSpPr/>
          <p:nvPr/>
        </p:nvSpPr>
        <p:spPr>
          <a:xfrm>
            <a:off x="7572652" y="4135585"/>
            <a:ext cx="487349" cy="320078"/>
          </a:xfrm>
          <a:prstGeom prst="bent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tr-TR" sz="2400"/>
          </a:p>
        </p:txBody>
      </p:sp>
      <p:sp>
        <p:nvSpPr>
          <p:cNvPr id="21" name="Metin kutusu 20">
            <a:extLst>
              <a:ext uri="{FF2B5EF4-FFF2-40B4-BE49-F238E27FC236}">
                <a16:creationId xmlns:a16="http://schemas.microsoft.com/office/drawing/2014/main" id="{DFEE5693-F08A-4CE0-88BD-F4DC7BA1D41D}"/>
              </a:ext>
            </a:extLst>
          </p:cNvPr>
          <p:cNvSpPr txBox="1"/>
          <p:nvPr/>
        </p:nvSpPr>
        <p:spPr>
          <a:xfrm>
            <a:off x="5421026" y="4522699"/>
            <a:ext cx="39847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Neden/Niye/Niçin yıkılmış?</a:t>
            </a:r>
          </a:p>
        </p:txBody>
      </p:sp>
      <p:sp>
        <p:nvSpPr>
          <p:cNvPr id="22" name="Dikdörtgen: Köşeleri Yuvarlatılmış 21">
            <a:extLst>
              <a:ext uri="{FF2B5EF4-FFF2-40B4-BE49-F238E27FC236}">
                <a16:creationId xmlns:a16="http://schemas.microsoft.com/office/drawing/2014/main" id="{6849A081-0D2B-45F3-A4C4-25D304E22226}"/>
              </a:ext>
            </a:extLst>
          </p:cNvPr>
          <p:cNvSpPr/>
          <p:nvPr/>
        </p:nvSpPr>
        <p:spPr>
          <a:xfrm>
            <a:off x="5107584" y="3641381"/>
            <a:ext cx="1967919" cy="386148"/>
          </a:xfrm>
          <a:prstGeom prst="roundRect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rtlCol="0" anchor="ctr"/>
          <a:lstStyle/>
          <a:p>
            <a:pPr algn="ctr"/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8782275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 animBg="1"/>
      <p:bldP spid="11" grpId="0"/>
      <p:bldP spid="12" grpId="0" animBg="1"/>
      <p:bldP spid="18" grpId="0" build="p"/>
      <p:bldP spid="20" grpId="0" animBg="1"/>
      <p:bldP spid="21" grpId="0"/>
      <p:bldP spid="2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8698B3D-B089-4A1C-829B-2F752107E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6057" y="497149"/>
            <a:ext cx="1662452" cy="608571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Örnek:</a:t>
            </a:r>
          </a:p>
        </p:txBody>
      </p:sp>
      <p:sp>
        <p:nvSpPr>
          <p:cNvPr id="5" name="İçerik Yer Tutucusu 2">
            <a:extLst>
              <a:ext uri="{FF2B5EF4-FFF2-40B4-BE49-F238E27FC236}">
                <a16:creationId xmlns:a16="http://schemas.microsoft.com/office/drawing/2014/main" id="{ACA72E3E-3C3C-450C-BD7B-E204E5623A2B}"/>
              </a:ext>
            </a:extLst>
          </p:cNvPr>
          <p:cNvSpPr txBox="1">
            <a:spLocks/>
          </p:cNvSpPr>
          <p:nvPr/>
        </p:nvSpPr>
        <p:spPr>
          <a:xfrm>
            <a:off x="1576103" y="1478132"/>
            <a:ext cx="10504611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n-NO" sz="2400" dirty="0"/>
              <a:t>Fıkraya </a:t>
            </a:r>
            <a:r>
              <a:rPr lang="nn-NO" sz="2400" u="sng" dirty="0"/>
              <a:t>katıla katıla</a:t>
            </a:r>
            <a:r>
              <a:rPr lang="nn-NO" sz="2400" dirty="0"/>
              <a:t> güldük.</a:t>
            </a:r>
            <a:endParaRPr lang="tr-TR" sz="2400" dirty="0"/>
          </a:p>
        </p:txBody>
      </p:sp>
      <p:sp>
        <p:nvSpPr>
          <p:cNvPr id="6" name="İçerik Yer Tutucusu 2">
            <a:extLst>
              <a:ext uri="{FF2B5EF4-FFF2-40B4-BE49-F238E27FC236}">
                <a16:creationId xmlns:a16="http://schemas.microsoft.com/office/drawing/2014/main" id="{93AE1250-DFA4-4C6A-9B2C-D20E78DB45D0}"/>
              </a:ext>
            </a:extLst>
          </p:cNvPr>
          <p:cNvSpPr txBox="1">
            <a:spLocks/>
          </p:cNvSpPr>
          <p:nvPr/>
        </p:nvSpPr>
        <p:spPr>
          <a:xfrm>
            <a:off x="1576103" y="2163076"/>
            <a:ext cx="11482949" cy="5553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Öfkeyle</a:t>
            </a:r>
            <a:r>
              <a:rPr lang="tr-TR" sz="2400" dirty="0"/>
              <a:t> kalkan </a:t>
            </a:r>
            <a:r>
              <a:rPr lang="tr-TR" sz="2400" u="sng" dirty="0"/>
              <a:t>zararla</a:t>
            </a:r>
            <a:r>
              <a:rPr lang="tr-TR" sz="2400" dirty="0"/>
              <a:t> oturur.</a:t>
            </a:r>
          </a:p>
        </p:txBody>
      </p:sp>
      <p:sp>
        <p:nvSpPr>
          <p:cNvPr id="7" name="İçerik Yer Tutucusu 2">
            <a:extLst>
              <a:ext uri="{FF2B5EF4-FFF2-40B4-BE49-F238E27FC236}">
                <a16:creationId xmlns:a16="http://schemas.microsoft.com/office/drawing/2014/main" id="{5D468262-2B94-42B2-9E82-7BF7F12D96E8}"/>
              </a:ext>
            </a:extLst>
          </p:cNvPr>
          <p:cNvSpPr txBox="1">
            <a:spLocks/>
          </p:cNvSpPr>
          <p:nvPr/>
        </p:nvSpPr>
        <p:spPr>
          <a:xfrm>
            <a:off x="1576103" y="2741610"/>
            <a:ext cx="11296519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u="sng" dirty="0"/>
              <a:t>Koşarak</a:t>
            </a:r>
            <a:r>
              <a:rPr lang="tr-TR" sz="2400" dirty="0"/>
              <a:t> kapıdan içeriye girdi.</a:t>
            </a:r>
          </a:p>
        </p:txBody>
      </p:sp>
      <p:sp>
        <p:nvSpPr>
          <p:cNvPr id="8" name="İçerik Yer Tutucusu 2">
            <a:extLst>
              <a:ext uri="{FF2B5EF4-FFF2-40B4-BE49-F238E27FC236}">
                <a16:creationId xmlns:a16="http://schemas.microsoft.com/office/drawing/2014/main" id="{F1E452E0-B6A0-4A5E-AFF7-8D41FEB08C27}"/>
              </a:ext>
            </a:extLst>
          </p:cNvPr>
          <p:cNvSpPr txBox="1">
            <a:spLocks/>
          </p:cNvSpPr>
          <p:nvPr/>
        </p:nvSpPr>
        <p:spPr>
          <a:xfrm>
            <a:off x="1576103" y="3429000"/>
            <a:ext cx="11189987" cy="83050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Yaşadıklarını </a:t>
            </a:r>
            <a:r>
              <a:rPr lang="tr-TR" sz="2400" u="sng" dirty="0"/>
              <a:t>hiç durmadan</a:t>
            </a:r>
            <a:r>
              <a:rPr lang="tr-TR" sz="2400" dirty="0"/>
              <a:t> anlatıyordu.</a:t>
            </a:r>
          </a:p>
        </p:txBody>
      </p:sp>
      <p:sp>
        <p:nvSpPr>
          <p:cNvPr id="9" name="İçerik Yer Tutucusu 2">
            <a:extLst>
              <a:ext uri="{FF2B5EF4-FFF2-40B4-BE49-F238E27FC236}">
                <a16:creationId xmlns:a16="http://schemas.microsoft.com/office/drawing/2014/main" id="{7F705DB9-D9E4-425B-B5C4-694C9626012C}"/>
              </a:ext>
            </a:extLst>
          </p:cNvPr>
          <p:cNvSpPr txBox="1">
            <a:spLocks/>
          </p:cNvSpPr>
          <p:nvPr/>
        </p:nvSpPr>
        <p:spPr>
          <a:xfrm>
            <a:off x="1576103" y="4113944"/>
            <a:ext cx="6942337" cy="5553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286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SzPct val="8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9436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SzPct val="8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344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48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7452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19456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1460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834640" indent="-22860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SzPct val="8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2400" dirty="0"/>
              <a:t>Eşyalar </a:t>
            </a:r>
            <a:r>
              <a:rPr lang="tr-TR" sz="2400" u="sng" dirty="0"/>
              <a:t>tozdan</a:t>
            </a:r>
            <a:r>
              <a:rPr lang="tr-TR" sz="2400" dirty="0"/>
              <a:t> gözükmüyordu.</a:t>
            </a:r>
          </a:p>
        </p:txBody>
      </p:sp>
    </p:spTree>
    <p:extLst>
      <p:ext uri="{BB962C8B-B14F-4D97-AF65-F5344CB8AC3E}">
        <p14:creationId xmlns:p14="http://schemas.microsoft.com/office/powerpoint/2010/main" val="32172716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Başlık 2">
            <a:extLst>
              <a:ext uri="{FF2B5EF4-FFF2-40B4-BE49-F238E27FC236}">
                <a16:creationId xmlns:a16="http://schemas.microsoft.com/office/drawing/2014/main" id="{ACEE9C57-029C-4A46-B44B-B344B39BA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8071" y="1085296"/>
            <a:ext cx="6400801" cy="2486025"/>
          </a:xfrm>
        </p:spPr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Zaman Zarfı</a:t>
            </a:r>
          </a:p>
        </p:txBody>
      </p:sp>
    </p:spTree>
    <p:extLst>
      <p:ext uri="{BB962C8B-B14F-4D97-AF65-F5344CB8AC3E}">
        <p14:creationId xmlns:p14="http://schemas.microsoft.com/office/powerpoint/2010/main" val="3525421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Oynayan Çocuklar 16x9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3461883.potx" id="{18737D51-7733-4200-B5C9-BF22CA2CE631}" vid="{40CEFE45-12FF-4454-86EB-59F04C858872}"/>
    </a:ext>
  </a:extLst>
</a:theme>
</file>

<file path=ppt/theme/theme2.xml><?xml version="1.0" encoding="utf-8"?>
<a:theme xmlns:a="http://schemas.openxmlformats.org/drawingml/2006/main" name="Office Teması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eması">
  <a:themeElements>
    <a:clrScheme name="Children Happy">
      <a:dk1>
        <a:srgbClr val="595959"/>
      </a:dk1>
      <a:lt1>
        <a:sysClr val="window" lastClr="FFFFFF"/>
      </a:lt1>
      <a:dk2>
        <a:srgbClr val="000000"/>
      </a:dk2>
      <a:lt2>
        <a:srgbClr val="DDDDDD"/>
      </a:lt2>
      <a:accent1>
        <a:srgbClr val="A6B727"/>
      </a:accent1>
      <a:accent2>
        <a:srgbClr val="DF5327"/>
      </a:accent2>
      <a:accent3>
        <a:srgbClr val="FE9E00"/>
      </a:accent3>
      <a:accent4>
        <a:srgbClr val="418AB3"/>
      </a:accent4>
      <a:accent5>
        <a:srgbClr val="D9D66D"/>
      </a:accent5>
      <a:accent6>
        <a:srgbClr val="838383"/>
      </a:accent6>
      <a:hlink>
        <a:srgbClr val="F59E00"/>
      </a:hlink>
      <a:folHlink>
        <a:srgbClr val="B2B2B2"/>
      </a:folHlink>
    </a:clrScheme>
    <a:fontScheme name="Euphemia">
      <a:majorFont>
        <a:latin typeface="Euphemia"/>
        <a:ea typeface=""/>
        <a:cs typeface=""/>
      </a:majorFont>
      <a:minorFont>
        <a:latin typeface="Euphemi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Oynayan çocuklar eğitim sunusu tasarımı (çizgi karakterler, geniş ekran)</Template>
  <TotalTime>237</TotalTime>
  <Words>616</Words>
  <Application>Microsoft Office PowerPoint</Application>
  <PresentationFormat>Geniş ekran</PresentationFormat>
  <Paragraphs>127</Paragraphs>
  <Slides>30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Slayt Başlıkları</vt:lpstr>
      </vt:variant>
      <vt:variant>
        <vt:i4>30</vt:i4>
      </vt:variant>
    </vt:vector>
  </HeadingPairs>
  <TitlesOfParts>
    <vt:vector size="31" baseType="lpstr">
      <vt:lpstr>Oynayan Çocuklar 16x9</vt:lpstr>
      <vt:lpstr>Zarf (Belirteç)</vt:lpstr>
      <vt:lpstr>Zarf Nedir?</vt:lpstr>
      <vt:lpstr>PowerPoint Sunusu</vt:lpstr>
      <vt:lpstr>Durum Zarfı</vt:lpstr>
      <vt:lpstr>Durum Zarfı</vt:lpstr>
      <vt:lpstr>Örnek:</vt:lpstr>
      <vt:lpstr>Örnek:</vt:lpstr>
      <vt:lpstr>Örnek:</vt:lpstr>
      <vt:lpstr>Zaman Zarfı</vt:lpstr>
      <vt:lpstr>Zaman Zarfı</vt:lpstr>
      <vt:lpstr>Örnek:</vt:lpstr>
      <vt:lpstr>Örnek:</vt:lpstr>
      <vt:lpstr>Yer – Yön Zarfı</vt:lpstr>
      <vt:lpstr>Yer – Yön Zarfı</vt:lpstr>
      <vt:lpstr>DİKKAT!</vt:lpstr>
      <vt:lpstr>Örnek:</vt:lpstr>
      <vt:lpstr>Örnek:</vt:lpstr>
      <vt:lpstr>Miktar Zarfı</vt:lpstr>
      <vt:lpstr>Miktar Zarfı</vt:lpstr>
      <vt:lpstr>Örnek:</vt:lpstr>
      <vt:lpstr>Örnek:</vt:lpstr>
      <vt:lpstr>Örnek:</vt:lpstr>
      <vt:lpstr>Örnek:</vt:lpstr>
      <vt:lpstr>Soru Zarfı</vt:lpstr>
      <vt:lpstr>Soru Zarfı</vt:lpstr>
      <vt:lpstr>Örnek:</vt:lpstr>
      <vt:lpstr>Örnek:</vt:lpstr>
      <vt:lpstr>ZARFLAR BİTTİ. </vt:lpstr>
      <vt:lpstr>Verilen cümlelerdeki zarfları bulup çeşitlerine ayıralım.</vt:lpstr>
      <vt:lpstr>TEBRİK EDERİM.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Başlık Düzeni</dc:title>
  <dc:creator>Özgür Kaya</dc:creator>
  <cp:lastModifiedBy>Hasan Ayık</cp:lastModifiedBy>
  <cp:revision>32</cp:revision>
  <dcterms:created xsi:type="dcterms:W3CDTF">2020-06-07T09:39:41Z</dcterms:created>
  <dcterms:modified xsi:type="dcterms:W3CDTF">2020-12-17T06:54:56Z</dcterms:modified>
</cp:coreProperties>
</file>